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5400675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BD7B"/>
    <a:srgbClr val="07FBA2"/>
    <a:srgbClr val="0082FA"/>
    <a:srgbClr val="77018F"/>
    <a:srgbClr val="CB45FC"/>
    <a:srgbClr val="DF117B"/>
    <a:srgbClr val="4E0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>
        <p:scale>
          <a:sx n="75" d="100"/>
          <a:sy n="75" d="100"/>
        </p:scale>
        <p:origin x="11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883861"/>
            <a:ext cx="4590574" cy="1880235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2836605"/>
            <a:ext cx="4050506" cy="1303913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3ED-7E91-4B66-BC58-34EFDC91805B}" type="datetimeFigureOut">
              <a:rPr lang="en-IN" smtClean="0"/>
              <a:t>10-07-2021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04-D9A7-432F-84DB-904D969C65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00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3ED-7E91-4B66-BC58-34EFDC91805B}" type="datetimeFigureOut">
              <a:rPr lang="en-IN" smtClean="0"/>
              <a:t>10-07-2021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04-D9A7-432F-84DB-904D969C65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34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287536"/>
            <a:ext cx="1164521" cy="457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287536"/>
            <a:ext cx="3426053" cy="457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3ED-7E91-4B66-BC58-34EFDC91805B}" type="datetimeFigureOut">
              <a:rPr lang="en-IN" smtClean="0"/>
              <a:t>10-07-2021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04-D9A7-432F-84DB-904D969C65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885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3ED-7E91-4B66-BC58-34EFDC91805B}" type="datetimeFigureOut">
              <a:rPr lang="en-IN" smtClean="0"/>
              <a:t>10-07-2021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04-D9A7-432F-84DB-904D969C65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441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346420"/>
            <a:ext cx="4658082" cy="2246530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3614203"/>
            <a:ext cx="4658082" cy="1181397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3ED-7E91-4B66-BC58-34EFDC91805B}" type="datetimeFigureOut">
              <a:rPr lang="en-IN" smtClean="0"/>
              <a:t>10-07-2021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04-D9A7-432F-84DB-904D969C65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478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437680"/>
            <a:ext cx="2295287" cy="3426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437680"/>
            <a:ext cx="2295287" cy="3426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3ED-7E91-4B66-BC58-34EFDC91805B}" type="datetimeFigureOut">
              <a:rPr lang="en-IN" smtClean="0"/>
              <a:t>10-07-2021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04-D9A7-432F-84DB-904D969C65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207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87537"/>
            <a:ext cx="4658082" cy="10438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323916"/>
            <a:ext cx="2284738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972747"/>
            <a:ext cx="2284738" cy="2901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323916"/>
            <a:ext cx="2295990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972747"/>
            <a:ext cx="2295990" cy="2901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3ED-7E91-4B66-BC58-34EFDC91805B}" type="datetimeFigureOut">
              <a:rPr lang="en-IN" smtClean="0"/>
              <a:t>10-07-2021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04-D9A7-432F-84DB-904D969C65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665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3ED-7E91-4B66-BC58-34EFDC91805B}" type="datetimeFigureOut">
              <a:rPr lang="en-IN" smtClean="0"/>
              <a:t>10-07-2021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04-D9A7-432F-84DB-904D969C65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851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3ED-7E91-4B66-BC58-34EFDC91805B}" type="datetimeFigureOut">
              <a:rPr lang="en-IN" smtClean="0"/>
              <a:t>10-07-2021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04-D9A7-432F-84DB-904D969C65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42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777598"/>
            <a:ext cx="2734092" cy="3837980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3ED-7E91-4B66-BC58-34EFDC91805B}" type="datetimeFigureOut">
              <a:rPr lang="en-IN" smtClean="0"/>
              <a:t>10-07-2021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04-D9A7-432F-84DB-904D969C65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273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777598"/>
            <a:ext cx="2734092" cy="3837980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63ED-7E91-4B66-BC58-34EFDC91805B}" type="datetimeFigureOut">
              <a:rPr lang="en-IN" smtClean="0"/>
              <a:t>10-07-2021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04-D9A7-432F-84DB-904D969C65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719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287537"/>
            <a:ext cx="4658082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437680"/>
            <a:ext cx="4658082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C63ED-7E91-4B66-BC58-34EFDC91805B}" type="datetimeFigureOut">
              <a:rPr lang="en-IN" smtClean="0"/>
              <a:t>10-07-2021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5005627"/>
            <a:ext cx="182272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05004-D9A7-432F-84DB-904D969C65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15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Rectangle 2121">
            <a:extLst>
              <a:ext uri="{FF2B5EF4-FFF2-40B4-BE49-F238E27FC236}">
                <a16:creationId xmlns:a16="http://schemas.microsoft.com/office/drawing/2014/main" id="{5B5E5E2B-3603-42AD-A49A-A9F2B450CACA}"/>
              </a:ext>
            </a:extLst>
          </p:cNvPr>
          <p:cNvSpPr/>
          <p:nvPr/>
        </p:nvSpPr>
        <p:spPr>
          <a:xfrm>
            <a:off x="0" y="0"/>
            <a:ext cx="5400675" cy="54006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70" name="Oval 2065">
            <a:extLst>
              <a:ext uri="{FF2B5EF4-FFF2-40B4-BE49-F238E27FC236}">
                <a16:creationId xmlns:a16="http://schemas.microsoft.com/office/drawing/2014/main" id="{26D6815E-8423-48E8-BE16-E0F2C4504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267" y="2087373"/>
            <a:ext cx="4352244" cy="4349938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71" name="Oval 2066">
            <a:extLst>
              <a:ext uri="{FF2B5EF4-FFF2-40B4-BE49-F238E27FC236}">
                <a16:creationId xmlns:a16="http://schemas.microsoft.com/office/drawing/2014/main" id="{9A7E4ACB-74B5-4E91-9672-31B3B9F1E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59" y="463643"/>
            <a:ext cx="3816000" cy="3844829"/>
          </a:xfrm>
          <a:prstGeom prst="ellipse">
            <a:avLst/>
          </a:prstGeom>
          <a:blipFill>
            <a:blip r:embed="rId2"/>
            <a:stretch>
              <a:fillRect l="-27359" t="-2434" r="-27359" b="-2434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72" name="Freeform 2067">
            <a:extLst>
              <a:ext uri="{FF2B5EF4-FFF2-40B4-BE49-F238E27FC236}">
                <a16:creationId xmlns:a16="http://schemas.microsoft.com/office/drawing/2014/main" id="{B7C69971-DF24-47AF-A8C7-8C1FCA68EA09}"/>
              </a:ext>
            </a:extLst>
          </p:cNvPr>
          <p:cNvSpPr>
            <a:spLocks/>
          </p:cNvSpPr>
          <p:nvPr/>
        </p:nvSpPr>
        <p:spPr bwMode="auto">
          <a:xfrm>
            <a:off x="568692" y="262984"/>
            <a:ext cx="4248454" cy="4246149"/>
          </a:xfrm>
          <a:custGeom>
            <a:avLst/>
            <a:gdLst>
              <a:gd name="T0" fmla="*/ 1255 w 1257"/>
              <a:gd name="T1" fmla="*/ 628 h 1256"/>
              <a:gd name="T2" fmla="*/ 1252 w 1257"/>
              <a:gd name="T3" fmla="*/ 628 h 1256"/>
              <a:gd name="T4" fmla="*/ 1070 w 1257"/>
              <a:gd name="T5" fmla="*/ 1069 h 1256"/>
              <a:gd name="T6" fmla="*/ 629 w 1257"/>
              <a:gd name="T7" fmla="*/ 1252 h 1256"/>
              <a:gd name="T8" fmla="*/ 187 w 1257"/>
              <a:gd name="T9" fmla="*/ 1069 h 1256"/>
              <a:gd name="T10" fmla="*/ 5 w 1257"/>
              <a:gd name="T11" fmla="*/ 628 h 1256"/>
              <a:gd name="T12" fmla="*/ 187 w 1257"/>
              <a:gd name="T13" fmla="*/ 187 h 1256"/>
              <a:gd name="T14" fmla="*/ 629 w 1257"/>
              <a:gd name="T15" fmla="*/ 4 h 1256"/>
              <a:gd name="T16" fmla="*/ 1070 w 1257"/>
              <a:gd name="T17" fmla="*/ 187 h 1256"/>
              <a:gd name="T18" fmla="*/ 1252 w 1257"/>
              <a:gd name="T19" fmla="*/ 628 h 1256"/>
              <a:gd name="T20" fmla="*/ 1255 w 1257"/>
              <a:gd name="T21" fmla="*/ 628 h 1256"/>
              <a:gd name="T22" fmla="*/ 1257 w 1257"/>
              <a:gd name="T23" fmla="*/ 628 h 1256"/>
              <a:gd name="T24" fmla="*/ 629 w 1257"/>
              <a:gd name="T25" fmla="*/ 0 h 1256"/>
              <a:gd name="T26" fmla="*/ 0 w 1257"/>
              <a:gd name="T27" fmla="*/ 628 h 1256"/>
              <a:gd name="T28" fmla="*/ 629 w 1257"/>
              <a:gd name="T29" fmla="*/ 1256 h 1256"/>
              <a:gd name="T30" fmla="*/ 1257 w 1257"/>
              <a:gd name="T31" fmla="*/ 628 h 1256"/>
              <a:gd name="T32" fmla="*/ 1255 w 1257"/>
              <a:gd name="T33" fmla="*/ 628 h 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57" h="1256">
                <a:moveTo>
                  <a:pt x="1255" y="628"/>
                </a:moveTo>
                <a:cubicBezTo>
                  <a:pt x="1252" y="628"/>
                  <a:pt x="1252" y="628"/>
                  <a:pt x="1252" y="628"/>
                </a:cubicBezTo>
                <a:cubicBezTo>
                  <a:pt x="1252" y="800"/>
                  <a:pt x="1183" y="956"/>
                  <a:pt x="1070" y="1069"/>
                </a:cubicBezTo>
                <a:cubicBezTo>
                  <a:pt x="957" y="1182"/>
                  <a:pt x="801" y="1252"/>
                  <a:pt x="629" y="1252"/>
                </a:cubicBezTo>
                <a:cubicBezTo>
                  <a:pt x="456" y="1252"/>
                  <a:pt x="300" y="1182"/>
                  <a:pt x="187" y="1069"/>
                </a:cubicBezTo>
                <a:cubicBezTo>
                  <a:pt x="75" y="956"/>
                  <a:pt x="5" y="800"/>
                  <a:pt x="5" y="628"/>
                </a:cubicBezTo>
                <a:cubicBezTo>
                  <a:pt x="5" y="456"/>
                  <a:pt x="75" y="300"/>
                  <a:pt x="187" y="187"/>
                </a:cubicBezTo>
                <a:cubicBezTo>
                  <a:pt x="300" y="74"/>
                  <a:pt x="456" y="4"/>
                  <a:pt x="629" y="4"/>
                </a:cubicBezTo>
                <a:cubicBezTo>
                  <a:pt x="801" y="4"/>
                  <a:pt x="957" y="74"/>
                  <a:pt x="1070" y="187"/>
                </a:cubicBezTo>
                <a:cubicBezTo>
                  <a:pt x="1183" y="300"/>
                  <a:pt x="1252" y="456"/>
                  <a:pt x="1252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7" y="628"/>
                  <a:pt x="1257" y="628"/>
                  <a:pt x="1257" y="628"/>
                </a:cubicBezTo>
                <a:cubicBezTo>
                  <a:pt x="1257" y="281"/>
                  <a:pt x="975" y="0"/>
                  <a:pt x="629" y="0"/>
                </a:cubicBezTo>
                <a:cubicBezTo>
                  <a:pt x="282" y="0"/>
                  <a:pt x="0" y="281"/>
                  <a:pt x="0" y="628"/>
                </a:cubicBezTo>
                <a:cubicBezTo>
                  <a:pt x="0" y="975"/>
                  <a:pt x="282" y="1256"/>
                  <a:pt x="629" y="1256"/>
                </a:cubicBezTo>
                <a:cubicBezTo>
                  <a:pt x="975" y="1256"/>
                  <a:pt x="1257" y="975"/>
                  <a:pt x="1257" y="628"/>
                </a:cubicBezTo>
                <a:lnTo>
                  <a:pt x="1255" y="628"/>
                </a:lnTo>
                <a:close/>
              </a:path>
            </a:pathLst>
          </a:custGeom>
          <a:gradFill>
            <a:gsLst>
              <a:gs pos="0">
                <a:srgbClr val="7030A0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73" name="Oval 2068">
            <a:extLst>
              <a:ext uri="{FF2B5EF4-FFF2-40B4-BE49-F238E27FC236}">
                <a16:creationId xmlns:a16="http://schemas.microsoft.com/office/drawing/2014/main" id="{532A080B-2536-4B1B-8FF3-0967DBF41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527" y="2986883"/>
            <a:ext cx="1349265" cy="1349266"/>
          </a:xfrm>
          <a:prstGeom prst="ellipse">
            <a:avLst/>
          </a:prstGeom>
          <a:solidFill>
            <a:srgbClr val="007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2109" name="Group 2108">
            <a:extLst>
              <a:ext uri="{FF2B5EF4-FFF2-40B4-BE49-F238E27FC236}">
                <a16:creationId xmlns:a16="http://schemas.microsoft.com/office/drawing/2014/main" id="{568C425A-C158-4E1D-B129-099B1956C8B2}"/>
              </a:ext>
            </a:extLst>
          </p:cNvPr>
          <p:cNvGrpSpPr/>
          <p:nvPr/>
        </p:nvGrpSpPr>
        <p:grpSpPr>
          <a:xfrm>
            <a:off x="287866" y="3962678"/>
            <a:ext cx="2188291" cy="1025670"/>
            <a:chOff x="287866" y="4030133"/>
            <a:chExt cx="2188291" cy="1025670"/>
          </a:xfrm>
        </p:grpSpPr>
        <p:sp>
          <p:nvSpPr>
            <p:cNvPr id="2106" name="TextBox 2105">
              <a:extLst>
                <a:ext uri="{FF2B5EF4-FFF2-40B4-BE49-F238E27FC236}">
                  <a16:creationId xmlns:a16="http://schemas.microsoft.com/office/drawing/2014/main" id="{E4B3577A-964D-4CC1-AB0D-57AE73082883}"/>
                </a:ext>
              </a:extLst>
            </p:cNvPr>
            <p:cNvSpPr txBox="1"/>
            <p:nvPr/>
          </p:nvSpPr>
          <p:spPr>
            <a:xfrm>
              <a:off x="287866" y="4030133"/>
              <a:ext cx="10325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LOREM</a:t>
              </a:r>
            </a:p>
          </p:txBody>
        </p:sp>
        <p:sp>
          <p:nvSpPr>
            <p:cNvPr id="2107" name="TextBox 2106">
              <a:extLst>
                <a:ext uri="{FF2B5EF4-FFF2-40B4-BE49-F238E27FC236}">
                  <a16:creationId xmlns:a16="http://schemas.microsoft.com/office/drawing/2014/main" id="{8DE4EA7E-BFC7-41F2-9DC5-C625F8B4DDF2}"/>
                </a:ext>
              </a:extLst>
            </p:cNvPr>
            <p:cNvSpPr txBox="1"/>
            <p:nvPr/>
          </p:nvSpPr>
          <p:spPr>
            <a:xfrm>
              <a:off x="287866" y="4328583"/>
              <a:ext cx="9749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IPSUM</a:t>
              </a:r>
            </a:p>
          </p:txBody>
        </p:sp>
        <p:sp>
          <p:nvSpPr>
            <p:cNvPr id="2108" name="TextBox 2107">
              <a:extLst>
                <a:ext uri="{FF2B5EF4-FFF2-40B4-BE49-F238E27FC236}">
                  <a16:creationId xmlns:a16="http://schemas.microsoft.com/office/drawing/2014/main" id="{70263997-03D0-4BC9-B222-6BD069C47D9E}"/>
                </a:ext>
              </a:extLst>
            </p:cNvPr>
            <p:cNvSpPr txBox="1"/>
            <p:nvPr/>
          </p:nvSpPr>
          <p:spPr>
            <a:xfrm>
              <a:off x="287866" y="4624916"/>
              <a:ext cx="21882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DOLOR SIT AMET</a:t>
              </a:r>
            </a:p>
          </p:txBody>
        </p:sp>
      </p:grpSp>
      <p:sp>
        <p:nvSpPr>
          <p:cNvPr id="2110" name="TextBox 2109">
            <a:extLst>
              <a:ext uri="{FF2B5EF4-FFF2-40B4-BE49-F238E27FC236}">
                <a16:creationId xmlns:a16="http://schemas.microsoft.com/office/drawing/2014/main" id="{65C7491E-BF1A-474B-B8B0-C912EC0F0419}"/>
              </a:ext>
            </a:extLst>
          </p:cNvPr>
          <p:cNvSpPr txBox="1"/>
          <p:nvPr/>
        </p:nvSpPr>
        <p:spPr>
          <a:xfrm>
            <a:off x="304800" y="4864100"/>
            <a:ext cx="1369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</a:rPr>
              <a:t>www.happyslide.in</a:t>
            </a:r>
          </a:p>
        </p:txBody>
      </p:sp>
      <p:grpSp>
        <p:nvGrpSpPr>
          <p:cNvPr id="2129" name="Group 2128">
            <a:extLst>
              <a:ext uri="{FF2B5EF4-FFF2-40B4-BE49-F238E27FC236}">
                <a16:creationId xmlns:a16="http://schemas.microsoft.com/office/drawing/2014/main" id="{5A86D0DA-1B94-43F8-9D67-FC1D6B804B9C}"/>
              </a:ext>
            </a:extLst>
          </p:cNvPr>
          <p:cNvGrpSpPr/>
          <p:nvPr/>
        </p:nvGrpSpPr>
        <p:grpSpPr>
          <a:xfrm>
            <a:off x="3723640" y="3083560"/>
            <a:ext cx="1049168" cy="1099985"/>
            <a:chOff x="3749040" y="3124200"/>
            <a:chExt cx="1049168" cy="1099985"/>
          </a:xfrm>
        </p:grpSpPr>
        <p:sp>
          <p:nvSpPr>
            <p:cNvPr id="2111" name="TextBox 2110">
              <a:extLst>
                <a:ext uri="{FF2B5EF4-FFF2-40B4-BE49-F238E27FC236}">
                  <a16:creationId xmlns:a16="http://schemas.microsoft.com/office/drawing/2014/main" id="{82FB945D-8AA1-461F-B6B9-058528E83E4E}"/>
                </a:ext>
              </a:extLst>
            </p:cNvPr>
            <p:cNvSpPr txBox="1"/>
            <p:nvPr/>
          </p:nvSpPr>
          <p:spPr>
            <a:xfrm>
              <a:off x="3749040" y="3124200"/>
              <a:ext cx="521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chemeClr val="bg1"/>
                  </a:solidFill>
                </a:rPr>
                <a:t>Get</a:t>
              </a:r>
            </a:p>
          </p:txBody>
        </p:sp>
        <p:sp>
          <p:nvSpPr>
            <p:cNvPr id="2112" name="TextBox 2111">
              <a:extLst>
                <a:ext uri="{FF2B5EF4-FFF2-40B4-BE49-F238E27FC236}">
                  <a16:creationId xmlns:a16="http://schemas.microsoft.com/office/drawing/2014/main" id="{CC341CF4-F303-4101-99A3-8E259D5B011E}"/>
                </a:ext>
              </a:extLst>
            </p:cNvPr>
            <p:cNvSpPr txBox="1"/>
            <p:nvPr/>
          </p:nvSpPr>
          <p:spPr>
            <a:xfrm>
              <a:off x="3752850" y="3341370"/>
              <a:ext cx="9999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200" b="1" dirty="0">
                  <a:solidFill>
                    <a:schemeClr val="bg1"/>
                  </a:solidFill>
                </a:rPr>
                <a:t>20% </a:t>
              </a:r>
              <a:r>
                <a:rPr lang="en-IN" dirty="0">
                  <a:solidFill>
                    <a:schemeClr val="bg1"/>
                  </a:solidFill>
                </a:rPr>
                <a:t>off</a:t>
              </a:r>
            </a:p>
          </p:txBody>
        </p:sp>
        <p:cxnSp>
          <p:nvCxnSpPr>
            <p:cNvPr id="2116" name="Straight Connector 2115">
              <a:extLst>
                <a:ext uri="{FF2B5EF4-FFF2-40B4-BE49-F238E27FC236}">
                  <a16:creationId xmlns:a16="http://schemas.microsoft.com/office/drawing/2014/main" id="{4C3A3795-E1A9-497A-AD02-FEC67FF94C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5677" y="3376296"/>
              <a:ext cx="468398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0" name="Straight Connector 2119">
              <a:extLst>
                <a:ext uri="{FF2B5EF4-FFF2-40B4-BE49-F238E27FC236}">
                  <a16:creationId xmlns:a16="http://schemas.microsoft.com/office/drawing/2014/main" id="{CE5966E6-8BC8-4874-94BA-D42018E433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0660" y="3691679"/>
              <a:ext cx="808123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5" name="TextBox 2124">
              <a:extLst>
                <a:ext uri="{FF2B5EF4-FFF2-40B4-BE49-F238E27FC236}">
                  <a16:creationId xmlns:a16="http://schemas.microsoft.com/office/drawing/2014/main" id="{6935F1D4-AE5F-4D00-BAC1-E5EA6B5E230D}"/>
                </a:ext>
              </a:extLst>
            </p:cNvPr>
            <p:cNvSpPr txBox="1"/>
            <p:nvPr/>
          </p:nvSpPr>
          <p:spPr>
            <a:xfrm>
              <a:off x="3771900" y="3689753"/>
              <a:ext cx="982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i="1" dirty="0">
                  <a:solidFill>
                    <a:schemeClr val="bg1"/>
                  </a:solidFill>
                </a:rPr>
                <a:t>Use Code</a:t>
              </a:r>
            </a:p>
          </p:txBody>
        </p:sp>
        <p:sp>
          <p:nvSpPr>
            <p:cNvPr id="2128" name="TextBox 2127">
              <a:extLst>
                <a:ext uri="{FF2B5EF4-FFF2-40B4-BE49-F238E27FC236}">
                  <a16:creationId xmlns:a16="http://schemas.microsoft.com/office/drawing/2014/main" id="{FADE3151-137F-4C82-9DC5-A89AD810FA3D}"/>
                </a:ext>
              </a:extLst>
            </p:cNvPr>
            <p:cNvSpPr txBox="1"/>
            <p:nvPr/>
          </p:nvSpPr>
          <p:spPr>
            <a:xfrm>
              <a:off x="3776133" y="3854853"/>
              <a:ext cx="1022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Lorem20</a:t>
              </a:r>
              <a:endParaRPr lang="en-IN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32" name="Picture 2131">
            <a:extLst>
              <a:ext uri="{FF2B5EF4-FFF2-40B4-BE49-F238E27FC236}">
                <a16:creationId xmlns:a16="http://schemas.microsoft.com/office/drawing/2014/main" id="{26CD9167-E2CF-46E2-BB4F-CCD6B6119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61" b="65435" l="7174" r="91957">
                        <a14:foregroundMark x1="9565" y1="45000" x2="9565" y2="45000"/>
                        <a14:foregroundMark x1="7174" y1="47826" x2="7174" y2="47826"/>
                        <a14:foregroundMark x1="51522" y1="42391" x2="51522" y2="42391"/>
                        <a14:foregroundMark x1="60000" y1="40435" x2="60000" y2="40435"/>
                        <a14:foregroundMark x1="73043" y1="41739" x2="73043" y2="41739"/>
                        <a14:foregroundMark x1="83913" y1="39565" x2="83913" y2="39565"/>
                        <a14:foregroundMark x1="91957" y1="45000" x2="91957" y2="45000"/>
                        <a14:foregroundMark x1="51304" y1="57174" x2="51304" y2="57174"/>
                        <a14:foregroundMark x1="58696" y1="56304" x2="58696" y2="56304"/>
                        <a14:foregroundMark x1="69783" y1="55000" x2="69783" y2="55000"/>
                        <a14:foregroundMark x1="77609" y1="53913" x2="77609" y2="53913"/>
                        <a14:foregroundMark x1="90217" y1="53478" x2="90217" y2="5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585" b="30315"/>
          <a:stretch/>
        </p:blipFill>
        <p:spPr>
          <a:xfrm>
            <a:off x="4400467" y="4940300"/>
            <a:ext cx="911061" cy="36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5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B1764B-B821-4DAB-A906-008628CD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1600"/>
            <a:ext cx="5503863" cy="5502275"/>
          </a:xfrm>
          <a:prstGeom prst="rect">
            <a:avLst/>
          </a:prstGeom>
          <a:gradFill>
            <a:gsLst>
              <a:gs pos="59000">
                <a:srgbClr val="7030A0"/>
              </a:gs>
              <a:gs pos="100000">
                <a:srgbClr val="0070C0"/>
              </a:gs>
            </a:gsLst>
            <a:path path="circle">
              <a:fillToRect r="100000" b="10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BC6811-DB1F-4514-A193-E76F3AAE4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6438" y="-2740025"/>
            <a:ext cx="6899275" cy="68961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71DBD9-A249-4354-B183-D7136DC27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8000" y="-2543175"/>
            <a:ext cx="6502400" cy="6502400"/>
          </a:xfrm>
          <a:prstGeom prst="ellipse">
            <a:avLst/>
          </a:prstGeom>
          <a:blipFill>
            <a:blip r:embed="rId2"/>
            <a:stretch>
              <a:fillRect l="-34984" t="28789" r="-13946" b="-2878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0A96CF-D94B-447F-9AF5-9ABBA677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-1741488"/>
            <a:ext cx="2832100" cy="28305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F7BEFA-3CC3-4AB2-B8BC-3879FDEB6C3D}"/>
              </a:ext>
            </a:extLst>
          </p:cNvPr>
          <p:cNvGrpSpPr/>
          <p:nvPr/>
        </p:nvGrpSpPr>
        <p:grpSpPr>
          <a:xfrm>
            <a:off x="287866" y="3962678"/>
            <a:ext cx="2188291" cy="1025670"/>
            <a:chOff x="287866" y="4030133"/>
            <a:chExt cx="2188291" cy="102567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92B86C-774E-4B96-8C80-034E27D05BB2}"/>
                </a:ext>
              </a:extLst>
            </p:cNvPr>
            <p:cNvSpPr txBox="1"/>
            <p:nvPr/>
          </p:nvSpPr>
          <p:spPr>
            <a:xfrm>
              <a:off x="287866" y="4030133"/>
              <a:ext cx="10325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LOREM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6A181C-1BEC-4FB2-B328-3E009687FEC0}"/>
                </a:ext>
              </a:extLst>
            </p:cNvPr>
            <p:cNvSpPr txBox="1"/>
            <p:nvPr/>
          </p:nvSpPr>
          <p:spPr>
            <a:xfrm>
              <a:off x="287866" y="4328583"/>
              <a:ext cx="9749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IPSUM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294B89-3A15-423F-8B43-0D733FFA8C81}"/>
                </a:ext>
              </a:extLst>
            </p:cNvPr>
            <p:cNvSpPr txBox="1"/>
            <p:nvPr/>
          </p:nvSpPr>
          <p:spPr>
            <a:xfrm>
              <a:off x="287866" y="4624916"/>
              <a:ext cx="21882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DOLOR SIT AMET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B855437-8DD3-4B54-930B-A576B0BF8C90}"/>
              </a:ext>
            </a:extLst>
          </p:cNvPr>
          <p:cNvSpPr txBox="1"/>
          <p:nvPr/>
        </p:nvSpPr>
        <p:spPr>
          <a:xfrm>
            <a:off x="304800" y="4864100"/>
            <a:ext cx="1369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</a:rPr>
              <a:t>www.happyslide.in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2717962-54C3-437D-8F68-11E75BA6D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61" b="65435" l="7174" r="91957">
                        <a14:foregroundMark x1="9565" y1="45000" x2="9565" y2="45000"/>
                        <a14:foregroundMark x1="7174" y1="47826" x2="7174" y2="47826"/>
                        <a14:foregroundMark x1="51522" y1="42391" x2="51522" y2="42391"/>
                        <a14:foregroundMark x1="60000" y1="40435" x2="60000" y2="40435"/>
                        <a14:foregroundMark x1="73043" y1="41739" x2="73043" y2="41739"/>
                        <a14:foregroundMark x1="83913" y1="39565" x2="83913" y2="39565"/>
                        <a14:foregroundMark x1="91957" y1="45000" x2="91957" y2="45000"/>
                        <a14:foregroundMark x1="51304" y1="57174" x2="51304" y2="57174"/>
                        <a14:foregroundMark x1="58696" y1="56304" x2="58696" y2="56304"/>
                        <a14:foregroundMark x1="69783" y1="55000" x2="69783" y2="55000"/>
                        <a14:foregroundMark x1="77609" y1="53913" x2="77609" y2="53913"/>
                        <a14:foregroundMark x1="90217" y1="53478" x2="90217" y2="5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585" b="30315"/>
          <a:stretch/>
        </p:blipFill>
        <p:spPr>
          <a:xfrm>
            <a:off x="4375067" y="211031"/>
            <a:ext cx="911061" cy="365338"/>
          </a:xfrm>
          <a:prstGeom prst="rect">
            <a:avLst/>
          </a:prstGeom>
        </p:spPr>
      </p:pic>
      <p:sp>
        <p:nvSpPr>
          <p:cNvPr id="35" name="Oval 2068">
            <a:extLst>
              <a:ext uri="{FF2B5EF4-FFF2-40B4-BE49-F238E27FC236}">
                <a16:creationId xmlns:a16="http://schemas.microsoft.com/office/drawing/2014/main" id="{5D360C62-7E2A-4BE1-9A05-27F573DB4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427" y="2783683"/>
            <a:ext cx="1349265" cy="1349266"/>
          </a:xfrm>
          <a:prstGeom prst="ellipse">
            <a:avLst/>
          </a:prstGeom>
          <a:solidFill>
            <a:srgbClr val="007E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712E19-04CD-42D7-967F-EAF555E1F9DD}"/>
              </a:ext>
            </a:extLst>
          </p:cNvPr>
          <p:cNvGrpSpPr/>
          <p:nvPr/>
        </p:nvGrpSpPr>
        <p:grpSpPr>
          <a:xfrm>
            <a:off x="3939540" y="2880360"/>
            <a:ext cx="1049168" cy="1099985"/>
            <a:chOff x="3749040" y="3124200"/>
            <a:chExt cx="1049168" cy="109998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0BCCA7-DF63-4ECA-A9A1-D6B8B78AA3B5}"/>
                </a:ext>
              </a:extLst>
            </p:cNvPr>
            <p:cNvSpPr txBox="1"/>
            <p:nvPr/>
          </p:nvSpPr>
          <p:spPr>
            <a:xfrm>
              <a:off x="3749040" y="3124200"/>
              <a:ext cx="521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chemeClr val="bg1"/>
                  </a:solidFill>
                </a:rPr>
                <a:t>Get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3854B6-3C48-4A91-A8BC-91F49477C74E}"/>
                </a:ext>
              </a:extLst>
            </p:cNvPr>
            <p:cNvSpPr txBox="1"/>
            <p:nvPr/>
          </p:nvSpPr>
          <p:spPr>
            <a:xfrm>
              <a:off x="3752850" y="3341370"/>
              <a:ext cx="9999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200" b="1" dirty="0">
                  <a:solidFill>
                    <a:schemeClr val="bg1"/>
                  </a:solidFill>
                </a:rPr>
                <a:t>20% </a:t>
              </a:r>
              <a:r>
                <a:rPr lang="en-IN" dirty="0">
                  <a:solidFill>
                    <a:schemeClr val="bg1"/>
                  </a:solidFill>
                </a:rPr>
                <a:t>off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E580905-99E5-4C46-BC2E-494D6BA794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5677" y="3376296"/>
              <a:ext cx="468398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53EC5FE-FE70-40E7-AD5A-E2ED6BBEE3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0660" y="3691679"/>
              <a:ext cx="808123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ABBB03-C1F0-4DBA-A23D-5BE613DC069F}"/>
                </a:ext>
              </a:extLst>
            </p:cNvPr>
            <p:cNvSpPr txBox="1"/>
            <p:nvPr/>
          </p:nvSpPr>
          <p:spPr>
            <a:xfrm>
              <a:off x="3771900" y="3689753"/>
              <a:ext cx="982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i="1" dirty="0">
                  <a:solidFill>
                    <a:schemeClr val="bg1"/>
                  </a:solidFill>
                </a:rPr>
                <a:t>Use Code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01D74F8-8682-4B5F-B373-C3EEF8EA2E6A}"/>
                </a:ext>
              </a:extLst>
            </p:cNvPr>
            <p:cNvSpPr txBox="1"/>
            <p:nvPr/>
          </p:nvSpPr>
          <p:spPr>
            <a:xfrm>
              <a:off x="3776133" y="3854853"/>
              <a:ext cx="1022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Lorem20</a:t>
              </a:r>
              <a:endParaRPr lang="en-IN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8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30B58B-26B4-4450-9982-60E57AC95F55}"/>
              </a:ext>
            </a:extLst>
          </p:cNvPr>
          <p:cNvSpPr/>
          <p:nvPr/>
        </p:nvSpPr>
        <p:spPr>
          <a:xfrm>
            <a:off x="0" y="0"/>
            <a:ext cx="5400675" cy="5400675"/>
          </a:xfrm>
          <a:prstGeom prst="rect">
            <a:avLst/>
          </a:prstGeom>
          <a:gradFill>
            <a:gsLst>
              <a:gs pos="17000">
                <a:srgbClr val="7030A0"/>
              </a:gs>
              <a:gs pos="100000">
                <a:srgbClr val="0070C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14B301EA-A4C0-4254-A553-0C5C7F20DB9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0"/>
            <a:ext cx="5400675" cy="5400675"/>
          </a:xfrm>
          <a:prstGeom prst="rect">
            <a:avLst/>
          </a:prstGeom>
          <a:gradFill>
            <a:gsLst>
              <a:gs pos="17000">
                <a:srgbClr val="77018F"/>
              </a:gs>
              <a:gs pos="100000">
                <a:srgbClr val="DF117B"/>
              </a:gs>
            </a:gsLst>
            <a:path path="circle">
              <a:fillToRect r="100000" b="10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DDFF9F2-8A5C-4EE3-89CD-C9D049F17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9733" y="977900"/>
            <a:ext cx="1340380" cy="2737452"/>
          </a:xfrm>
          <a:prstGeom prst="rect">
            <a:avLst/>
          </a:prstGeom>
          <a:solidFill>
            <a:srgbClr val="CB45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8632677-E7A0-48FE-8B62-BD40281DC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4052236"/>
            <a:ext cx="5403850" cy="13516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13787A5A-0634-48F8-B7AC-20227606F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1195389"/>
            <a:ext cx="3906838" cy="3280358"/>
          </a:xfrm>
          <a:prstGeom prst="rect">
            <a:avLst/>
          </a:prstGeom>
          <a:blipFill>
            <a:blip r:embed="rId2"/>
            <a:stretch>
              <a:fillRect l="-42146" t="-97677" r="-14502" b="-95491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45194A-2F2E-4831-AEA3-B231D6868EA5}"/>
              </a:ext>
            </a:extLst>
          </p:cNvPr>
          <p:cNvGrpSpPr/>
          <p:nvPr/>
        </p:nvGrpSpPr>
        <p:grpSpPr>
          <a:xfrm>
            <a:off x="440266" y="288145"/>
            <a:ext cx="1870897" cy="729337"/>
            <a:chOff x="287866" y="4030133"/>
            <a:chExt cx="1870897" cy="72933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3FF0EB-FA81-4E3D-9817-6CF211775352}"/>
                </a:ext>
              </a:extLst>
            </p:cNvPr>
            <p:cNvSpPr txBox="1"/>
            <p:nvPr/>
          </p:nvSpPr>
          <p:spPr>
            <a:xfrm>
              <a:off x="287866" y="4030133"/>
              <a:ext cx="10325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LOREM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CF8466-855F-4058-9306-8CDD8E353DDB}"/>
                </a:ext>
              </a:extLst>
            </p:cNvPr>
            <p:cNvSpPr txBox="1"/>
            <p:nvPr/>
          </p:nvSpPr>
          <p:spPr>
            <a:xfrm>
              <a:off x="287866" y="4328583"/>
              <a:ext cx="18708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IPSUM DOLOR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EEB4B3E-9CB1-4B82-B5C6-5AE1807FA9A7}"/>
              </a:ext>
            </a:extLst>
          </p:cNvPr>
          <p:cNvSpPr txBox="1"/>
          <p:nvPr/>
        </p:nvSpPr>
        <p:spPr>
          <a:xfrm>
            <a:off x="444499" y="898436"/>
            <a:ext cx="3839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</a:rPr>
              <a:t>Lorem ipsum </a:t>
            </a:r>
            <a:r>
              <a:rPr lang="en-IN" sz="1200" dirty="0" err="1">
                <a:solidFill>
                  <a:schemeClr val="bg1"/>
                </a:solidFill>
              </a:rPr>
              <a:t>dolor</a:t>
            </a:r>
            <a:r>
              <a:rPr lang="en-IN" sz="1200" dirty="0">
                <a:solidFill>
                  <a:schemeClr val="bg1"/>
                </a:solidFill>
              </a:rPr>
              <a:t> sit </a:t>
            </a:r>
            <a:r>
              <a:rPr lang="en-IN" sz="1200" dirty="0" err="1">
                <a:solidFill>
                  <a:schemeClr val="bg1"/>
                </a:solidFill>
              </a:rPr>
              <a:t>amet</a:t>
            </a:r>
            <a:r>
              <a:rPr lang="en-IN" sz="1200" dirty="0">
                <a:solidFill>
                  <a:schemeClr val="bg1"/>
                </a:solidFill>
              </a:rPr>
              <a:t>, </a:t>
            </a:r>
            <a:r>
              <a:rPr lang="en-IN" sz="1200" dirty="0" err="1">
                <a:solidFill>
                  <a:schemeClr val="bg1"/>
                </a:solidFill>
              </a:rPr>
              <a:t>sed</a:t>
            </a:r>
            <a:r>
              <a:rPr lang="en-IN" sz="1200" dirty="0">
                <a:solidFill>
                  <a:schemeClr val="bg1"/>
                </a:solidFill>
              </a:rPr>
              <a:t> do ipsum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4BBDA3-CEAA-4CFA-BF54-001DF6EE2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61" b="65435" l="7174" r="91957">
                        <a14:foregroundMark x1="9565" y1="45000" x2="9565" y2="45000"/>
                        <a14:foregroundMark x1="7174" y1="47826" x2="7174" y2="47826"/>
                        <a14:foregroundMark x1="51522" y1="42391" x2="51522" y2="42391"/>
                        <a14:foregroundMark x1="60000" y1="40435" x2="60000" y2="40435"/>
                        <a14:foregroundMark x1="73043" y1="41739" x2="73043" y2="41739"/>
                        <a14:foregroundMark x1="83913" y1="39565" x2="83913" y2="39565"/>
                        <a14:foregroundMark x1="91957" y1="45000" x2="91957" y2="45000"/>
                        <a14:foregroundMark x1="51304" y1="57174" x2="51304" y2="57174"/>
                        <a14:foregroundMark x1="58696" y1="56304" x2="58696" y2="56304"/>
                        <a14:foregroundMark x1="69783" y1="55000" x2="69783" y2="55000"/>
                        <a14:foregroundMark x1="77609" y1="53913" x2="77609" y2="53913"/>
                        <a14:foregroundMark x1="90217" y1="53478" x2="90217" y2="5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585" b="30315"/>
          <a:stretch/>
        </p:blipFill>
        <p:spPr>
          <a:xfrm>
            <a:off x="4297246" y="4880308"/>
            <a:ext cx="911061" cy="3653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8EA3675-9A98-4E30-8A67-122B05D6FBDA}"/>
              </a:ext>
            </a:extLst>
          </p:cNvPr>
          <p:cNvSpPr txBox="1"/>
          <p:nvPr/>
        </p:nvSpPr>
        <p:spPr>
          <a:xfrm>
            <a:off x="149975" y="4941306"/>
            <a:ext cx="1369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solidFill>
                  <a:schemeClr val="bg1">
                    <a:lumMod val="65000"/>
                  </a:schemeClr>
                </a:solidFill>
              </a:rPr>
              <a:t>www.happyslide.in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410946-5A5A-4D50-A860-25343BEB5BEA}"/>
              </a:ext>
            </a:extLst>
          </p:cNvPr>
          <p:cNvSpPr/>
          <p:nvPr/>
        </p:nvSpPr>
        <p:spPr>
          <a:xfrm>
            <a:off x="673769" y="3513222"/>
            <a:ext cx="1232033" cy="1241660"/>
          </a:xfrm>
          <a:prstGeom prst="rect">
            <a:avLst/>
          </a:prstGeom>
          <a:solidFill>
            <a:srgbClr val="770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24B4EB-91EE-4CBE-954C-046AEA04E49A}"/>
              </a:ext>
            </a:extLst>
          </p:cNvPr>
          <p:cNvGrpSpPr/>
          <p:nvPr/>
        </p:nvGrpSpPr>
        <p:grpSpPr>
          <a:xfrm>
            <a:off x="715078" y="3602256"/>
            <a:ext cx="1049168" cy="1099985"/>
            <a:chOff x="3749040" y="3124200"/>
            <a:chExt cx="1049168" cy="10999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3BAF0B-E034-4F93-B828-47A9E2E62D40}"/>
                </a:ext>
              </a:extLst>
            </p:cNvPr>
            <p:cNvSpPr txBox="1"/>
            <p:nvPr/>
          </p:nvSpPr>
          <p:spPr>
            <a:xfrm>
              <a:off x="3749040" y="3124200"/>
              <a:ext cx="521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chemeClr val="bg1"/>
                  </a:solidFill>
                </a:rPr>
                <a:t>Get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CAD496-9159-4091-89F6-AF05A6443569}"/>
                </a:ext>
              </a:extLst>
            </p:cNvPr>
            <p:cNvSpPr txBox="1"/>
            <p:nvPr/>
          </p:nvSpPr>
          <p:spPr>
            <a:xfrm>
              <a:off x="3752850" y="3341370"/>
              <a:ext cx="9999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200" b="1" dirty="0">
                  <a:solidFill>
                    <a:schemeClr val="bg1"/>
                  </a:solidFill>
                </a:rPr>
                <a:t>20% </a:t>
              </a:r>
              <a:r>
                <a:rPr lang="en-IN" dirty="0">
                  <a:solidFill>
                    <a:schemeClr val="bg1"/>
                  </a:solidFill>
                </a:rPr>
                <a:t>off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5E8924-DF9B-4645-867B-0EC1908AD8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5677" y="3376296"/>
              <a:ext cx="468398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B3F540F-FA99-4DEA-A1FC-F60E5AAD10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0660" y="3691679"/>
              <a:ext cx="808123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95C310-7FED-4BDF-89DB-477AF9DE8F0A}"/>
                </a:ext>
              </a:extLst>
            </p:cNvPr>
            <p:cNvSpPr txBox="1"/>
            <p:nvPr/>
          </p:nvSpPr>
          <p:spPr>
            <a:xfrm>
              <a:off x="3771900" y="3689753"/>
              <a:ext cx="982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i="1" dirty="0">
                  <a:solidFill>
                    <a:schemeClr val="bg1"/>
                  </a:solidFill>
                </a:rPr>
                <a:t>Use Code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B6DBDC-9CEF-42E7-81D4-682E2326ECE1}"/>
                </a:ext>
              </a:extLst>
            </p:cNvPr>
            <p:cNvSpPr txBox="1"/>
            <p:nvPr/>
          </p:nvSpPr>
          <p:spPr>
            <a:xfrm>
              <a:off x="3776133" y="3854853"/>
              <a:ext cx="1022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Lorem20</a:t>
              </a:r>
              <a:endParaRPr lang="en-IN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757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B5816255-4982-4BC8-ABA1-25C27294C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1638"/>
            <a:ext cx="1572277" cy="3749976"/>
          </a:xfrm>
          <a:prstGeom prst="rect">
            <a:avLst/>
          </a:prstGeom>
          <a:solidFill>
            <a:srgbClr val="CB45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0EAF46-FD71-4EC2-9095-EFD456CFF707}"/>
              </a:ext>
            </a:extLst>
          </p:cNvPr>
          <p:cNvSpPr/>
          <p:nvPr/>
        </p:nvSpPr>
        <p:spPr>
          <a:xfrm>
            <a:off x="164533" y="635268"/>
            <a:ext cx="5071610" cy="3416968"/>
          </a:xfrm>
          <a:prstGeom prst="rect">
            <a:avLst/>
          </a:prstGeom>
          <a:blipFill>
            <a:blip r:embed="rId2"/>
            <a:stretch>
              <a:fillRect l="-31052" t="-115446" r="-14464" b="-1132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AE69F5-5FFA-4002-A0F2-140C8190C013}"/>
              </a:ext>
            </a:extLst>
          </p:cNvPr>
          <p:cNvSpPr/>
          <p:nvPr/>
        </p:nvSpPr>
        <p:spPr>
          <a:xfrm>
            <a:off x="2464069" y="2733575"/>
            <a:ext cx="2589195" cy="2667100"/>
          </a:xfrm>
          <a:prstGeom prst="rect">
            <a:avLst/>
          </a:prstGeom>
          <a:gradFill>
            <a:gsLst>
              <a:gs pos="17000">
                <a:srgbClr val="77018F"/>
              </a:gs>
              <a:gs pos="100000">
                <a:srgbClr val="DF117B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2E8F0C-3DC7-4361-AA24-02A55E6F4078}"/>
              </a:ext>
            </a:extLst>
          </p:cNvPr>
          <p:cNvGrpSpPr/>
          <p:nvPr/>
        </p:nvGrpSpPr>
        <p:grpSpPr>
          <a:xfrm>
            <a:off x="2519323" y="3355751"/>
            <a:ext cx="1870897" cy="729337"/>
            <a:chOff x="287866" y="4030133"/>
            <a:chExt cx="1870897" cy="72933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B1A69E-F20F-411F-A5B5-28555134FDD6}"/>
                </a:ext>
              </a:extLst>
            </p:cNvPr>
            <p:cNvSpPr txBox="1"/>
            <p:nvPr/>
          </p:nvSpPr>
          <p:spPr>
            <a:xfrm>
              <a:off x="287866" y="4030133"/>
              <a:ext cx="10325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LOREM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1377CC-6585-40FD-BDA9-84DEF9C4590B}"/>
                </a:ext>
              </a:extLst>
            </p:cNvPr>
            <p:cNvSpPr txBox="1"/>
            <p:nvPr/>
          </p:nvSpPr>
          <p:spPr>
            <a:xfrm>
              <a:off x="287866" y="4328583"/>
              <a:ext cx="18708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IPSUM DOLOR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28CD2A1-6595-4F10-B7F2-0D18C5B552A5}"/>
              </a:ext>
            </a:extLst>
          </p:cNvPr>
          <p:cNvSpPr txBox="1"/>
          <p:nvPr/>
        </p:nvSpPr>
        <p:spPr>
          <a:xfrm>
            <a:off x="2514599" y="4010164"/>
            <a:ext cx="2463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</a:rPr>
              <a:t>Lorem ipsum </a:t>
            </a:r>
            <a:r>
              <a:rPr lang="en-IN" sz="1200" dirty="0" err="1">
                <a:solidFill>
                  <a:schemeClr val="bg1"/>
                </a:solidFill>
              </a:rPr>
              <a:t>dolor</a:t>
            </a:r>
            <a:r>
              <a:rPr lang="en-IN" sz="1200" dirty="0">
                <a:solidFill>
                  <a:schemeClr val="bg1"/>
                </a:solidFill>
              </a:rPr>
              <a:t> sit </a:t>
            </a:r>
            <a:r>
              <a:rPr lang="en-IN" sz="1200" dirty="0" err="1">
                <a:solidFill>
                  <a:schemeClr val="bg1"/>
                </a:solidFill>
              </a:rPr>
              <a:t>amet</a:t>
            </a:r>
            <a:r>
              <a:rPr lang="en-IN" sz="1200" dirty="0">
                <a:solidFill>
                  <a:schemeClr val="bg1"/>
                </a:solidFill>
              </a:rPr>
              <a:t>, </a:t>
            </a:r>
            <a:r>
              <a:rPr lang="en-IN" sz="1200" dirty="0" err="1">
                <a:solidFill>
                  <a:schemeClr val="bg1"/>
                </a:solidFill>
              </a:rPr>
              <a:t>sed</a:t>
            </a:r>
            <a:r>
              <a:rPr lang="en-IN" sz="1200" dirty="0">
                <a:solidFill>
                  <a:schemeClr val="bg1"/>
                </a:solidFill>
              </a:rPr>
              <a:t> do ipsum Lorem ipsum </a:t>
            </a:r>
            <a:r>
              <a:rPr lang="en-IN" sz="1200" dirty="0" err="1">
                <a:solidFill>
                  <a:schemeClr val="bg1"/>
                </a:solidFill>
              </a:rPr>
              <a:t>dolor</a:t>
            </a:r>
            <a:r>
              <a:rPr lang="en-IN" sz="1200" dirty="0">
                <a:solidFill>
                  <a:schemeClr val="bg1"/>
                </a:solidFill>
              </a:rPr>
              <a:t> sit </a:t>
            </a:r>
            <a:r>
              <a:rPr lang="en-IN" sz="1200" dirty="0" err="1">
                <a:solidFill>
                  <a:schemeClr val="bg1"/>
                </a:solidFill>
              </a:rPr>
              <a:t>amet</a:t>
            </a:r>
            <a:r>
              <a:rPr lang="en-IN" sz="1200" dirty="0">
                <a:solidFill>
                  <a:schemeClr val="bg1"/>
                </a:solidFill>
              </a:rPr>
              <a:t>, </a:t>
            </a:r>
            <a:r>
              <a:rPr lang="en-IN" sz="1200" dirty="0" err="1">
                <a:solidFill>
                  <a:schemeClr val="bg1"/>
                </a:solidFill>
              </a:rPr>
              <a:t>sed</a:t>
            </a:r>
            <a:r>
              <a:rPr lang="en-IN" sz="1200" dirty="0">
                <a:solidFill>
                  <a:schemeClr val="bg1"/>
                </a:solidFill>
              </a:rPr>
              <a:t> do </a:t>
            </a:r>
            <a:r>
              <a:rPr lang="en-IN" sz="1200" dirty="0" err="1">
                <a:solidFill>
                  <a:schemeClr val="bg1"/>
                </a:solidFill>
              </a:rPr>
              <a:t>ipsumLorem</a:t>
            </a:r>
            <a:r>
              <a:rPr lang="en-IN" sz="1200" dirty="0">
                <a:solidFill>
                  <a:schemeClr val="bg1"/>
                </a:solidFill>
              </a:rPr>
              <a:t> ipsum </a:t>
            </a:r>
            <a:r>
              <a:rPr lang="en-IN" sz="1200" dirty="0" err="1">
                <a:solidFill>
                  <a:schemeClr val="bg1"/>
                </a:solidFill>
              </a:rPr>
              <a:t>dolor</a:t>
            </a:r>
            <a:r>
              <a:rPr lang="en-IN" sz="1200" dirty="0">
                <a:solidFill>
                  <a:schemeClr val="bg1"/>
                </a:solidFill>
              </a:rPr>
              <a:t> sit </a:t>
            </a:r>
            <a:r>
              <a:rPr lang="en-IN" sz="1200" dirty="0" err="1">
                <a:solidFill>
                  <a:schemeClr val="bg1"/>
                </a:solidFill>
              </a:rPr>
              <a:t>amet</a:t>
            </a:r>
            <a:r>
              <a:rPr lang="en-IN" sz="1200" dirty="0">
                <a:solidFill>
                  <a:schemeClr val="bg1"/>
                </a:solidFill>
              </a:rPr>
              <a:t>, </a:t>
            </a:r>
            <a:r>
              <a:rPr lang="en-IN" sz="1200" dirty="0" err="1">
                <a:solidFill>
                  <a:schemeClr val="bg1"/>
                </a:solidFill>
              </a:rPr>
              <a:t>sed</a:t>
            </a:r>
            <a:r>
              <a:rPr lang="en-IN" sz="1200" dirty="0">
                <a:solidFill>
                  <a:schemeClr val="bg1"/>
                </a:solidFill>
              </a:rPr>
              <a:t> do ipsum</a:t>
            </a:r>
          </a:p>
          <a:p>
            <a:endParaRPr lang="en-IN" sz="12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AA437B-B1E4-4AC0-BCC5-DE7901F95037}"/>
              </a:ext>
            </a:extLst>
          </p:cNvPr>
          <p:cNvCxnSpPr/>
          <p:nvPr/>
        </p:nvCxnSpPr>
        <p:spPr>
          <a:xfrm>
            <a:off x="2607733" y="4961467"/>
            <a:ext cx="225213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9B1DC3-BCD5-4420-BC00-009C6443F914}"/>
              </a:ext>
            </a:extLst>
          </p:cNvPr>
          <p:cNvCxnSpPr/>
          <p:nvPr/>
        </p:nvCxnSpPr>
        <p:spPr>
          <a:xfrm>
            <a:off x="2607733" y="3268134"/>
            <a:ext cx="225213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188298DC-7B21-479E-B04A-174DDEBAE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61" b="65435" l="7174" r="91957">
                        <a14:foregroundMark x1="9565" y1="45000" x2="9565" y2="45000"/>
                        <a14:foregroundMark x1="7174" y1="47826" x2="7174" y2="47826"/>
                        <a14:foregroundMark x1="51522" y1="42391" x2="51522" y2="42391"/>
                        <a14:foregroundMark x1="60000" y1="40435" x2="60000" y2="40435"/>
                        <a14:foregroundMark x1="73043" y1="41739" x2="73043" y2="41739"/>
                        <a14:foregroundMark x1="83913" y1="39565" x2="83913" y2="39565"/>
                        <a14:foregroundMark x1="91957" y1="45000" x2="91957" y2="45000"/>
                        <a14:foregroundMark x1="51304" y1="57174" x2="51304" y2="57174"/>
                        <a14:foregroundMark x1="58696" y1="56304" x2="58696" y2="56304"/>
                        <a14:foregroundMark x1="69783" y1="55000" x2="69783" y2="55000"/>
                        <a14:foregroundMark x1="77609" y1="53913" x2="77609" y2="53913"/>
                        <a14:foregroundMark x1="90217" y1="53478" x2="90217" y2="5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585" b="30315"/>
          <a:stretch/>
        </p:blipFill>
        <p:spPr>
          <a:xfrm>
            <a:off x="4314179" y="164374"/>
            <a:ext cx="911061" cy="36533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FF0AFD6-FE22-4CAE-84C0-F2F103D02E82}"/>
              </a:ext>
            </a:extLst>
          </p:cNvPr>
          <p:cNvGrpSpPr/>
          <p:nvPr/>
        </p:nvGrpSpPr>
        <p:grpSpPr>
          <a:xfrm>
            <a:off x="225895" y="4339007"/>
            <a:ext cx="1372063" cy="937048"/>
            <a:chOff x="195914" y="4324016"/>
            <a:chExt cx="1372063" cy="93704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A44247-BCAE-4905-BE7A-4124CF4F2BC0}"/>
                </a:ext>
              </a:extLst>
            </p:cNvPr>
            <p:cNvSpPr txBox="1"/>
            <p:nvPr/>
          </p:nvSpPr>
          <p:spPr>
            <a:xfrm>
              <a:off x="568023" y="4324016"/>
              <a:ext cx="9999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200" b="1" dirty="0">
                  <a:solidFill>
                    <a:srgbClr val="77018F"/>
                  </a:solidFill>
                </a:rPr>
                <a:t>20% </a:t>
              </a:r>
              <a:r>
                <a:rPr lang="en-IN" dirty="0">
                  <a:solidFill>
                    <a:srgbClr val="77018F"/>
                  </a:solidFill>
                </a:rPr>
                <a:t>off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82993D5-CA04-499C-AC80-484529E47D95}"/>
                </a:ext>
              </a:extLst>
            </p:cNvPr>
            <p:cNvGrpSpPr/>
            <p:nvPr/>
          </p:nvGrpSpPr>
          <p:grpSpPr>
            <a:xfrm>
              <a:off x="195914" y="4360846"/>
              <a:ext cx="1309037" cy="900218"/>
              <a:chOff x="195914" y="4360846"/>
              <a:chExt cx="1309037" cy="900218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605405-2D34-48A1-A219-5A2971A5D238}"/>
                  </a:ext>
                </a:extLst>
              </p:cNvPr>
              <p:cNvSpPr txBox="1"/>
              <p:nvPr/>
            </p:nvSpPr>
            <p:spPr>
              <a:xfrm>
                <a:off x="195914" y="4360846"/>
                <a:ext cx="521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solidFill>
                      <a:srgbClr val="77018F"/>
                    </a:solidFill>
                  </a:rPr>
                  <a:t>Get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A688D39-D63C-4440-B51A-835B70B17D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7957" y="4715388"/>
                <a:ext cx="1201066" cy="0"/>
              </a:xfrm>
              <a:prstGeom prst="line">
                <a:avLst/>
              </a:prstGeom>
              <a:ln w="9525">
                <a:solidFill>
                  <a:srgbClr val="7701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6581EE0-8E19-42F8-AB50-0BEE694C22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7534" y="4928325"/>
                <a:ext cx="808123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FE6FEDE-A194-403A-BAEB-6EFB298E1301}"/>
                  </a:ext>
                </a:extLst>
              </p:cNvPr>
              <p:cNvSpPr txBox="1"/>
              <p:nvPr/>
            </p:nvSpPr>
            <p:spPr>
              <a:xfrm>
                <a:off x="197607" y="4651233"/>
                <a:ext cx="9829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600" i="1" dirty="0">
                    <a:solidFill>
                      <a:srgbClr val="77018F"/>
                    </a:solidFill>
                  </a:rPr>
                  <a:t>Use Code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268468D-808D-4DCD-B3A8-E8B3B3CDB8E2}"/>
                  </a:ext>
                </a:extLst>
              </p:cNvPr>
              <p:cNvSpPr txBox="1"/>
              <p:nvPr/>
            </p:nvSpPr>
            <p:spPr>
              <a:xfrm>
                <a:off x="201841" y="4799399"/>
                <a:ext cx="1303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b="1" dirty="0">
                    <a:solidFill>
                      <a:srgbClr val="77018F"/>
                    </a:solidFill>
                  </a:rPr>
                  <a:t>Lorem20</a:t>
                </a:r>
                <a:endParaRPr lang="en-IN" sz="2400" i="1" dirty="0">
                  <a:solidFill>
                    <a:srgbClr val="77018F"/>
                  </a:solidFill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8567E6E-BE15-4FBE-AAD7-FC83A375D6EE}"/>
              </a:ext>
            </a:extLst>
          </p:cNvPr>
          <p:cNvSpPr txBox="1"/>
          <p:nvPr/>
        </p:nvSpPr>
        <p:spPr>
          <a:xfrm>
            <a:off x="226176" y="157639"/>
            <a:ext cx="1369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solidFill>
                  <a:schemeClr val="bg1">
                    <a:lumMod val="65000"/>
                  </a:schemeClr>
                </a:solidFill>
              </a:rPr>
              <a:t>www.happyslide.in</a:t>
            </a:r>
          </a:p>
        </p:txBody>
      </p:sp>
    </p:spTree>
    <p:extLst>
      <p:ext uri="{BB962C8B-B14F-4D97-AF65-F5344CB8AC3E}">
        <p14:creationId xmlns:p14="http://schemas.microsoft.com/office/powerpoint/2010/main" val="261879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A8154A-E6DA-40E5-B967-59EFB1CE7C10}"/>
              </a:ext>
            </a:extLst>
          </p:cNvPr>
          <p:cNvSpPr/>
          <p:nvPr/>
        </p:nvSpPr>
        <p:spPr>
          <a:xfrm>
            <a:off x="0" y="0"/>
            <a:ext cx="2184400" cy="5400675"/>
          </a:xfrm>
          <a:prstGeom prst="rect">
            <a:avLst/>
          </a:prstGeom>
          <a:gradFill>
            <a:gsLst>
              <a:gs pos="0">
                <a:srgbClr val="07FBA2"/>
              </a:gs>
              <a:gs pos="100000">
                <a:srgbClr val="0082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576F3D-650C-480C-B203-14BDBB512512}"/>
              </a:ext>
            </a:extLst>
          </p:cNvPr>
          <p:cNvSpPr/>
          <p:nvPr/>
        </p:nvSpPr>
        <p:spPr>
          <a:xfrm>
            <a:off x="308008" y="609600"/>
            <a:ext cx="4851133" cy="317312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3E027D-CC2D-492C-9F9B-6E4E69FCE468}"/>
              </a:ext>
            </a:extLst>
          </p:cNvPr>
          <p:cNvGrpSpPr/>
          <p:nvPr/>
        </p:nvGrpSpPr>
        <p:grpSpPr>
          <a:xfrm>
            <a:off x="2324099" y="3884516"/>
            <a:ext cx="2840568" cy="1317677"/>
            <a:chOff x="2146299" y="3965351"/>
            <a:chExt cx="2840568" cy="131767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895213-1133-450C-BDD7-F9CA7FB51113}"/>
                </a:ext>
              </a:extLst>
            </p:cNvPr>
            <p:cNvSpPr txBox="1"/>
            <p:nvPr/>
          </p:nvSpPr>
          <p:spPr>
            <a:xfrm>
              <a:off x="2151023" y="3965351"/>
              <a:ext cx="10325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0082FA"/>
                  </a:solidFill>
                </a:rPr>
                <a:t>LOREM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E36A28-5830-484A-9927-77A165850970}"/>
                </a:ext>
              </a:extLst>
            </p:cNvPr>
            <p:cNvSpPr txBox="1"/>
            <p:nvPr/>
          </p:nvSpPr>
          <p:spPr>
            <a:xfrm>
              <a:off x="2151023" y="4263801"/>
              <a:ext cx="18708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0082FA"/>
                  </a:solidFill>
                </a:rPr>
                <a:t>IPSUM DOLOR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DC275C-C7B4-46F9-9625-C28C0931FE7B}"/>
                </a:ext>
              </a:extLst>
            </p:cNvPr>
            <p:cNvSpPr txBox="1"/>
            <p:nvPr/>
          </p:nvSpPr>
          <p:spPr>
            <a:xfrm>
              <a:off x="2146299" y="4636697"/>
              <a:ext cx="28405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200" dirty="0">
                  <a:solidFill>
                    <a:srgbClr val="0070C0"/>
                  </a:solidFill>
                </a:rPr>
                <a:t>Lorem ipsum </a:t>
              </a:r>
              <a:r>
                <a:rPr lang="en-IN" sz="1200" dirty="0" err="1">
                  <a:solidFill>
                    <a:srgbClr val="0070C0"/>
                  </a:solidFill>
                </a:rPr>
                <a:t>dolor</a:t>
              </a:r>
              <a:r>
                <a:rPr lang="en-IN" sz="1200" dirty="0">
                  <a:solidFill>
                    <a:srgbClr val="0070C0"/>
                  </a:solidFill>
                </a:rPr>
                <a:t> sit </a:t>
              </a:r>
              <a:r>
                <a:rPr lang="en-IN" sz="1200" dirty="0" err="1">
                  <a:solidFill>
                    <a:srgbClr val="0070C0"/>
                  </a:solidFill>
                </a:rPr>
                <a:t>amet</a:t>
              </a:r>
              <a:r>
                <a:rPr lang="en-IN" sz="1200" dirty="0">
                  <a:solidFill>
                    <a:srgbClr val="0070C0"/>
                  </a:solidFill>
                </a:rPr>
                <a:t>, </a:t>
              </a:r>
              <a:r>
                <a:rPr lang="en-IN" sz="1200" dirty="0" err="1">
                  <a:solidFill>
                    <a:srgbClr val="0070C0"/>
                  </a:solidFill>
                </a:rPr>
                <a:t>sed</a:t>
              </a:r>
              <a:r>
                <a:rPr lang="en-IN" sz="1200" dirty="0">
                  <a:solidFill>
                    <a:srgbClr val="0070C0"/>
                  </a:solidFill>
                </a:rPr>
                <a:t> do ipsum Lorem ipsum </a:t>
              </a:r>
              <a:r>
                <a:rPr lang="en-IN" sz="1200" dirty="0" err="1">
                  <a:solidFill>
                    <a:srgbClr val="0070C0"/>
                  </a:solidFill>
                </a:rPr>
                <a:t>dolor</a:t>
              </a:r>
              <a:r>
                <a:rPr lang="en-IN" sz="1200" dirty="0">
                  <a:solidFill>
                    <a:srgbClr val="0070C0"/>
                  </a:solidFill>
                </a:rPr>
                <a:t> sit </a:t>
              </a:r>
              <a:r>
                <a:rPr lang="en-IN" sz="1200" dirty="0" err="1">
                  <a:solidFill>
                    <a:srgbClr val="0070C0"/>
                  </a:solidFill>
                </a:rPr>
                <a:t>amet</a:t>
              </a:r>
              <a:r>
                <a:rPr lang="en-IN" sz="1200" dirty="0">
                  <a:solidFill>
                    <a:srgbClr val="0070C0"/>
                  </a:solidFill>
                </a:rPr>
                <a:t>, </a:t>
              </a:r>
              <a:r>
                <a:rPr lang="en-IN" sz="1200" dirty="0" err="1">
                  <a:solidFill>
                    <a:srgbClr val="0070C0"/>
                  </a:solidFill>
                </a:rPr>
                <a:t>sed</a:t>
              </a:r>
              <a:r>
                <a:rPr lang="en-IN" sz="1200" dirty="0">
                  <a:solidFill>
                    <a:srgbClr val="0070C0"/>
                  </a:solidFill>
                </a:rPr>
                <a:t> do </a:t>
              </a:r>
              <a:r>
                <a:rPr lang="en-IN" sz="1200" dirty="0" err="1">
                  <a:solidFill>
                    <a:srgbClr val="0070C0"/>
                  </a:solidFill>
                </a:rPr>
                <a:t>ipsumLorem</a:t>
              </a:r>
              <a:r>
                <a:rPr lang="en-IN" sz="1200" dirty="0">
                  <a:solidFill>
                    <a:srgbClr val="0070C0"/>
                  </a:solidFill>
                </a:rPr>
                <a:t> ipsum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C064CCF-FCA9-4391-B73C-5997E107B2BE}"/>
              </a:ext>
            </a:extLst>
          </p:cNvPr>
          <p:cNvSpPr/>
          <p:nvPr/>
        </p:nvSpPr>
        <p:spPr>
          <a:xfrm>
            <a:off x="3806435" y="2429488"/>
            <a:ext cx="1232033" cy="1241660"/>
          </a:xfrm>
          <a:prstGeom prst="rect">
            <a:avLst/>
          </a:prstGeom>
          <a:solidFill>
            <a:srgbClr val="03B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1F6E3-75F0-48EB-8D5D-6E25DF9D26D0}"/>
              </a:ext>
            </a:extLst>
          </p:cNvPr>
          <p:cNvGrpSpPr/>
          <p:nvPr/>
        </p:nvGrpSpPr>
        <p:grpSpPr>
          <a:xfrm>
            <a:off x="3847744" y="2518522"/>
            <a:ext cx="1049168" cy="1099985"/>
            <a:chOff x="3749040" y="3124200"/>
            <a:chExt cx="1049168" cy="10999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C72F3F-56C2-41CA-B43E-E209628B714F}"/>
                </a:ext>
              </a:extLst>
            </p:cNvPr>
            <p:cNvSpPr txBox="1"/>
            <p:nvPr/>
          </p:nvSpPr>
          <p:spPr>
            <a:xfrm>
              <a:off x="3749040" y="3124200"/>
              <a:ext cx="521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chemeClr val="bg1"/>
                  </a:solidFill>
                </a:rPr>
                <a:t>Get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DCF4F5-AFEB-4E2D-8718-AF4C96D73777}"/>
                </a:ext>
              </a:extLst>
            </p:cNvPr>
            <p:cNvSpPr txBox="1"/>
            <p:nvPr/>
          </p:nvSpPr>
          <p:spPr>
            <a:xfrm>
              <a:off x="3752850" y="3341370"/>
              <a:ext cx="9999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200" b="1" dirty="0">
                  <a:solidFill>
                    <a:schemeClr val="bg1"/>
                  </a:solidFill>
                </a:rPr>
                <a:t>20% </a:t>
              </a:r>
              <a:r>
                <a:rPr lang="en-IN" dirty="0">
                  <a:solidFill>
                    <a:schemeClr val="bg1"/>
                  </a:solidFill>
                </a:rPr>
                <a:t>off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1535DAC-EF1D-494F-9BC3-E50725498B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5677" y="3376296"/>
              <a:ext cx="468398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5945E46-C112-46C7-940C-AD1B85D84E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0660" y="3691679"/>
              <a:ext cx="808123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7708D8-B4D3-40B4-B2BB-C1F246AFD55D}"/>
                </a:ext>
              </a:extLst>
            </p:cNvPr>
            <p:cNvSpPr txBox="1"/>
            <p:nvPr/>
          </p:nvSpPr>
          <p:spPr>
            <a:xfrm>
              <a:off x="3771900" y="3689753"/>
              <a:ext cx="982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i="1" dirty="0">
                  <a:solidFill>
                    <a:schemeClr val="bg1"/>
                  </a:solidFill>
                </a:rPr>
                <a:t>Use Code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A3FED9-E436-4F84-B5AC-1CCE86780509}"/>
                </a:ext>
              </a:extLst>
            </p:cNvPr>
            <p:cNvSpPr txBox="1"/>
            <p:nvPr/>
          </p:nvSpPr>
          <p:spPr>
            <a:xfrm>
              <a:off x="3776133" y="3854853"/>
              <a:ext cx="1022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Lorem20</a:t>
              </a:r>
              <a:endParaRPr lang="en-IN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487CBE8-E9AA-4ADE-A744-E84265B1FF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61" b="65435" l="7174" r="91957">
                        <a14:foregroundMark x1="9565" y1="45000" x2="9565" y2="45000"/>
                        <a14:foregroundMark x1="7174" y1="47826" x2="7174" y2="47826"/>
                        <a14:foregroundMark x1="51522" y1="42391" x2="51522" y2="42391"/>
                        <a14:foregroundMark x1="60000" y1="40435" x2="60000" y2="40435"/>
                        <a14:foregroundMark x1="73043" y1="41739" x2="73043" y2="41739"/>
                        <a14:foregroundMark x1="83913" y1="39565" x2="83913" y2="39565"/>
                        <a14:foregroundMark x1="91957" y1="45000" x2="91957" y2="45000"/>
                        <a14:foregroundMark x1="51304" y1="57174" x2="51304" y2="57174"/>
                        <a14:foregroundMark x1="58696" y1="56304" x2="58696" y2="56304"/>
                        <a14:foregroundMark x1="69783" y1="55000" x2="69783" y2="55000"/>
                        <a14:foregroundMark x1="77609" y1="53913" x2="77609" y2="53913"/>
                        <a14:foregroundMark x1="90217" y1="53478" x2="90217" y2="5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585" b="30315"/>
          <a:stretch/>
        </p:blipFill>
        <p:spPr>
          <a:xfrm>
            <a:off x="4246445" y="155907"/>
            <a:ext cx="911061" cy="36533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79ECB04-8A5D-452A-92D6-ABE911131D95}"/>
              </a:ext>
            </a:extLst>
          </p:cNvPr>
          <p:cNvGrpSpPr/>
          <p:nvPr/>
        </p:nvGrpSpPr>
        <p:grpSpPr>
          <a:xfrm>
            <a:off x="312522" y="4146502"/>
            <a:ext cx="1372063" cy="696251"/>
            <a:chOff x="195914" y="4324016"/>
            <a:chExt cx="1372063" cy="69625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BA41DA2-396D-4607-B990-4EF7103D5C51}"/>
                </a:ext>
              </a:extLst>
            </p:cNvPr>
            <p:cNvSpPr txBox="1"/>
            <p:nvPr/>
          </p:nvSpPr>
          <p:spPr>
            <a:xfrm>
              <a:off x="568023" y="4324016"/>
              <a:ext cx="9999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200" b="1" dirty="0">
                  <a:solidFill>
                    <a:schemeClr val="bg1"/>
                  </a:solidFill>
                </a:rPr>
                <a:t>20% </a:t>
              </a:r>
              <a:r>
                <a:rPr lang="en-IN" dirty="0">
                  <a:solidFill>
                    <a:schemeClr val="bg1"/>
                  </a:solidFill>
                </a:rPr>
                <a:t>off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54C4F72-889E-4C1B-AB08-713310801B26}"/>
                </a:ext>
              </a:extLst>
            </p:cNvPr>
            <p:cNvGrpSpPr/>
            <p:nvPr/>
          </p:nvGrpSpPr>
          <p:grpSpPr>
            <a:xfrm>
              <a:off x="195914" y="4360846"/>
              <a:ext cx="1303109" cy="659421"/>
              <a:chOff x="195914" y="4360846"/>
              <a:chExt cx="1303109" cy="659421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39EA21D-E172-448F-84C2-860FB7A4D6E4}"/>
                  </a:ext>
                </a:extLst>
              </p:cNvPr>
              <p:cNvSpPr txBox="1"/>
              <p:nvPr/>
            </p:nvSpPr>
            <p:spPr>
              <a:xfrm>
                <a:off x="195914" y="4360846"/>
                <a:ext cx="521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solidFill>
                      <a:schemeClr val="bg1"/>
                    </a:solidFill>
                  </a:rPr>
                  <a:t>Get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2FE942B-C047-4D78-9422-9C812F6D01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7957" y="4715388"/>
                <a:ext cx="1201066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63D6B7-65E8-4B9F-A862-453BBB7B5DD7}"/>
                  </a:ext>
                </a:extLst>
              </p:cNvPr>
              <p:cNvSpPr txBox="1"/>
              <p:nvPr/>
            </p:nvSpPr>
            <p:spPr>
              <a:xfrm>
                <a:off x="197607" y="4681713"/>
                <a:ext cx="9829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600" i="1" dirty="0">
                    <a:solidFill>
                      <a:schemeClr val="bg1"/>
                    </a:solidFill>
                  </a:rPr>
                  <a:t>Use Code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C97731A-DBAB-4058-AF4D-5A9FC2C2CDDE}"/>
              </a:ext>
            </a:extLst>
          </p:cNvPr>
          <p:cNvSpPr txBox="1"/>
          <p:nvPr/>
        </p:nvSpPr>
        <p:spPr>
          <a:xfrm>
            <a:off x="318449" y="4621885"/>
            <a:ext cx="130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Lorem20</a:t>
            </a:r>
            <a:endParaRPr lang="en-IN" sz="2400" i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6FDC315-D459-4C16-A82C-8BAE4D9FC5F9}"/>
              </a:ext>
            </a:extLst>
          </p:cNvPr>
          <p:cNvSpPr txBox="1"/>
          <p:nvPr/>
        </p:nvSpPr>
        <p:spPr>
          <a:xfrm>
            <a:off x="432288" y="1522317"/>
            <a:ext cx="2666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LOREM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3F9093-5DA2-4CA1-B8B8-1F5E68BE1DF1}"/>
              </a:ext>
            </a:extLst>
          </p:cNvPr>
          <p:cNvSpPr txBox="1"/>
          <p:nvPr/>
        </p:nvSpPr>
        <p:spPr>
          <a:xfrm>
            <a:off x="432289" y="2117101"/>
            <a:ext cx="2217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IPSUM DOLOR</a:t>
            </a:r>
          </a:p>
        </p:txBody>
      </p:sp>
    </p:spTree>
    <p:extLst>
      <p:ext uri="{BB962C8B-B14F-4D97-AF65-F5344CB8AC3E}">
        <p14:creationId xmlns:p14="http://schemas.microsoft.com/office/powerpoint/2010/main" val="2864166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138</Words>
  <Application>Microsoft Office PowerPoint</Application>
  <PresentationFormat>Custom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Vishnu VS</dc:creator>
  <cp:lastModifiedBy>Vishnu VS</cp:lastModifiedBy>
  <cp:revision>17</cp:revision>
  <dcterms:created xsi:type="dcterms:W3CDTF">2021-07-10T05:07:54Z</dcterms:created>
  <dcterms:modified xsi:type="dcterms:W3CDTF">2021-07-10T08:03:10Z</dcterms:modified>
</cp:coreProperties>
</file>