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D-4A50-848C-65B11F25D7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D-4A50-848C-65B11F25D7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D-4A50-848C-65B11F25D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894639"/>
        <c:axId val="134626239"/>
        <c:axId val="0"/>
      </c:bar3DChart>
      <c:catAx>
        <c:axId val="33589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26239"/>
        <c:crosses val="autoZero"/>
        <c:auto val="1"/>
        <c:lblAlgn val="ctr"/>
        <c:lblOffset val="100"/>
        <c:noMultiLvlLbl val="0"/>
      </c:catAx>
      <c:valAx>
        <c:axId val="13462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9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77948-10A9-4CC0-BD27-9446F2EA2B9A}" type="doc">
      <dgm:prSet loTypeId="urn:microsoft.com/office/officeart/2005/8/layout/hList7" loCatId="list" qsTypeId="urn:microsoft.com/office/officeart/2005/8/quickstyle/simple1" qsCatId="simple" csTypeId="urn:microsoft.com/office/officeart/2005/8/colors/accent4_3" csCatId="accent4" phldr="1"/>
      <dgm:spPr/>
    </dgm:pt>
    <dgm:pt modelId="{DCFEB0EC-54A5-4E21-A2D5-9418E8831768}">
      <dgm:prSet phldrT="[Text]" phldr="1"/>
      <dgm:spPr/>
      <dgm:t>
        <a:bodyPr/>
        <a:lstStyle/>
        <a:p>
          <a:endParaRPr lang="en-IN"/>
        </a:p>
      </dgm:t>
    </dgm:pt>
    <dgm:pt modelId="{CA084286-A77C-4476-929E-361D90F2825E}" type="parTrans" cxnId="{CC791E4E-0B39-493C-993A-56380A298E51}">
      <dgm:prSet/>
      <dgm:spPr/>
      <dgm:t>
        <a:bodyPr/>
        <a:lstStyle/>
        <a:p>
          <a:endParaRPr lang="en-IN"/>
        </a:p>
      </dgm:t>
    </dgm:pt>
    <dgm:pt modelId="{B73B5BF0-5FD5-4E00-A694-5C91236D5CAA}" type="sibTrans" cxnId="{CC791E4E-0B39-493C-993A-56380A298E51}">
      <dgm:prSet/>
      <dgm:spPr/>
      <dgm:t>
        <a:bodyPr/>
        <a:lstStyle/>
        <a:p>
          <a:endParaRPr lang="en-IN"/>
        </a:p>
      </dgm:t>
    </dgm:pt>
    <dgm:pt modelId="{80518EF3-A645-484A-A484-1C1C279B4CC7}">
      <dgm:prSet phldrT="[Text]" phldr="1"/>
      <dgm:spPr/>
      <dgm:t>
        <a:bodyPr/>
        <a:lstStyle/>
        <a:p>
          <a:endParaRPr lang="en-IN"/>
        </a:p>
      </dgm:t>
    </dgm:pt>
    <dgm:pt modelId="{E784937A-A9D4-46AC-A3BF-A4CFD1BD97CA}" type="parTrans" cxnId="{4032915C-5530-494B-A451-2FEEB24E4B5A}">
      <dgm:prSet/>
      <dgm:spPr/>
      <dgm:t>
        <a:bodyPr/>
        <a:lstStyle/>
        <a:p>
          <a:endParaRPr lang="en-IN"/>
        </a:p>
      </dgm:t>
    </dgm:pt>
    <dgm:pt modelId="{E81908E4-D21B-4C21-9BB7-F3ED0B59323A}" type="sibTrans" cxnId="{4032915C-5530-494B-A451-2FEEB24E4B5A}">
      <dgm:prSet/>
      <dgm:spPr/>
      <dgm:t>
        <a:bodyPr/>
        <a:lstStyle/>
        <a:p>
          <a:endParaRPr lang="en-IN"/>
        </a:p>
      </dgm:t>
    </dgm:pt>
    <dgm:pt modelId="{B73E0A44-EA8D-4C63-B964-560A5BA14500}">
      <dgm:prSet phldrT="[Text]" phldr="1"/>
      <dgm:spPr/>
      <dgm:t>
        <a:bodyPr/>
        <a:lstStyle/>
        <a:p>
          <a:endParaRPr lang="en-IN"/>
        </a:p>
      </dgm:t>
    </dgm:pt>
    <dgm:pt modelId="{C2BB7473-349F-4AB1-9CA0-1C3B7335E6A6}" type="parTrans" cxnId="{FBF7FB07-F239-4E5E-9886-D27990655173}">
      <dgm:prSet/>
      <dgm:spPr/>
      <dgm:t>
        <a:bodyPr/>
        <a:lstStyle/>
        <a:p>
          <a:endParaRPr lang="en-IN"/>
        </a:p>
      </dgm:t>
    </dgm:pt>
    <dgm:pt modelId="{3759B083-DCDF-4334-B38C-B9D62818FA37}" type="sibTrans" cxnId="{FBF7FB07-F239-4E5E-9886-D27990655173}">
      <dgm:prSet/>
      <dgm:spPr/>
      <dgm:t>
        <a:bodyPr/>
        <a:lstStyle/>
        <a:p>
          <a:endParaRPr lang="en-IN"/>
        </a:p>
      </dgm:t>
    </dgm:pt>
    <dgm:pt modelId="{904859DA-04F3-48F7-A461-8CD5D354EC47}" type="pres">
      <dgm:prSet presAssocID="{D9177948-10A9-4CC0-BD27-9446F2EA2B9A}" presName="Name0" presStyleCnt="0">
        <dgm:presLayoutVars>
          <dgm:dir/>
          <dgm:resizeHandles val="exact"/>
        </dgm:presLayoutVars>
      </dgm:prSet>
      <dgm:spPr/>
    </dgm:pt>
    <dgm:pt modelId="{209242B0-F6EC-4CE5-9A41-5E4CA7244F92}" type="pres">
      <dgm:prSet presAssocID="{D9177948-10A9-4CC0-BD27-9446F2EA2B9A}" presName="fgShape" presStyleLbl="fgShp" presStyleIdx="0" presStyleCnt="1"/>
      <dgm:spPr/>
    </dgm:pt>
    <dgm:pt modelId="{D6429368-530C-4C03-836D-54996E4CE69F}" type="pres">
      <dgm:prSet presAssocID="{D9177948-10A9-4CC0-BD27-9446F2EA2B9A}" presName="linComp" presStyleCnt="0"/>
      <dgm:spPr/>
    </dgm:pt>
    <dgm:pt modelId="{BCA30107-D597-419D-84F9-D4E8AB9C8F7C}" type="pres">
      <dgm:prSet presAssocID="{DCFEB0EC-54A5-4E21-A2D5-9418E8831768}" presName="compNode" presStyleCnt="0"/>
      <dgm:spPr/>
    </dgm:pt>
    <dgm:pt modelId="{5888D23A-6F0B-4723-9842-A27038913F46}" type="pres">
      <dgm:prSet presAssocID="{DCFEB0EC-54A5-4E21-A2D5-9418E8831768}" presName="bkgdShape" presStyleLbl="node1" presStyleIdx="0" presStyleCnt="3"/>
      <dgm:spPr/>
    </dgm:pt>
    <dgm:pt modelId="{E7466DE3-7157-4DB8-A5A8-CDF6C0FFA498}" type="pres">
      <dgm:prSet presAssocID="{DCFEB0EC-54A5-4E21-A2D5-9418E8831768}" presName="nodeTx" presStyleLbl="node1" presStyleIdx="0" presStyleCnt="3">
        <dgm:presLayoutVars>
          <dgm:bulletEnabled val="1"/>
        </dgm:presLayoutVars>
      </dgm:prSet>
      <dgm:spPr/>
    </dgm:pt>
    <dgm:pt modelId="{CFA4F740-846B-411C-B6AC-D5F806528F5A}" type="pres">
      <dgm:prSet presAssocID="{DCFEB0EC-54A5-4E21-A2D5-9418E8831768}" presName="invisiNode" presStyleLbl="node1" presStyleIdx="0" presStyleCnt="3"/>
      <dgm:spPr/>
    </dgm:pt>
    <dgm:pt modelId="{FDCB536A-1E91-4C22-8F8D-3EF23320A845}" type="pres">
      <dgm:prSet presAssocID="{DCFEB0EC-54A5-4E21-A2D5-9418E8831768}" presName="imagNode" presStyleLbl="fgImgPlace1" presStyleIdx="0" presStyleCnt="3"/>
      <dgm:spPr/>
    </dgm:pt>
    <dgm:pt modelId="{1F9A9F1F-C28E-4C93-BDDE-19561735EDAD}" type="pres">
      <dgm:prSet presAssocID="{B73B5BF0-5FD5-4E00-A694-5C91236D5CAA}" presName="sibTrans" presStyleLbl="sibTrans2D1" presStyleIdx="0" presStyleCnt="0"/>
      <dgm:spPr/>
    </dgm:pt>
    <dgm:pt modelId="{E37CC659-7D5C-4C58-9614-7C90A749D4BE}" type="pres">
      <dgm:prSet presAssocID="{80518EF3-A645-484A-A484-1C1C279B4CC7}" presName="compNode" presStyleCnt="0"/>
      <dgm:spPr/>
    </dgm:pt>
    <dgm:pt modelId="{7A220A86-01E0-484A-8BD8-071620B24E31}" type="pres">
      <dgm:prSet presAssocID="{80518EF3-A645-484A-A484-1C1C279B4CC7}" presName="bkgdShape" presStyleLbl="node1" presStyleIdx="1" presStyleCnt="3"/>
      <dgm:spPr/>
    </dgm:pt>
    <dgm:pt modelId="{B448B521-3042-485E-B4B0-FD45F5787E68}" type="pres">
      <dgm:prSet presAssocID="{80518EF3-A645-484A-A484-1C1C279B4CC7}" presName="nodeTx" presStyleLbl="node1" presStyleIdx="1" presStyleCnt="3">
        <dgm:presLayoutVars>
          <dgm:bulletEnabled val="1"/>
        </dgm:presLayoutVars>
      </dgm:prSet>
      <dgm:spPr/>
    </dgm:pt>
    <dgm:pt modelId="{EBB925B8-4E6F-4AB1-B472-A6D573993A48}" type="pres">
      <dgm:prSet presAssocID="{80518EF3-A645-484A-A484-1C1C279B4CC7}" presName="invisiNode" presStyleLbl="node1" presStyleIdx="1" presStyleCnt="3"/>
      <dgm:spPr/>
    </dgm:pt>
    <dgm:pt modelId="{471BAF6F-78AB-4A32-AC30-9E9BFDBC704C}" type="pres">
      <dgm:prSet presAssocID="{80518EF3-A645-484A-A484-1C1C279B4CC7}" presName="imagNode" presStyleLbl="fgImgPlace1" presStyleIdx="1" presStyleCnt="3"/>
      <dgm:spPr/>
    </dgm:pt>
    <dgm:pt modelId="{9421C976-885B-470E-99B5-EB176F4FF19D}" type="pres">
      <dgm:prSet presAssocID="{E81908E4-D21B-4C21-9BB7-F3ED0B59323A}" presName="sibTrans" presStyleLbl="sibTrans2D1" presStyleIdx="0" presStyleCnt="0"/>
      <dgm:spPr/>
    </dgm:pt>
    <dgm:pt modelId="{8EB8718D-D16B-44BE-BC0C-287A81A960D6}" type="pres">
      <dgm:prSet presAssocID="{B73E0A44-EA8D-4C63-B964-560A5BA14500}" presName="compNode" presStyleCnt="0"/>
      <dgm:spPr/>
    </dgm:pt>
    <dgm:pt modelId="{C8E71CB1-7AEF-4192-8BB7-45491A4995BF}" type="pres">
      <dgm:prSet presAssocID="{B73E0A44-EA8D-4C63-B964-560A5BA14500}" presName="bkgdShape" presStyleLbl="node1" presStyleIdx="2" presStyleCnt="3"/>
      <dgm:spPr/>
    </dgm:pt>
    <dgm:pt modelId="{EB15FBD4-1A7D-4F36-AFD8-D510D1EFA41E}" type="pres">
      <dgm:prSet presAssocID="{B73E0A44-EA8D-4C63-B964-560A5BA14500}" presName="nodeTx" presStyleLbl="node1" presStyleIdx="2" presStyleCnt="3">
        <dgm:presLayoutVars>
          <dgm:bulletEnabled val="1"/>
        </dgm:presLayoutVars>
      </dgm:prSet>
      <dgm:spPr/>
    </dgm:pt>
    <dgm:pt modelId="{5923266C-FCBB-4521-A6A2-8AB25AC723F0}" type="pres">
      <dgm:prSet presAssocID="{B73E0A44-EA8D-4C63-B964-560A5BA14500}" presName="invisiNode" presStyleLbl="node1" presStyleIdx="2" presStyleCnt="3"/>
      <dgm:spPr/>
    </dgm:pt>
    <dgm:pt modelId="{E702A410-080A-4097-9194-49446E98F22E}" type="pres">
      <dgm:prSet presAssocID="{B73E0A44-EA8D-4C63-B964-560A5BA14500}" presName="imagNode" presStyleLbl="fgImgPlace1" presStyleIdx="2" presStyleCnt="3"/>
      <dgm:spPr/>
    </dgm:pt>
  </dgm:ptLst>
  <dgm:cxnLst>
    <dgm:cxn modelId="{F3C55C06-E438-4258-99B6-D7E58785ED49}" type="presOf" srcId="{E81908E4-D21B-4C21-9BB7-F3ED0B59323A}" destId="{9421C976-885B-470E-99B5-EB176F4FF19D}" srcOrd="0" destOrd="0" presId="urn:microsoft.com/office/officeart/2005/8/layout/hList7"/>
    <dgm:cxn modelId="{FBF7FB07-F239-4E5E-9886-D27990655173}" srcId="{D9177948-10A9-4CC0-BD27-9446F2EA2B9A}" destId="{B73E0A44-EA8D-4C63-B964-560A5BA14500}" srcOrd="2" destOrd="0" parTransId="{C2BB7473-349F-4AB1-9CA0-1C3B7335E6A6}" sibTransId="{3759B083-DCDF-4334-B38C-B9D62818FA37}"/>
    <dgm:cxn modelId="{ED5D8E13-F8A8-4E7C-BDB4-956172CCC063}" type="presOf" srcId="{D9177948-10A9-4CC0-BD27-9446F2EA2B9A}" destId="{904859DA-04F3-48F7-A461-8CD5D354EC47}" srcOrd="0" destOrd="0" presId="urn:microsoft.com/office/officeart/2005/8/layout/hList7"/>
    <dgm:cxn modelId="{386AE117-9ABC-4BF0-BE2F-9B3BC8776A42}" type="presOf" srcId="{DCFEB0EC-54A5-4E21-A2D5-9418E8831768}" destId="{E7466DE3-7157-4DB8-A5A8-CDF6C0FFA498}" srcOrd="1" destOrd="0" presId="urn:microsoft.com/office/officeart/2005/8/layout/hList7"/>
    <dgm:cxn modelId="{8E455C2F-4550-44DD-89DD-FBECADC70AC3}" type="presOf" srcId="{B73B5BF0-5FD5-4E00-A694-5C91236D5CAA}" destId="{1F9A9F1F-C28E-4C93-BDDE-19561735EDAD}" srcOrd="0" destOrd="0" presId="urn:microsoft.com/office/officeart/2005/8/layout/hList7"/>
    <dgm:cxn modelId="{4032915C-5530-494B-A451-2FEEB24E4B5A}" srcId="{D9177948-10A9-4CC0-BD27-9446F2EA2B9A}" destId="{80518EF3-A645-484A-A484-1C1C279B4CC7}" srcOrd="1" destOrd="0" parTransId="{E784937A-A9D4-46AC-A3BF-A4CFD1BD97CA}" sibTransId="{E81908E4-D21B-4C21-9BB7-F3ED0B59323A}"/>
    <dgm:cxn modelId="{CC791E4E-0B39-493C-993A-56380A298E51}" srcId="{D9177948-10A9-4CC0-BD27-9446F2EA2B9A}" destId="{DCFEB0EC-54A5-4E21-A2D5-9418E8831768}" srcOrd="0" destOrd="0" parTransId="{CA084286-A77C-4476-929E-361D90F2825E}" sibTransId="{B73B5BF0-5FD5-4E00-A694-5C91236D5CAA}"/>
    <dgm:cxn modelId="{8E1D4E4E-5635-474A-926D-21FF152715D4}" type="presOf" srcId="{80518EF3-A645-484A-A484-1C1C279B4CC7}" destId="{7A220A86-01E0-484A-8BD8-071620B24E31}" srcOrd="0" destOrd="0" presId="urn:microsoft.com/office/officeart/2005/8/layout/hList7"/>
    <dgm:cxn modelId="{B8C865B0-83A0-465B-A360-E61AE3C3D17A}" type="presOf" srcId="{B73E0A44-EA8D-4C63-B964-560A5BA14500}" destId="{EB15FBD4-1A7D-4F36-AFD8-D510D1EFA41E}" srcOrd="1" destOrd="0" presId="urn:microsoft.com/office/officeart/2005/8/layout/hList7"/>
    <dgm:cxn modelId="{5D666FD9-54E9-42D1-8E4A-1B07A831ED3E}" type="presOf" srcId="{DCFEB0EC-54A5-4E21-A2D5-9418E8831768}" destId="{5888D23A-6F0B-4723-9842-A27038913F46}" srcOrd="0" destOrd="0" presId="urn:microsoft.com/office/officeart/2005/8/layout/hList7"/>
    <dgm:cxn modelId="{26FEDFF0-372F-42AF-A571-F146DA6BA41A}" type="presOf" srcId="{80518EF3-A645-484A-A484-1C1C279B4CC7}" destId="{B448B521-3042-485E-B4B0-FD45F5787E68}" srcOrd="1" destOrd="0" presId="urn:microsoft.com/office/officeart/2005/8/layout/hList7"/>
    <dgm:cxn modelId="{AD95EEFE-7AA3-420E-B3F0-62ADE13F458B}" type="presOf" srcId="{B73E0A44-EA8D-4C63-B964-560A5BA14500}" destId="{C8E71CB1-7AEF-4192-8BB7-45491A4995BF}" srcOrd="0" destOrd="0" presId="urn:microsoft.com/office/officeart/2005/8/layout/hList7"/>
    <dgm:cxn modelId="{6FEC4C11-64D4-4028-BA90-AD1B739600F3}" type="presParOf" srcId="{904859DA-04F3-48F7-A461-8CD5D354EC47}" destId="{209242B0-F6EC-4CE5-9A41-5E4CA7244F92}" srcOrd="0" destOrd="0" presId="urn:microsoft.com/office/officeart/2005/8/layout/hList7"/>
    <dgm:cxn modelId="{BBC9749C-BF21-430B-908A-8F0474F53DCD}" type="presParOf" srcId="{904859DA-04F3-48F7-A461-8CD5D354EC47}" destId="{D6429368-530C-4C03-836D-54996E4CE69F}" srcOrd="1" destOrd="0" presId="urn:microsoft.com/office/officeart/2005/8/layout/hList7"/>
    <dgm:cxn modelId="{4AAF03EF-AEE8-43F5-B5EE-22CC148EBE67}" type="presParOf" srcId="{D6429368-530C-4C03-836D-54996E4CE69F}" destId="{BCA30107-D597-419D-84F9-D4E8AB9C8F7C}" srcOrd="0" destOrd="0" presId="urn:microsoft.com/office/officeart/2005/8/layout/hList7"/>
    <dgm:cxn modelId="{8663AFF8-7CF2-429A-AC9F-9891705447F5}" type="presParOf" srcId="{BCA30107-D597-419D-84F9-D4E8AB9C8F7C}" destId="{5888D23A-6F0B-4723-9842-A27038913F46}" srcOrd="0" destOrd="0" presId="urn:microsoft.com/office/officeart/2005/8/layout/hList7"/>
    <dgm:cxn modelId="{3870D477-9094-4362-A304-730C295A727C}" type="presParOf" srcId="{BCA30107-D597-419D-84F9-D4E8AB9C8F7C}" destId="{E7466DE3-7157-4DB8-A5A8-CDF6C0FFA498}" srcOrd="1" destOrd="0" presId="urn:microsoft.com/office/officeart/2005/8/layout/hList7"/>
    <dgm:cxn modelId="{DEED0BD6-005C-461F-99E6-56C0F7C2EDCF}" type="presParOf" srcId="{BCA30107-D597-419D-84F9-D4E8AB9C8F7C}" destId="{CFA4F740-846B-411C-B6AC-D5F806528F5A}" srcOrd="2" destOrd="0" presId="urn:microsoft.com/office/officeart/2005/8/layout/hList7"/>
    <dgm:cxn modelId="{BAC3F302-C0A6-401D-9B15-ABFBEB72E992}" type="presParOf" srcId="{BCA30107-D597-419D-84F9-D4E8AB9C8F7C}" destId="{FDCB536A-1E91-4C22-8F8D-3EF23320A845}" srcOrd="3" destOrd="0" presId="urn:microsoft.com/office/officeart/2005/8/layout/hList7"/>
    <dgm:cxn modelId="{2083FAB0-1CDC-400B-9248-DEDDD464C266}" type="presParOf" srcId="{D6429368-530C-4C03-836D-54996E4CE69F}" destId="{1F9A9F1F-C28E-4C93-BDDE-19561735EDAD}" srcOrd="1" destOrd="0" presId="urn:microsoft.com/office/officeart/2005/8/layout/hList7"/>
    <dgm:cxn modelId="{50F18D27-F89B-409F-8643-080979A517E7}" type="presParOf" srcId="{D6429368-530C-4C03-836D-54996E4CE69F}" destId="{E37CC659-7D5C-4C58-9614-7C90A749D4BE}" srcOrd="2" destOrd="0" presId="urn:microsoft.com/office/officeart/2005/8/layout/hList7"/>
    <dgm:cxn modelId="{F1CAEFA3-2F58-4147-8EA0-9280CFE72A9B}" type="presParOf" srcId="{E37CC659-7D5C-4C58-9614-7C90A749D4BE}" destId="{7A220A86-01E0-484A-8BD8-071620B24E31}" srcOrd="0" destOrd="0" presId="urn:microsoft.com/office/officeart/2005/8/layout/hList7"/>
    <dgm:cxn modelId="{51E08C61-EED2-4EBC-9C8F-1F1782F0A565}" type="presParOf" srcId="{E37CC659-7D5C-4C58-9614-7C90A749D4BE}" destId="{B448B521-3042-485E-B4B0-FD45F5787E68}" srcOrd="1" destOrd="0" presId="urn:microsoft.com/office/officeart/2005/8/layout/hList7"/>
    <dgm:cxn modelId="{6955A162-A475-4355-8846-E9ED26A8162A}" type="presParOf" srcId="{E37CC659-7D5C-4C58-9614-7C90A749D4BE}" destId="{EBB925B8-4E6F-4AB1-B472-A6D573993A48}" srcOrd="2" destOrd="0" presId="urn:microsoft.com/office/officeart/2005/8/layout/hList7"/>
    <dgm:cxn modelId="{953249CF-74E9-4453-8E1D-8DAECFAAD4E1}" type="presParOf" srcId="{E37CC659-7D5C-4C58-9614-7C90A749D4BE}" destId="{471BAF6F-78AB-4A32-AC30-9E9BFDBC704C}" srcOrd="3" destOrd="0" presId="urn:microsoft.com/office/officeart/2005/8/layout/hList7"/>
    <dgm:cxn modelId="{E13CEF88-7ADA-4DD0-B4D8-7D6CA87F95A4}" type="presParOf" srcId="{D6429368-530C-4C03-836D-54996E4CE69F}" destId="{9421C976-885B-470E-99B5-EB176F4FF19D}" srcOrd="3" destOrd="0" presId="urn:microsoft.com/office/officeart/2005/8/layout/hList7"/>
    <dgm:cxn modelId="{3BFCC38F-A10E-4865-AA16-6559FDFE0CA2}" type="presParOf" srcId="{D6429368-530C-4C03-836D-54996E4CE69F}" destId="{8EB8718D-D16B-44BE-BC0C-287A81A960D6}" srcOrd="4" destOrd="0" presId="urn:microsoft.com/office/officeart/2005/8/layout/hList7"/>
    <dgm:cxn modelId="{7BC26224-F7DD-4B21-A808-086AD45D51F4}" type="presParOf" srcId="{8EB8718D-D16B-44BE-BC0C-287A81A960D6}" destId="{C8E71CB1-7AEF-4192-8BB7-45491A4995BF}" srcOrd="0" destOrd="0" presId="urn:microsoft.com/office/officeart/2005/8/layout/hList7"/>
    <dgm:cxn modelId="{8E98DF98-B439-4286-97E1-7C112E67BF48}" type="presParOf" srcId="{8EB8718D-D16B-44BE-BC0C-287A81A960D6}" destId="{EB15FBD4-1A7D-4F36-AFD8-D510D1EFA41E}" srcOrd="1" destOrd="0" presId="urn:microsoft.com/office/officeart/2005/8/layout/hList7"/>
    <dgm:cxn modelId="{69FF72F7-2AA7-4565-8177-174709D0587D}" type="presParOf" srcId="{8EB8718D-D16B-44BE-BC0C-287A81A960D6}" destId="{5923266C-FCBB-4521-A6A2-8AB25AC723F0}" srcOrd="2" destOrd="0" presId="urn:microsoft.com/office/officeart/2005/8/layout/hList7"/>
    <dgm:cxn modelId="{0DDC4984-CD36-4A79-AA58-03CD64B4A144}" type="presParOf" srcId="{8EB8718D-D16B-44BE-BC0C-287A81A960D6}" destId="{E702A410-080A-4097-9194-49446E98F2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1DF87-D597-4098-961E-DEF871E49A84}" type="doc">
      <dgm:prSet loTypeId="urn:microsoft.com/office/officeart/2005/8/layout/process4" loCatId="process" qsTypeId="urn:microsoft.com/office/officeart/2005/8/quickstyle/3d9" qsCatId="3D" csTypeId="urn:microsoft.com/office/officeart/2005/8/colors/accent4_2" csCatId="accent4" phldr="0"/>
      <dgm:spPr/>
      <dgm:t>
        <a:bodyPr/>
        <a:lstStyle/>
        <a:p>
          <a:endParaRPr lang="en-IN"/>
        </a:p>
      </dgm:t>
    </dgm:pt>
    <dgm:pt modelId="{2ABCBB5F-4BB4-4756-BDB5-3E54348639BF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5536403E-B863-4153-9311-B76317A461E0}" type="parTrans" cxnId="{8A4039C4-4812-4ADC-B1CF-3760B237CADB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24AC792C-B7F0-4C37-B1A1-9235CC23902D}" type="sibTrans" cxnId="{8A4039C4-4812-4ADC-B1CF-3760B237CADB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8E900F5A-893A-424A-9F65-25279170640B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FB8BAACE-79D2-4401-BB70-2D2571CBAE01}" type="parTrans" cxnId="{8C1C86F2-2E20-48D7-A3DD-688E4AE45187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58003282-1E00-4C0C-898F-D4114A61AB9F}" type="sibTrans" cxnId="{8C1C86F2-2E20-48D7-A3DD-688E4AE45187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43470056-7C85-4449-A74F-EB3AFF204C70}">
      <dgm:prSet phldrT="[Text]" phldr="1"/>
      <dgm:spPr/>
      <dgm:t>
        <a:bodyPr/>
        <a:lstStyle/>
        <a:p>
          <a:endParaRPr lang="en-IN" dirty="0">
            <a:solidFill>
              <a:schemeClr val="accent4">
                <a:lumMod val="50000"/>
              </a:schemeClr>
            </a:solidFill>
          </a:endParaRPr>
        </a:p>
      </dgm:t>
    </dgm:pt>
    <dgm:pt modelId="{AAB24542-611A-44DB-8211-9C73AAFAD345}" type="parTrans" cxnId="{7CD57EED-DD1F-44A3-9952-F2EC70AE1EF2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2B4C5C5E-A03E-448C-80BA-25C6F55BEF0F}" type="sibTrans" cxnId="{7CD57EED-DD1F-44A3-9952-F2EC70AE1EF2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0F986D9C-A57D-42AF-B7B5-FBA887E87606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E9CB6A42-D26C-4BEC-BC96-BE75672B583D}" type="parTrans" cxnId="{57A94D0B-5439-47E3-90A2-BBB4F2AB789A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2F93F07E-8CF7-4CE0-AAE1-49CCECF8FB02}" type="sibTrans" cxnId="{57A94D0B-5439-47E3-90A2-BBB4F2AB789A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598BBA4F-948D-4A6C-9E14-C84C608F450F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2ED5179C-F9AB-4E61-A116-C54FE489925B}" type="parTrans" cxnId="{E2AE30D3-26FF-474B-8760-6375B7A0449E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A4F001B2-6A88-43E2-9140-5F67FA7891D7}" type="sibTrans" cxnId="{E2AE30D3-26FF-474B-8760-6375B7A0449E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F4AFA43C-AB68-4BBD-A6D7-29F58327A9DF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D5083E27-0AFA-4AB5-8BAD-445E7585F63C}" type="parTrans" cxnId="{D625112E-093F-46C2-906F-2AE5E0B105F7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0CF7B1AF-59A1-48DF-AF9C-8842DD6E98F1}" type="sibTrans" cxnId="{D625112E-093F-46C2-906F-2AE5E0B105F7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26935D79-53DB-43D7-8870-4B9DC4BF89DD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8D2DC639-0099-4718-9949-934DB709A605}" type="parTrans" cxnId="{7369BFE3-1255-4615-9B22-F3F649C8CED8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FCE8F7EC-B047-409C-899C-6B6863AB18F5}" type="sibTrans" cxnId="{7369BFE3-1255-4615-9B22-F3F649C8CED8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38952592-33D2-4EEF-B5B3-80A79220AB91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B54311FC-15C2-4378-86BC-F4BBB72B500B}" type="parTrans" cxnId="{B6E39308-EC55-4B05-B573-F144EE2CA2FE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59BF8882-D737-43E7-A832-B3162E3DDAE0}" type="sibTrans" cxnId="{B6E39308-EC55-4B05-B573-F144EE2CA2FE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1939BD75-B64E-47AA-A8E9-3E004C878EB0}">
      <dgm:prSet phldrT="[Text]" phldr="1"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9C7BF000-ED5B-4F7D-9D09-8B1D929582F8}" type="parTrans" cxnId="{7405BF5F-7121-43C0-94E2-45B1E344FCD1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297B53E2-2A7B-438A-9551-066E6EB01E56}" type="sibTrans" cxnId="{7405BF5F-7121-43C0-94E2-45B1E344FCD1}">
      <dgm:prSet/>
      <dgm:spPr/>
      <dgm:t>
        <a:bodyPr/>
        <a:lstStyle/>
        <a:p>
          <a:endParaRPr lang="en-IN">
            <a:solidFill>
              <a:schemeClr val="accent4">
                <a:lumMod val="50000"/>
              </a:schemeClr>
            </a:solidFill>
          </a:endParaRPr>
        </a:p>
      </dgm:t>
    </dgm:pt>
    <dgm:pt modelId="{4DAB77C4-5569-4E64-B15B-3280B84FF60B}" type="pres">
      <dgm:prSet presAssocID="{44C1DF87-D597-4098-961E-DEF871E49A84}" presName="Name0" presStyleCnt="0">
        <dgm:presLayoutVars>
          <dgm:dir/>
          <dgm:animLvl val="lvl"/>
          <dgm:resizeHandles val="exact"/>
        </dgm:presLayoutVars>
      </dgm:prSet>
      <dgm:spPr/>
    </dgm:pt>
    <dgm:pt modelId="{FC9FE5CD-50DB-4D0F-87F7-CEDC7EC83B6C}" type="pres">
      <dgm:prSet presAssocID="{26935D79-53DB-43D7-8870-4B9DC4BF89DD}" presName="boxAndChildren" presStyleCnt="0"/>
      <dgm:spPr/>
    </dgm:pt>
    <dgm:pt modelId="{898330EB-A9EB-4EA9-982D-3899524690F2}" type="pres">
      <dgm:prSet presAssocID="{26935D79-53DB-43D7-8870-4B9DC4BF89DD}" presName="parentTextBox" presStyleLbl="node1" presStyleIdx="0" presStyleCnt="3"/>
      <dgm:spPr/>
    </dgm:pt>
    <dgm:pt modelId="{8AF7D0AC-2815-4F5B-9725-D7AA47D1B07E}" type="pres">
      <dgm:prSet presAssocID="{26935D79-53DB-43D7-8870-4B9DC4BF89DD}" presName="entireBox" presStyleLbl="node1" presStyleIdx="0" presStyleCnt="3"/>
      <dgm:spPr/>
    </dgm:pt>
    <dgm:pt modelId="{1FA9872F-09BC-499F-88E1-27B1EB30E926}" type="pres">
      <dgm:prSet presAssocID="{26935D79-53DB-43D7-8870-4B9DC4BF89DD}" presName="descendantBox" presStyleCnt="0"/>
      <dgm:spPr/>
    </dgm:pt>
    <dgm:pt modelId="{A66E1D34-FB5D-4B1B-AF35-8AD15B0269BF}" type="pres">
      <dgm:prSet presAssocID="{38952592-33D2-4EEF-B5B3-80A79220AB91}" presName="childTextBox" presStyleLbl="fgAccFollowNode1" presStyleIdx="0" presStyleCnt="6">
        <dgm:presLayoutVars>
          <dgm:bulletEnabled val="1"/>
        </dgm:presLayoutVars>
      </dgm:prSet>
      <dgm:spPr/>
    </dgm:pt>
    <dgm:pt modelId="{AE11232B-F618-4ACD-8B6E-7C4C8454F927}" type="pres">
      <dgm:prSet presAssocID="{1939BD75-B64E-47AA-A8E9-3E004C878EB0}" presName="childTextBox" presStyleLbl="fgAccFollowNode1" presStyleIdx="1" presStyleCnt="6">
        <dgm:presLayoutVars>
          <dgm:bulletEnabled val="1"/>
        </dgm:presLayoutVars>
      </dgm:prSet>
      <dgm:spPr/>
    </dgm:pt>
    <dgm:pt modelId="{3B28EAD1-7F77-4D58-87C9-6681E5D6955A}" type="pres">
      <dgm:prSet presAssocID="{2F93F07E-8CF7-4CE0-AAE1-49CCECF8FB02}" presName="sp" presStyleCnt="0"/>
      <dgm:spPr/>
    </dgm:pt>
    <dgm:pt modelId="{A219BDD1-A22A-43A3-99B9-3D54CFC5BF72}" type="pres">
      <dgm:prSet presAssocID="{0F986D9C-A57D-42AF-B7B5-FBA887E87606}" presName="arrowAndChildren" presStyleCnt="0"/>
      <dgm:spPr/>
    </dgm:pt>
    <dgm:pt modelId="{1EE41AE4-566F-41AB-BF9D-DE72A9346CC4}" type="pres">
      <dgm:prSet presAssocID="{0F986D9C-A57D-42AF-B7B5-FBA887E87606}" presName="parentTextArrow" presStyleLbl="node1" presStyleIdx="0" presStyleCnt="3"/>
      <dgm:spPr/>
    </dgm:pt>
    <dgm:pt modelId="{D3AE487C-389D-49AF-A180-27CE78658AA2}" type="pres">
      <dgm:prSet presAssocID="{0F986D9C-A57D-42AF-B7B5-FBA887E87606}" presName="arrow" presStyleLbl="node1" presStyleIdx="1" presStyleCnt="3"/>
      <dgm:spPr/>
    </dgm:pt>
    <dgm:pt modelId="{20265939-B72B-4F96-8C8E-C276779E9D62}" type="pres">
      <dgm:prSet presAssocID="{0F986D9C-A57D-42AF-B7B5-FBA887E87606}" presName="descendantArrow" presStyleCnt="0"/>
      <dgm:spPr/>
    </dgm:pt>
    <dgm:pt modelId="{45B342B7-1FA6-456C-88C7-A4170C08AEBB}" type="pres">
      <dgm:prSet presAssocID="{598BBA4F-948D-4A6C-9E14-C84C608F450F}" presName="childTextArrow" presStyleLbl="fgAccFollowNode1" presStyleIdx="2" presStyleCnt="6">
        <dgm:presLayoutVars>
          <dgm:bulletEnabled val="1"/>
        </dgm:presLayoutVars>
      </dgm:prSet>
      <dgm:spPr/>
    </dgm:pt>
    <dgm:pt modelId="{30CACDA4-3528-4A75-A0E4-165E36933FFE}" type="pres">
      <dgm:prSet presAssocID="{F4AFA43C-AB68-4BBD-A6D7-29F58327A9DF}" presName="childTextArrow" presStyleLbl="fgAccFollowNode1" presStyleIdx="3" presStyleCnt="6">
        <dgm:presLayoutVars>
          <dgm:bulletEnabled val="1"/>
        </dgm:presLayoutVars>
      </dgm:prSet>
      <dgm:spPr/>
    </dgm:pt>
    <dgm:pt modelId="{68165A9F-DEA4-4448-B86C-8BD2C8D27AA6}" type="pres">
      <dgm:prSet presAssocID="{24AC792C-B7F0-4C37-B1A1-9235CC23902D}" presName="sp" presStyleCnt="0"/>
      <dgm:spPr/>
    </dgm:pt>
    <dgm:pt modelId="{021E7FE8-AE38-4701-9E2C-3D936C7E7F7D}" type="pres">
      <dgm:prSet presAssocID="{2ABCBB5F-4BB4-4756-BDB5-3E54348639BF}" presName="arrowAndChildren" presStyleCnt="0"/>
      <dgm:spPr/>
    </dgm:pt>
    <dgm:pt modelId="{54BD5390-B2EF-41F8-A2FE-59D70A900D77}" type="pres">
      <dgm:prSet presAssocID="{2ABCBB5F-4BB4-4756-BDB5-3E54348639BF}" presName="parentTextArrow" presStyleLbl="node1" presStyleIdx="1" presStyleCnt="3"/>
      <dgm:spPr/>
    </dgm:pt>
    <dgm:pt modelId="{9035E9AD-477E-4D53-96D1-173144E57B50}" type="pres">
      <dgm:prSet presAssocID="{2ABCBB5F-4BB4-4756-BDB5-3E54348639BF}" presName="arrow" presStyleLbl="node1" presStyleIdx="2" presStyleCnt="3"/>
      <dgm:spPr/>
    </dgm:pt>
    <dgm:pt modelId="{7E5C8053-60C2-4335-94BD-7941745870AE}" type="pres">
      <dgm:prSet presAssocID="{2ABCBB5F-4BB4-4756-BDB5-3E54348639BF}" presName="descendantArrow" presStyleCnt="0"/>
      <dgm:spPr/>
    </dgm:pt>
    <dgm:pt modelId="{CED4344E-18A6-4640-B86D-1A378E10FA8D}" type="pres">
      <dgm:prSet presAssocID="{8E900F5A-893A-424A-9F65-25279170640B}" presName="childTextArrow" presStyleLbl="fgAccFollowNode1" presStyleIdx="4" presStyleCnt="6">
        <dgm:presLayoutVars>
          <dgm:bulletEnabled val="1"/>
        </dgm:presLayoutVars>
      </dgm:prSet>
      <dgm:spPr/>
    </dgm:pt>
    <dgm:pt modelId="{3AFC1C12-B0CC-41B6-ADDF-1E4E8E8FB31F}" type="pres">
      <dgm:prSet presAssocID="{43470056-7C85-4449-A74F-EB3AFF204C70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934E706-61F2-46C6-BB34-F77B355D63A3}" type="presOf" srcId="{0F986D9C-A57D-42AF-B7B5-FBA887E87606}" destId="{D3AE487C-389D-49AF-A180-27CE78658AA2}" srcOrd="1" destOrd="0" presId="urn:microsoft.com/office/officeart/2005/8/layout/process4"/>
    <dgm:cxn modelId="{B6E39308-EC55-4B05-B573-F144EE2CA2FE}" srcId="{26935D79-53DB-43D7-8870-4B9DC4BF89DD}" destId="{38952592-33D2-4EEF-B5B3-80A79220AB91}" srcOrd="0" destOrd="0" parTransId="{B54311FC-15C2-4378-86BC-F4BBB72B500B}" sibTransId="{59BF8882-D737-43E7-A832-B3162E3DDAE0}"/>
    <dgm:cxn modelId="{57A94D0B-5439-47E3-90A2-BBB4F2AB789A}" srcId="{44C1DF87-D597-4098-961E-DEF871E49A84}" destId="{0F986D9C-A57D-42AF-B7B5-FBA887E87606}" srcOrd="1" destOrd="0" parTransId="{E9CB6A42-D26C-4BEC-BC96-BE75672B583D}" sibTransId="{2F93F07E-8CF7-4CE0-AAE1-49CCECF8FB02}"/>
    <dgm:cxn modelId="{D3CD201D-2C21-4F7C-929C-75C61163C47A}" type="presOf" srcId="{2ABCBB5F-4BB4-4756-BDB5-3E54348639BF}" destId="{54BD5390-B2EF-41F8-A2FE-59D70A900D77}" srcOrd="0" destOrd="0" presId="urn:microsoft.com/office/officeart/2005/8/layout/process4"/>
    <dgm:cxn modelId="{8CACD42A-D6D1-40EF-9640-541C54E08038}" type="presOf" srcId="{1939BD75-B64E-47AA-A8E9-3E004C878EB0}" destId="{AE11232B-F618-4ACD-8B6E-7C4C8454F927}" srcOrd="0" destOrd="0" presId="urn:microsoft.com/office/officeart/2005/8/layout/process4"/>
    <dgm:cxn modelId="{D625112E-093F-46C2-906F-2AE5E0B105F7}" srcId="{0F986D9C-A57D-42AF-B7B5-FBA887E87606}" destId="{F4AFA43C-AB68-4BBD-A6D7-29F58327A9DF}" srcOrd="1" destOrd="0" parTransId="{D5083E27-0AFA-4AB5-8BAD-445E7585F63C}" sibTransId="{0CF7B1AF-59A1-48DF-AF9C-8842DD6E98F1}"/>
    <dgm:cxn modelId="{3859C72E-189C-49D1-91B0-89D932BBBB2B}" type="presOf" srcId="{38952592-33D2-4EEF-B5B3-80A79220AB91}" destId="{A66E1D34-FB5D-4B1B-AF35-8AD15B0269BF}" srcOrd="0" destOrd="0" presId="urn:microsoft.com/office/officeart/2005/8/layout/process4"/>
    <dgm:cxn modelId="{7405BF5F-7121-43C0-94E2-45B1E344FCD1}" srcId="{26935D79-53DB-43D7-8870-4B9DC4BF89DD}" destId="{1939BD75-B64E-47AA-A8E9-3E004C878EB0}" srcOrd="1" destOrd="0" parTransId="{9C7BF000-ED5B-4F7D-9D09-8B1D929582F8}" sibTransId="{297B53E2-2A7B-438A-9551-066E6EB01E56}"/>
    <dgm:cxn modelId="{44EA8D6F-C8AA-4BF9-A035-1C3D6564A5C3}" type="presOf" srcId="{43470056-7C85-4449-A74F-EB3AFF204C70}" destId="{3AFC1C12-B0CC-41B6-ADDF-1E4E8E8FB31F}" srcOrd="0" destOrd="0" presId="urn:microsoft.com/office/officeart/2005/8/layout/process4"/>
    <dgm:cxn modelId="{47DA2378-7EC6-435F-B2EB-3EBB96D8CEB4}" type="presOf" srcId="{8E900F5A-893A-424A-9F65-25279170640B}" destId="{CED4344E-18A6-4640-B86D-1A378E10FA8D}" srcOrd="0" destOrd="0" presId="urn:microsoft.com/office/officeart/2005/8/layout/process4"/>
    <dgm:cxn modelId="{912AA278-7077-45BA-AE9A-2AFA15019620}" type="presOf" srcId="{44C1DF87-D597-4098-961E-DEF871E49A84}" destId="{4DAB77C4-5569-4E64-B15B-3280B84FF60B}" srcOrd="0" destOrd="0" presId="urn:microsoft.com/office/officeart/2005/8/layout/process4"/>
    <dgm:cxn modelId="{54EFD179-5AE3-42AC-BC90-498F4032E558}" type="presOf" srcId="{598BBA4F-948D-4A6C-9E14-C84C608F450F}" destId="{45B342B7-1FA6-456C-88C7-A4170C08AEBB}" srcOrd="0" destOrd="0" presId="urn:microsoft.com/office/officeart/2005/8/layout/process4"/>
    <dgm:cxn modelId="{A7700788-170D-4B2E-83A3-781A4D6E4DC4}" type="presOf" srcId="{F4AFA43C-AB68-4BBD-A6D7-29F58327A9DF}" destId="{30CACDA4-3528-4A75-A0E4-165E36933FFE}" srcOrd="0" destOrd="0" presId="urn:microsoft.com/office/officeart/2005/8/layout/process4"/>
    <dgm:cxn modelId="{7BA98094-7D5B-4508-A95C-343B85EC7B36}" type="presOf" srcId="{2ABCBB5F-4BB4-4756-BDB5-3E54348639BF}" destId="{9035E9AD-477E-4D53-96D1-173144E57B50}" srcOrd="1" destOrd="0" presId="urn:microsoft.com/office/officeart/2005/8/layout/process4"/>
    <dgm:cxn modelId="{F2666698-4426-45AA-88AD-98DECCDFD229}" type="presOf" srcId="{26935D79-53DB-43D7-8870-4B9DC4BF89DD}" destId="{898330EB-A9EB-4EA9-982D-3899524690F2}" srcOrd="0" destOrd="0" presId="urn:microsoft.com/office/officeart/2005/8/layout/process4"/>
    <dgm:cxn modelId="{4101289E-9959-4C9C-99C3-4AD47D1C2855}" type="presOf" srcId="{26935D79-53DB-43D7-8870-4B9DC4BF89DD}" destId="{8AF7D0AC-2815-4F5B-9725-D7AA47D1B07E}" srcOrd="1" destOrd="0" presId="urn:microsoft.com/office/officeart/2005/8/layout/process4"/>
    <dgm:cxn modelId="{5A33ADA2-76BA-445F-BD20-AD7F63FF8AE5}" type="presOf" srcId="{0F986D9C-A57D-42AF-B7B5-FBA887E87606}" destId="{1EE41AE4-566F-41AB-BF9D-DE72A9346CC4}" srcOrd="0" destOrd="0" presId="urn:microsoft.com/office/officeart/2005/8/layout/process4"/>
    <dgm:cxn modelId="{8A4039C4-4812-4ADC-B1CF-3760B237CADB}" srcId="{44C1DF87-D597-4098-961E-DEF871E49A84}" destId="{2ABCBB5F-4BB4-4756-BDB5-3E54348639BF}" srcOrd="0" destOrd="0" parTransId="{5536403E-B863-4153-9311-B76317A461E0}" sibTransId="{24AC792C-B7F0-4C37-B1A1-9235CC23902D}"/>
    <dgm:cxn modelId="{E2AE30D3-26FF-474B-8760-6375B7A0449E}" srcId="{0F986D9C-A57D-42AF-B7B5-FBA887E87606}" destId="{598BBA4F-948D-4A6C-9E14-C84C608F450F}" srcOrd="0" destOrd="0" parTransId="{2ED5179C-F9AB-4E61-A116-C54FE489925B}" sibTransId="{A4F001B2-6A88-43E2-9140-5F67FA7891D7}"/>
    <dgm:cxn modelId="{7369BFE3-1255-4615-9B22-F3F649C8CED8}" srcId="{44C1DF87-D597-4098-961E-DEF871E49A84}" destId="{26935D79-53DB-43D7-8870-4B9DC4BF89DD}" srcOrd="2" destOrd="0" parTransId="{8D2DC639-0099-4718-9949-934DB709A605}" sibTransId="{FCE8F7EC-B047-409C-899C-6B6863AB18F5}"/>
    <dgm:cxn modelId="{7CD57EED-DD1F-44A3-9952-F2EC70AE1EF2}" srcId="{2ABCBB5F-4BB4-4756-BDB5-3E54348639BF}" destId="{43470056-7C85-4449-A74F-EB3AFF204C70}" srcOrd="1" destOrd="0" parTransId="{AAB24542-611A-44DB-8211-9C73AAFAD345}" sibTransId="{2B4C5C5E-A03E-448C-80BA-25C6F55BEF0F}"/>
    <dgm:cxn modelId="{8C1C86F2-2E20-48D7-A3DD-688E4AE45187}" srcId="{2ABCBB5F-4BB4-4756-BDB5-3E54348639BF}" destId="{8E900F5A-893A-424A-9F65-25279170640B}" srcOrd="0" destOrd="0" parTransId="{FB8BAACE-79D2-4401-BB70-2D2571CBAE01}" sibTransId="{58003282-1E00-4C0C-898F-D4114A61AB9F}"/>
    <dgm:cxn modelId="{9568E379-0740-4C14-ACD8-0C79EBC18530}" type="presParOf" srcId="{4DAB77C4-5569-4E64-B15B-3280B84FF60B}" destId="{FC9FE5CD-50DB-4D0F-87F7-CEDC7EC83B6C}" srcOrd="0" destOrd="0" presId="urn:microsoft.com/office/officeart/2005/8/layout/process4"/>
    <dgm:cxn modelId="{F833425A-2AFA-46A4-8D08-410FE723B6AB}" type="presParOf" srcId="{FC9FE5CD-50DB-4D0F-87F7-CEDC7EC83B6C}" destId="{898330EB-A9EB-4EA9-982D-3899524690F2}" srcOrd="0" destOrd="0" presId="urn:microsoft.com/office/officeart/2005/8/layout/process4"/>
    <dgm:cxn modelId="{20D82DAD-656D-4CDA-B3D8-9F7B4F15378D}" type="presParOf" srcId="{FC9FE5CD-50DB-4D0F-87F7-CEDC7EC83B6C}" destId="{8AF7D0AC-2815-4F5B-9725-D7AA47D1B07E}" srcOrd="1" destOrd="0" presId="urn:microsoft.com/office/officeart/2005/8/layout/process4"/>
    <dgm:cxn modelId="{5A500CE0-86E1-40AE-8782-56639F83A9A7}" type="presParOf" srcId="{FC9FE5CD-50DB-4D0F-87F7-CEDC7EC83B6C}" destId="{1FA9872F-09BC-499F-88E1-27B1EB30E926}" srcOrd="2" destOrd="0" presId="urn:microsoft.com/office/officeart/2005/8/layout/process4"/>
    <dgm:cxn modelId="{34AB735F-496E-411D-90C6-726E24D449F7}" type="presParOf" srcId="{1FA9872F-09BC-499F-88E1-27B1EB30E926}" destId="{A66E1D34-FB5D-4B1B-AF35-8AD15B0269BF}" srcOrd="0" destOrd="0" presId="urn:microsoft.com/office/officeart/2005/8/layout/process4"/>
    <dgm:cxn modelId="{5D87493B-ED1C-4627-921B-37EEBF2D176A}" type="presParOf" srcId="{1FA9872F-09BC-499F-88E1-27B1EB30E926}" destId="{AE11232B-F618-4ACD-8B6E-7C4C8454F927}" srcOrd="1" destOrd="0" presId="urn:microsoft.com/office/officeart/2005/8/layout/process4"/>
    <dgm:cxn modelId="{EF4933B5-703A-4EDC-9D34-58303D9D98C9}" type="presParOf" srcId="{4DAB77C4-5569-4E64-B15B-3280B84FF60B}" destId="{3B28EAD1-7F77-4D58-87C9-6681E5D6955A}" srcOrd="1" destOrd="0" presId="urn:microsoft.com/office/officeart/2005/8/layout/process4"/>
    <dgm:cxn modelId="{01BDDB37-BBA8-428C-9549-E2E93C62329C}" type="presParOf" srcId="{4DAB77C4-5569-4E64-B15B-3280B84FF60B}" destId="{A219BDD1-A22A-43A3-99B9-3D54CFC5BF72}" srcOrd="2" destOrd="0" presId="urn:microsoft.com/office/officeart/2005/8/layout/process4"/>
    <dgm:cxn modelId="{92225022-DA0C-45FD-A253-794E1F88D5AC}" type="presParOf" srcId="{A219BDD1-A22A-43A3-99B9-3D54CFC5BF72}" destId="{1EE41AE4-566F-41AB-BF9D-DE72A9346CC4}" srcOrd="0" destOrd="0" presId="urn:microsoft.com/office/officeart/2005/8/layout/process4"/>
    <dgm:cxn modelId="{9DCDDDAA-28F6-4542-9BB0-E8730DB849D0}" type="presParOf" srcId="{A219BDD1-A22A-43A3-99B9-3D54CFC5BF72}" destId="{D3AE487C-389D-49AF-A180-27CE78658AA2}" srcOrd="1" destOrd="0" presId="urn:microsoft.com/office/officeart/2005/8/layout/process4"/>
    <dgm:cxn modelId="{6C8B81B3-6BBB-4765-B985-CA1D8559906F}" type="presParOf" srcId="{A219BDD1-A22A-43A3-99B9-3D54CFC5BF72}" destId="{20265939-B72B-4F96-8C8E-C276779E9D62}" srcOrd="2" destOrd="0" presId="urn:microsoft.com/office/officeart/2005/8/layout/process4"/>
    <dgm:cxn modelId="{A835F9FE-0BE6-4779-A9BD-050427B42DCC}" type="presParOf" srcId="{20265939-B72B-4F96-8C8E-C276779E9D62}" destId="{45B342B7-1FA6-456C-88C7-A4170C08AEBB}" srcOrd="0" destOrd="0" presId="urn:microsoft.com/office/officeart/2005/8/layout/process4"/>
    <dgm:cxn modelId="{EC1FDA8A-4718-4C32-B512-5A74920E89CF}" type="presParOf" srcId="{20265939-B72B-4F96-8C8E-C276779E9D62}" destId="{30CACDA4-3528-4A75-A0E4-165E36933FFE}" srcOrd="1" destOrd="0" presId="urn:microsoft.com/office/officeart/2005/8/layout/process4"/>
    <dgm:cxn modelId="{C2EC7274-7C12-4D3F-9D4B-BF2A19A3BBF3}" type="presParOf" srcId="{4DAB77C4-5569-4E64-B15B-3280B84FF60B}" destId="{68165A9F-DEA4-4448-B86C-8BD2C8D27AA6}" srcOrd="3" destOrd="0" presId="urn:microsoft.com/office/officeart/2005/8/layout/process4"/>
    <dgm:cxn modelId="{52A4D45F-2414-4E43-9086-FBE00E63D744}" type="presParOf" srcId="{4DAB77C4-5569-4E64-B15B-3280B84FF60B}" destId="{021E7FE8-AE38-4701-9E2C-3D936C7E7F7D}" srcOrd="4" destOrd="0" presId="urn:microsoft.com/office/officeart/2005/8/layout/process4"/>
    <dgm:cxn modelId="{6766C224-9EB0-43E9-BC80-8207B31E2618}" type="presParOf" srcId="{021E7FE8-AE38-4701-9E2C-3D936C7E7F7D}" destId="{54BD5390-B2EF-41F8-A2FE-59D70A900D77}" srcOrd="0" destOrd="0" presId="urn:microsoft.com/office/officeart/2005/8/layout/process4"/>
    <dgm:cxn modelId="{D2D2CFF9-39DC-4D5F-A87E-66B76B765ECB}" type="presParOf" srcId="{021E7FE8-AE38-4701-9E2C-3D936C7E7F7D}" destId="{9035E9AD-477E-4D53-96D1-173144E57B50}" srcOrd="1" destOrd="0" presId="urn:microsoft.com/office/officeart/2005/8/layout/process4"/>
    <dgm:cxn modelId="{62C93975-0057-4755-B385-7F85E948F7D5}" type="presParOf" srcId="{021E7FE8-AE38-4701-9E2C-3D936C7E7F7D}" destId="{7E5C8053-60C2-4335-94BD-7941745870AE}" srcOrd="2" destOrd="0" presId="urn:microsoft.com/office/officeart/2005/8/layout/process4"/>
    <dgm:cxn modelId="{AE506455-12F0-4944-972E-CE2EF98B9AC5}" type="presParOf" srcId="{7E5C8053-60C2-4335-94BD-7941745870AE}" destId="{CED4344E-18A6-4640-B86D-1A378E10FA8D}" srcOrd="0" destOrd="0" presId="urn:microsoft.com/office/officeart/2005/8/layout/process4"/>
    <dgm:cxn modelId="{8BB7F571-A37C-4711-82C0-DF8539FD4598}" type="presParOf" srcId="{7E5C8053-60C2-4335-94BD-7941745870AE}" destId="{3AFC1C12-B0CC-41B6-ADDF-1E4E8E8FB31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8D23A-6F0B-4723-9842-A27038913F46}">
      <dsp:nvSpPr>
        <dsp:cNvPr id="0" name=""/>
        <dsp:cNvSpPr/>
      </dsp:nvSpPr>
      <dsp:spPr>
        <a:xfrm>
          <a:off x="997" y="0"/>
          <a:ext cx="1551570" cy="3166533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>
        <a:off x="997" y="1266613"/>
        <a:ext cx="1551570" cy="1266613"/>
      </dsp:txXfrm>
    </dsp:sp>
    <dsp:sp modelId="{FDCB536A-1E91-4C22-8F8D-3EF23320A845}">
      <dsp:nvSpPr>
        <dsp:cNvPr id="0" name=""/>
        <dsp:cNvSpPr/>
      </dsp:nvSpPr>
      <dsp:spPr>
        <a:xfrm>
          <a:off x="249554" y="189992"/>
          <a:ext cx="1054455" cy="10544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20A86-01E0-484A-8BD8-071620B24E31}">
      <dsp:nvSpPr>
        <dsp:cNvPr id="0" name=""/>
        <dsp:cNvSpPr/>
      </dsp:nvSpPr>
      <dsp:spPr>
        <a:xfrm>
          <a:off x="1599115" y="0"/>
          <a:ext cx="1551570" cy="3166533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>
        <a:off x="1599115" y="1266613"/>
        <a:ext cx="1551570" cy="1266613"/>
      </dsp:txXfrm>
    </dsp:sp>
    <dsp:sp modelId="{471BAF6F-78AB-4A32-AC30-9E9BFDBC704C}">
      <dsp:nvSpPr>
        <dsp:cNvPr id="0" name=""/>
        <dsp:cNvSpPr/>
      </dsp:nvSpPr>
      <dsp:spPr>
        <a:xfrm>
          <a:off x="1847672" y="189992"/>
          <a:ext cx="1054455" cy="1054455"/>
        </a:xfrm>
        <a:prstGeom prst="ellipse">
          <a:avLst/>
        </a:prstGeom>
        <a:solidFill>
          <a:schemeClr val="accent4">
            <a:tint val="50000"/>
            <a:hueOff val="-59283"/>
            <a:satOff val="0"/>
            <a:lumOff val="4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71CB1-7AEF-4192-8BB7-45491A4995BF}">
      <dsp:nvSpPr>
        <dsp:cNvPr id="0" name=""/>
        <dsp:cNvSpPr/>
      </dsp:nvSpPr>
      <dsp:spPr>
        <a:xfrm>
          <a:off x="3197232" y="0"/>
          <a:ext cx="1551570" cy="3166533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>
        <a:off x="3197232" y="1266613"/>
        <a:ext cx="1551570" cy="1266613"/>
      </dsp:txXfrm>
    </dsp:sp>
    <dsp:sp modelId="{E702A410-080A-4097-9194-49446E98F22E}">
      <dsp:nvSpPr>
        <dsp:cNvPr id="0" name=""/>
        <dsp:cNvSpPr/>
      </dsp:nvSpPr>
      <dsp:spPr>
        <a:xfrm>
          <a:off x="3445790" y="189992"/>
          <a:ext cx="1054455" cy="1054455"/>
        </a:xfrm>
        <a:prstGeom prst="ellipse">
          <a:avLst/>
        </a:prstGeom>
        <a:solidFill>
          <a:schemeClr val="accent4">
            <a:tint val="50000"/>
            <a:hueOff val="-118567"/>
            <a:satOff val="0"/>
            <a:lumOff val="8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242B0-F6EC-4CE5-9A41-5E4CA7244F92}">
      <dsp:nvSpPr>
        <dsp:cNvPr id="0" name=""/>
        <dsp:cNvSpPr/>
      </dsp:nvSpPr>
      <dsp:spPr>
        <a:xfrm>
          <a:off x="189992" y="2533227"/>
          <a:ext cx="4369816" cy="47498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D0AC-2815-4F5B-9725-D7AA47D1B07E}">
      <dsp:nvSpPr>
        <dsp:cNvPr id="0" name=""/>
        <dsp:cNvSpPr/>
      </dsp:nvSpPr>
      <dsp:spPr>
        <a:xfrm>
          <a:off x="0" y="2460096"/>
          <a:ext cx="4902199" cy="8074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solidFill>
              <a:schemeClr val="accent4">
                <a:lumMod val="50000"/>
              </a:schemeClr>
            </a:solidFill>
          </a:endParaRPr>
        </a:p>
      </dsp:txBody>
      <dsp:txXfrm>
        <a:off x="0" y="2460096"/>
        <a:ext cx="4902199" cy="436027"/>
      </dsp:txXfrm>
    </dsp:sp>
    <dsp:sp modelId="{A66E1D34-FB5D-4B1B-AF35-8AD15B0269BF}">
      <dsp:nvSpPr>
        <dsp:cNvPr id="0" name=""/>
        <dsp:cNvSpPr/>
      </dsp:nvSpPr>
      <dsp:spPr>
        <a:xfrm>
          <a:off x="0" y="2879975"/>
          <a:ext cx="2451099" cy="3714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>
            <a:solidFill>
              <a:schemeClr val="accent4">
                <a:lumMod val="50000"/>
              </a:schemeClr>
            </a:solidFill>
          </a:endParaRPr>
        </a:p>
      </dsp:txBody>
      <dsp:txXfrm>
        <a:off x="0" y="2879975"/>
        <a:ext cx="2451099" cy="371430"/>
      </dsp:txXfrm>
    </dsp:sp>
    <dsp:sp modelId="{AE11232B-F618-4ACD-8B6E-7C4C8454F927}">
      <dsp:nvSpPr>
        <dsp:cNvPr id="0" name=""/>
        <dsp:cNvSpPr/>
      </dsp:nvSpPr>
      <dsp:spPr>
        <a:xfrm>
          <a:off x="2451099" y="2879975"/>
          <a:ext cx="2451099" cy="3714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>
            <a:solidFill>
              <a:schemeClr val="accent4">
                <a:lumMod val="50000"/>
              </a:schemeClr>
            </a:solidFill>
          </a:endParaRPr>
        </a:p>
      </dsp:txBody>
      <dsp:txXfrm>
        <a:off x="2451099" y="2879975"/>
        <a:ext cx="2451099" cy="371430"/>
      </dsp:txXfrm>
    </dsp:sp>
    <dsp:sp modelId="{D3AE487C-389D-49AF-A180-27CE78658AA2}">
      <dsp:nvSpPr>
        <dsp:cNvPr id="0" name=""/>
        <dsp:cNvSpPr/>
      </dsp:nvSpPr>
      <dsp:spPr>
        <a:xfrm rot="10800000">
          <a:off x="0" y="1230337"/>
          <a:ext cx="4902199" cy="124187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solidFill>
              <a:schemeClr val="accent4">
                <a:lumMod val="50000"/>
              </a:schemeClr>
            </a:solidFill>
          </a:endParaRPr>
        </a:p>
      </dsp:txBody>
      <dsp:txXfrm rot="-10800000">
        <a:off x="0" y="1230337"/>
        <a:ext cx="4902199" cy="435896"/>
      </dsp:txXfrm>
    </dsp:sp>
    <dsp:sp modelId="{45B342B7-1FA6-456C-88C7-A4170C08AEBB}">
      <dsp:nvSpPr>
        <dsp:cNvPr id="0" name=""/>
        <dsp:cNvSpPr/>
      </dsp:nvSpPr>
      <dsp:spPr>
        <a:xfrm>
          <a:off x="0" y="1666234"/>
          <a:ext cx="2451099" cy="37131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>
            <a:solidFill>
              <a:schemeClr val="accent4">
                <a:lumMod val="50000"/>
              </a:schemeClr>
            </a:solidFill>
          </a:endParaRPr>
        </a:p>
      </dsp:txBody>
      <dsp:txXfrm>
        <a:off x="0" y="1666234"/>
        <a:ext cx="2451099" cy="371319"/>
      </dsp:txXfrm>
    </dsp:sp>
    <dsp:sp modelId="{30CACDA4-3528-4A75-A0E4-165E36933FFE}">
      <dsp:nvSpPr>
        <dsp:cNvPr id="0" name=""/>
        <dsp:cNvSpPr/>
      </dsp:nvSpPr>
      <dsp:spPr>
        <a:xfrm>
          <a:off x="2451099" y="1666234"/>
          <a:ext cx="2451099" cy="37131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>
            <a:solidFill>
              <a:schemeClr val="accent4">
                <a:lumMod val="50000"/>
              </a:schemeClr>
            </a:solidFill>
          </a:endParaRPr>
        </a:p>
      </dsp:txBody>
      <dsp:txXfrm>
        <a:off x="2451099" y="1666234"/>
        <a:ext cx="2451099" cy="371319"/>
      </dsp:txXfrm>
    </dsp:sp>
    <dsp:sp modelId="{9035E9AD-477E-4D53-96D1-173144E57B50}">
      <dsp:nvSpPr>
        <dsp:cNvPr id="0" name=""/>
        <dsp:cNvSpPr/>
      </dsp:nvSpPr>
      <dsp:spPr>
        <a:xfrm rot="10800000">
          <a:off x="0" y="577"/>
          <a:ext cx="4902199" cy="124187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solidFill>
              <a:schemeClr val="accent4">
                <a:lumMod val="50000"/>
              </a:schemeClr>
            </a:solidFill>
          </a:endParaRPr>
        </a:p>
      </dsp:txBody>
      <dsp:txXfrm rot="-10800000">
        <a:off x="0" y="577"/>
        <a:ext cx="4902199" cy="435896"/>
      </dsp:txXfrm>
    </dsp:sp>
    <dsp:sp modelId="{CED4344E-18A6-4640-B86D-1A378E10FA8D}">
      <dsp:nvSpPr>
        <dsp:cNvPr id="0" name=""/>
        <dsp:cNvSpPr/>
      </dsp:nvSpPr>
      <dsp:spPr>
        <a:xfrm>
          <a:off x="0" y="436474"/>
          <a:ext cx="2451099" cy="37131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>
            <a:solidFill>
              <a:schemeClr val="accent4">
                <a:lumMod val="50000"/>
              </a:schemeClr>
            </a:solidFill>
          </a:endParaRPr>
        </a:p>
      </dsp:txBody>
      <dsp:txXfrm>
        <a:off x="0" y="436474"/>
        <a:ext cx="2451099" cy="371319"/>
      </dsp:txXfrm>
    </dsp:sp>
    <dsp:sp modelId="{3AFC1C12-B0CC-41B6-ADDF-1E4E8E8FB31F}">
      <dsp:nvSpPr>
        <dsp:cNvPr id="0" name=""/>
        <dsp:cNvSpPr/>
      </dsp:nvSpPr>
      <dsp:spPr>
        <a:xfrm>
          <a:off x="2451099" y="436474"/>
          <a:ext cx="2451099" cy="37131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451099" y="436474"/>
        <a:ext cx="2451099" cy="371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88C88B-4D87-4203-85DD-B0C77340B66E}"/>
              </a:ext>
            </a:extLst>
          </p:cNvPr>
          <p:cNvSpPr txBox="1"/>
          <p:nvPr userDrawn="1"/>
        </p:nvSpPr>
        <p:spPr>
          <a:xfrm>
            <a:off x="10822394" y="111459"/>
            <a:ext cx="13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www.happyslide.in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2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DC49A-AC63-4C8C-BAA5-7C1118248724}"/>
              </a:ext>
            </a:extLst>
          </p:cNvPr>
          <p:cNvSpPr txBox="1"/>
          <p:nvPr userDrawn="1"/>
        </p:nvSpPr>
        <p:spPr>
          <a:xfrm>
            <a:off x="4140200" y="2875002"/>
            <a:ext cx="4089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THANKYOU</a:t>
            </a:r>
            <a:endParaRPr lang="en-IN" sz="6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47FCF-8D45-480B-AF92-97527BC5168E}"/>
              </a:ext>
            </a:extLst>
          </p:cNvPr>
          <p:cNvSpPr txBox="1"/>
          <p:nvPr userDrawn="1"/>
        </p:nvSpPr>
        <p:spPr>
          <a:xfrm>
            <a:off x="4254500" y="3982998"/>
            <a:ext cx="398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www.happyslide.in | info@happyslide.in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.png"/><Relationship Id="rId671" Type="http://schemas.openxmlformats.org/officeDocument/2006/relationships/image" Target="../media/image668.png"/><Relationship Id="rId21" Type="http://schemas.openxmlformats.org/officeDocument/2006/relationships/image" Target="../media/image18.png"/><Relationship Id="rId324" Type="http://schemas.openxmlformats.org/officeDocument/2006/relationships/image" Target="../media/image321.png"/><Relationship Id="rId531" Type="http://schemas.openxmlformats.org/officeDocument/2006/relationships/image" Target="../media/image528.png"/><Relationship Id="rId629" Type="http://schemas.openxmlformats.org/officeDocument/2006/relationships/image" Target="../media/image626.png"/><Relationship Id="rId170" Type="http://schemas.openxmlformats.org/officeDocument/2006/relationships/image" Target="../media/image167.png"/><Relationship Id="rId268" Type="http://schemas.openxmlformats.org/officeDocument/2006/relationships/image" Target="../media/image265.png"/><Relationship Id="rId475" Type="http://schemas.openxmlformats.org/officeDocument/2006/relationships/image" Target="../media/image472.png"/><Relationship Id="rId682" Type="http://schemas.openxmlformats.org/officeDocument/2006/relationships/image" Target="../media/image679.png"/><Relationship Id="rId32" Type="http://schemas.openxmlformats.org/officeDocument/2006/relationships/image" Target="../media/image29.png"/><Relationship Id="rId128" Type="http://schemas.openxmlformats.org/officeDocument/2006/relationships/image" Target="../media/image125.png"/><Relationship Id="rId335" Type="http://schemas.openxmlformats.org/officeDocument/2006/relationships/image" Target="../media/image332.png"/><Relationship Id="rId542" Type="http://schemas.openxmlformats.org/officeDocument/2006/relationships/image" Target="../media/image539.png"/><Relationship Id="rId181" Type="http://schemas.openxmlformats.org/officeDocument/2006/relationships/image" Target="../media/image178.png"/><Relationship Id="rId402" Type="http://schemas.openxmlformats.org/officeDocument/2006/relationships/image" Target="../media/image399.png"/><Relationship Id="rId279" Type="http://schemas.openxmlformats.org/officeDocument/2006/relationships/image" Target="../media/image276.png"/><Relationship Id="rId486" Type="http://schemas.openxmlformats.org/officeDocument/2006/relationships/image" Target="../media/image483.png"/><Relationship Id="rId693" Type="http://schemas.openxmlformats.org/officeDocument/2006/relationships/image" Target="../media/image690.png"/><Relationship Id="rId707" Type="http://schemas.openxmlformats.org/officeDocument/2006/relationships/image" Target="../media/image704.png"/><Relationship Id="rId43" Type="http://schemas.openxmlformats.org/officeDocument/2006/relationships/image" Target="../media/image40.png"/><Relationship Id="rId139" Type="http://schemas.openxmlformats.org/officeDocument/2006/relationships/image" Target="../media/image136.png"/><Relationship Id="rId346" Type="http://schemas.openxmlformats.org/officeDocument/2006/relationships/image" Target="../media/image343.png"/><Relationship Id="rId553" Type="http://schemas.openxmlformats.org/officeDocument/2006/relationships/image" Target="../media/image550.png"/><Relationship Id="rId192" Type="http://schemas.openxmlformats.org/officeDocument/2006/relationships/image" Target="../media/image189.png"/><Relationship Id="rId206" Type="http://schemas.openxmlformats.org/officeDocument/2006/relationships/image" Target="../media/image203.png"/><Relationship Id="rId413" Type="http://schemas.openxmlformats.org/officeDocument/2006/relationships/image" Target="../media/image410.png"/><Relationship Id="rId497" Type="http://schemas.openxmlformats.org/officeDocument/2006/relationships/image" Target="../media/image494.png"/><Relationship Id="rId620" Type="http://schemas.openxmlformats.org/officeDocument/2006/relationships/image" Target="../media/image617.png"/><Relationship Id="rId357" Type="http://schemas.openxmlformats.org/officeDocument/2006/relationships/image" Target="../media/image354.png"/><Relationship Id="rId54" Type="http://schemas.openxmlformats.org/officeDocument/2006/relationships/image" Target="../media/image51.png"/><Relationship Id="rId217" Type="http://schemas.openxmlformats.org/officeDocument/2006/relationships/image" Target="../media/image214.png"/><Relationship Id="rId564" Type="http://schemas.openxmlformats.org/officeDocument/2006/relationships/image" Target="../media/image561.png"/><Relationship Id="rId424" Type="http://schemas.openxmlformats.org/officeDocument/2006/relationships/image" Target="../media/image421.png"/><Relationship Id="rId631" Type="http://schemas.openxmlformats.org/officeDocument/2006/relationships/image" Target="../media/image628.png"/><Relationship Id="rId270" Type="http://schemas.openxmlformats.org/officeDocument/2006/relationships/image" Target="../media/image267.png"/><Relationship Id="rId65" Type="http://schemas.openxmlformats.org/officeDocument/2006/relationships/image" Target="../media/image62.png"/><Relationship Id="rId130" Type="http://schemas.openxmlformats.org/officeDocument/2006/relationships/image" Target="../media/image127.png"/><Relationship Id="rId368" Type="http://schemas.openxmlformats.org/officeDocument/2006/relationships/image" Target="../media/image365.png"/><Relationship Id="rId575" Type="http://schemas.openxmlformats.org/officeDocument/2006/relationships/image" Target="../media/image572.png"/><Relationship Id="rId228" Type="http://schemas.openxmlformats.org/officeDocument/2006/relationships/image" Target="../media/image225.png"/><Relationship Id="rId435" Type="http://schemas.openxmlformats.org/officeDocument/2006/relationships/image" Target="../media/image432.png"/><Relationship Id="rId642" Type="http://schemas.openxmlformats.org/officeDocument/2006/relationships/image" Target="../media/image639.png"/><Relationship Id="rId281" Type="http://schemas.openxmlformats.org/officeDocument/2006/relationships/image" Target="../media/image278.png"/><Relationship Id="rId502" Type="http://schemas.openxmlformats.org/officeDocument/2006/relationships/image" Target="../media/image499.png"/><Relationship Id="rId76" Type="http://schemas.openxmlformats.org/officeDocument/2006/relationships/image" Target="../media/image73.png"/><Relationship Id="rId141" Type="http://schemas.openxmlformats.org/officeDocument/2006/relationships/image" Target="../media/image138.png"/><Relationship Id="rId379" Type="http://schemas.openxmlformats.org/officeDocument/2006/relationships/image" Target="../media/image376.png"/><Relationship Id="rId586" Type="http://schemas.openxmlformats.org/officeDocument/2006/relationships/image" Target="../media/image583.png"/><Relationship Id="rId7" Type="http://schemas.openxmlformats.org/officeDocument/2006/relationships/image" Target="../media/image4.png"/><Relationship Id="rId239" Type="http://schemas.openxmlformats.org/officeDocument/2006/relationships/image" Target="../media/image236.png"/><Relationship Id="rId446" Type="http://schemas.openxmlformats.org/officeDocument/2006/relationships/image" Target="../media/image443.png"/><Relationship Id="rId653" Type="http://schemas.openxmlformats.org/officeDocument/2006/relationships/image" Target="../media/image650.png"/><Relationship Id="rId292" Type="http://schemas.openxmlformats.org/officeDocument/2006/relationships/image" Target="../media/image289.png"/><Relationship Id="rId306" Type="http://schemas.openxmlformats.org/officeDocument/2006/relationships/image" Target="../media/image303.png"/><Relationship Id="rId87" Type="http://schemas.openxmlformats.org/officeDocument/2006/relationships/image" Target="../media/image84.png"/><Relationship Id="rId513" Type="http://schemas.openxmlformats.org/officeDocument/2006/relationships/image" Target="../media/image510.png"/><Relationship Id="rId597" Type="http://schemas.openxmlformats.org/officeDocument/2006/relationships/image" Target="../media/image594.png"/><Relationship Id="rId152" Type="http://schemas.openxmlformats.org/officeDocument/2006/relationships/image" Target="../media/image149.png"/><Relationship Id="rId457" Type="http://schemas.openxmlformats.org/officeDocument/2006/relationships/image" Target="../media/image454.png"/><Relationship Id="rId664" Type="http://schemas.openxmlformats.org/officeDocument/2006/relationships/image" Target="../media/image661.png"/><Relationship Id="rId14" Type="http://schemas.openxmlformats.org/officeDocument/2006/relationships/image" Target="../media/image11.png"/><Relationship Id="rId317" Type="http://schemas.openxmlformats.org/officeDocument/2006/relationships/image" Target="../media/image314.png"/><Relationship Id="rId524" Type="http://schemas.openxmlformats.org/officeDocument/2006/relationships/image" Target="../media/image521.png"/><Relationship Id="rId98" Type="http://schemas.openxmlformats.org/officeDocument/2006/relationships/image" Target="../media/image95.png"/><Relationship Id="rId163" Type="http://schemas.openxmlformats.org/officeDocument/2006/relationships/image" Target="../media/image160.png"/><Relationship Id="rId370" Type="http://schemas.openxmlformats.org/officeDocument/2006/relationships/image" Target="../media/image367.png"/><Relationship Id="rId230" Type="http://schemas.openxmlformats.org/officeDocument/2006/relationships/image" Target="../media/image227.png"/><Relationship Id="rId468" Type="http://schemas.openxmlformats.org/officeDocument/2006/relationships/image" Target="../media/image465.png"/><Relationship Id="rId675" Type="http://schemas.openxmlformats.org/officeDocument/2006/relationships/image" Target="../media/image672.png"/><Relationship Id="rId25" Type="http://schemas.openxmlformats.org/officeDocument/2006/relationships/image" Target="../media/image22.png"/><Relationship Id="rId328" Type="http://schemas.openxmlformats.org/officeDocument/2006/relationships/image" Target="../media/image325.png"/><Relationship Id="rId535" Type="http://schemas.openxmlformats.org/officeDocument/2006/relationships/image" Target="../media/image532.png"/><Relationship Id="rId174" Type="http://schemas.openxmlformats.org/officeDocument/2006/relationships/image" Target="../media/image171.png"/><Relationship Id="rId381" Type="http://schemas.openxmlformats.org/officeDocument/2006/relationships/image" Target="../media/image378.png"/><Relationship Id="rId602" Type="http://schemas.openxmlformats.org/officeDocument/2006/relationships/image" Target="../media/image599.png"/><Relationship Id="rId241" Type="http://schemas.openxmlformats.org/officeDocument/2006/relationships/image" Target="../media/image238.png"/><Relationship Id="rId479" Type="http://schemas.openxmlformats.org/officeDocument/2006/relationships/image" Target="../media/image476.png"/><Relationship Id="rId686" Type="http://schemas.openxmlformats.org/officeDocument/2006/relationships/image" Target="../media/image683.png"/><Relationship Id="rId36" Type="http://schemas.openxmlformats.org/officeDocument/2006/relationships/image" Target="../media/image33.png"/><Relationship Id="rId339" Type="http://schemas.openxmlformats.org/officeDocument/2006/relationships/image" Target="../media/image336.png"/><Relationship Id="rId546" Type="http://schemas.openxmlformats.org/officeDocument/2006/relationships/image" Target="../media/image543.png"/><Relationship Id="rId101" Type="http://schemas.openxmlformats.org/officeDocument/2006/relationships/image" Target="../media/image98.png"/><Relationship Id="rId185" Type="http://schemas.openxmlformats.org/officeDocument/2006/relationships/image" Target="../media/image182.png"/><Relationship Id="rId406" Type="http://schemas.openxmlformats.org/officeDocument/2006/relationships/image" Target="../media/image403.png"/><Relationship Id="rId392" Type="http://schemas.openxmlformats.org/officeDocument/2006/relationships/image" Target="../media/image389.png"/><Relationship Id="rId613" Type="http://schemas.openxmlformats.org/officeDocument/2006/relationships/image" Target="../media/image610.png"/><Relationship Id="rId697" Type="http://schemas.openxmlformats.org/officeDocument/2006/relationships/image" Target="../media/image694.png"/><Relationship Id="rId252" Type="http://schemas.openxmlformats.org/officeDocument/2006/relationships/image" Target="../media/image249.png"/><Relationship Id="rId47" Type="http://schemas.openxmlformats.org/officeDocument/2006/relationships/image" Target="../media/image44.png"/><Relationship Id="rId112" Type="http://schemas.openxmlformats.org/officeDocument/2006/relationships/image" Target="../media/image109.png"/><Relationship Id="rId557" Type="http://schemas.openxmlformats.org/officeDocument/2006/relationships/image" Target="../media/image554.png"/><Relationship Id="rId196" Type="http://schemas.openxmlformats.org/officeDocument/2006/relationships/image" Target="../media/image193.png"/><Relationship Id="rId417" Type="http://schemas.openxmlformats.org/officeDocument/2006/relationships/image" Target="../media/image414.png"/><Relationship Id="rId624" Type="http://schemas.openxmlformats.org/officeDocument/2006/relationships/image" Target="../media/image621.png"/><Relationship Id="rId263" Type="http://schemas.openxmlformats.org/officeDocument/2006/relationships/image" Target="../media/image260.png"/><Relationship Id="rId470" Type="http://schemas.openxmlformats.org/officeDocument/2006/relationships/image" Target="../media/image467.png"/><Relationship Id="rId58" Type="http://schemas.openxmlformats.org/officeDocument/2006/relationships/image" Target="../media/image55.png"/><Relationship Id="rId123" Type="http://schemas.openxmlformats.org/officeDocument/2006/relationships/image" Target="../media/image120.png"/><Relationship Id="rId330" Type="http://schemas.openxmlformats.org/officeDocument/2006/relationships/image" Target="../media/image327.png"/><Relationship Id="rId568" Type="http://schemas.openxmlformats.org/officeDocument/2006/relationships/image" Target="../media/image565.png"/><Relationship Id="rId428" Type="http://schemas.openxmlformats.org/officeDocument/2006/relationships/image" Target="../media/image425.png"/><Relationship Id="rId635" Type="http://schemas.openxmlformats.org/officeDocument/2006/relationships/image" Target="../media/image632.png"/><Relationship Id="rId274" Type="http://schemas.openxmlformats.org/officeDocument/2006/relationships/image" Target="../media/image271.png"/><Relationship Id="rId481" Type="http://schemas.openxmlformats.org/officeDocument/2006/relationships/image" Target="../media/image478.png"/><Relationship Id="rId702" Type="http://schemas.openxmlformats.org/officeDocument/2006/relationships/image" Target="../media/image699.png"/><Relationship Id="rId69" Type="http://schemas.openxmlformats.org/officeDocument/2006/relationships/image" Target="../media/image66.png"/><Relationship Id="rId134" Type="http://schemas.openxmlformats.org/officeDocument/2006/relationships/image" Target="../media/image131.png"/><Relationship Id="rId579" Type="http://schemas.openxmlformats.org/officeDocument/2006/relationships/image" Target="../media/image576.png"/><Relationship Id="rId341" Type="http://schemas.openxmlformats.org/officeDocument/2006/relationships/image" Target="../media/image338.png"/><Relationship Id="rId439" Type="http://schemas.openxmlformats.org/officeDocument/2006/relationships/image" Target="../media/image436.png"/><Relationship Id="rId646" Type="http://schemas.openxmlformats.org/officeDocument/2006/relationships/image" Target="../media/image643.png"/><Relationship Id="rId201" Type="http://schemas.openxmlformats.org/officeDocument/2006/relationships/image" Target="../media/image198.png"/><Relationship Id="rId285" Type="http://schemas.openxmlformats.org/officeDocument/2006/relationships/image" Target="../media/image282.png"/><Relationship Id="rId506" Type="http://schemas.openxmlformats.org/officeDocument/2006/relationships/image" Target="../media/image503.png"/><Relationship Id="rId492" Type="http://schemas.openxmlformats.org/officeDocument/2006/relationships/image" Target="../media/image489.png"/><Relationship Id="rId145" Type="http://schemas.openxmlformats.org/officeDocument/2006/relationships/image" Target="../media/image142.png"/><Relationship Id="rId352" Type="http://schemas.openxmlformats.org/officeDocument/2006/relationships/image" Target="../media/image349.png"/><Relationship Id="rId212" Type="http://schemas.openxmlformats.org/officeDocument/2006/relationships/image" Target="../media/image209.png"/><Relationship Id="rId657" Type="http://schemas.openxmlformats.org/officeDocument/2006/relationships/image" Target="../media/image654.png"/><Relationship Id="rId296" Type="http://schemas.openxmlformats.org/officeDocument/2006/relationships/image" Target="../media/image293.png"/><Relationship Id="rId517" Type="http://schemas.openxmlformats.org/officeDocument/2006/relationships/image" Target="../media/image514.png"/><Relationship Id="rId60" Type="http://schemas.openxmlformats.org/officeDocument/2006/relationships/image" Target="../media/image57.png"/><Relationship Id="rId156" Type="http://schemas.openxmlformats.org/officeDocument/2006/relationships/image" Target="../media/image153.png"/><Relationship Id="rId363" Type="http://schemas.openxmlformats.org/officeDocument/2006/relationships/image" Target="../media/image360.png"/><Relationship Id="rId570" Type="http://schemas.openxmlformats.org/officeDocument/2006/relationships/image" Target="../media/image567.png"/><Relationship Id="rId223" Type="http://schemas.openxmlformats.org/officeDocument/2006/relationships/image" Target="../media/image220.png"/><Relationship Id="rId430" Type="http://schemas.openxmlformats.org/officeDocument/2006/relationships/image" Target="../media/image427.png"/><Relationship Id="rId668" Type="http://schemas.openxmlformats.org/officeDocument/2006/relationships/image" Target="../media/image665.png"/><Relationship Id="rId18" Type="http://schemas.openxmlformats.org/officeDocument/2006/relationships/image" Target="../media/image15.png"/><Relationship Id="rId528" Type="http://schemas.openxmlformats.org/officeDocument/2006/relationships/image" Target="../media/image525.png"/><Relationship Id="rId167" Type="http://schemas.openxmlformats.org/officeDocument/2006/relationships/image" Target="../media/image164.png"/><Relationship Id="rId374" Type="http://schemas.openxmlformats.org/officeDocument/2006/relationships/image" Target="../media/image371.png"/><Relationship Id="rId581" Type="http://schemas.openxmlformats.org/officeDocument/2006/relationships/image" Target="../media/image578.png"/><Relationship Id="rId71" Type="http://schemas.openxmlformats.org/officeDocument/2006/relationships/image" Target="../media/image68.png"/><Relationship Id="rId234" Type="http://schemas.openxmlformats.org/officeDocument/2006/relationships/image" Target="../media/image231.png"/><Relationship Id="rId637" Type="http://schemas.openxmlformats.org/officeDocument/2006/relationships/image" Target="../media/image634.png"/><Relationship Id="rId679" Type="http://schemas.openxmlformats.org/officeDocument/2006/relationships/image" Target="../media/image676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276" Type="http://schemas.openxmlformats.org/officeDocument/2006/relationships/image" Target="../media/image273.png"/><Relationship Id="rId441" Type="http://schemas.openxmlformats.org/officeDocument/2006/relationships/image" Target="../media/image438.png"/><Relationship Id="rId483" Type="http://schemas.openxmlformats.org/officeDocument/2006/relationships/image" Target="../media/image480.png"/><Relationship Id="rId539" Type="http://schemas.openxmlformats.org/officeDocument/2006/relationships/image" Target="../media/image536.png"/><Relationship Id="rId690" Type="http://schemas.openxmlformats.org/officeDocument/2006/relationships/image" Target="../media/image687.png"/><Relationship Id="rId704" Type="http://schemas.openxmlformats.org/officeDocument/2006/relationships/image" Target="../media/image701.png"/><Relationship Id="rId40" Type="http://schemas.openxmlformats.org/officeDocument/2006/relationships/image" Target="../media/image37.png"/><Relationship Id="rId136" Type="http://schemas.openxmlformats.org/officeDocument/2006/relationships/image" Target="../media/image133.png"/><Relationship Id="rId178" Type="http://schemas.openxmlformats.org/officeDocument/2006/relationships/image" Target="../media/image175.png"/><Relationship Id="rId301" Type="http://schemas.openxmlformats.org/officeDocument/2006/relationships/image" Target="../media/image298.png"/><Relationship Id="rId343" Type="http://schemas.openxmlformats.org/officeDocument/2006/relationships/image" Target="../media/image340.png"/><Relationship Id="rId550" Type="http://schemas.openxmlformats.org/officeDocument/2006/relationships/image" Target="../media/image547.png"/><Relationship Id="rId82" Type="http://schemas.openxmlformats.org/officeDocument/2006/relationships/image" Target="../media/image79.png"/><Relationship Id="rId203" Type="http://schemas.openxmlformats.org/officeDocument/2006/relationships/image" Target="../media/image200.png"/><Relationship Id="rId385" Type="http://schemas.openxmlformats.org/officeDocument/2006/relationships/image" Target="../media/image382.png"/><Relationship Id="rId592" Type="http://schemas.openxmlformats.org/officeDocument/2006/relationships/image" Target="../media/image589.png"/><Relationship Id="rId606" Type="http://schemas.openxmlformats.org/officeDocument/2006/relationships/image" Target="../media/image603.png"/><Relationship Id="rId648" Type="http://schemas.openxmlformats.org/officeDocument/2006/relationships/image" Target="../media/image645.png"/><Relationship Id="rId245" Type="http://schemas.openxmlformats.org/officeDocument/2006/relationships/image" Target="../media/image242.png"/><Relationship Id="rId287" Type="http://schemas.openxmlformats.org/officeDocument/2006/relationships/image" Target="../media/image284.png"/><Relationship Id="rId410" Type="http://schemas.openxmlformats.org/officeDocument/2006/relationships/image" Target="../media/image407.png"/><Relationship Id="rId452" Type="http://schemas.openxmlformats.org/officeDocument/2006/relationships/image" Target="../media/image449.png"/><Relationship Id="rId494" Type="http://schemas.openxmlformats.org/officeDocument/2006/relationships/image" Target="../media/image491.png"/><Relationship Id="rId508" Type="http://schemas.openxmlformats.org/officeDocument/2006/relationships/image" Target="../media/image505.png"/><Relationship Id="rId105" Type="http://schemas.openxmlformats.org/officeDocument/2006/relationships/image" Target="../media/image102.png"/><Relationship Id="rId147" Type="http://schemas.openxmlformats.org/officeDocument/2006/relationships/image" Target="../media/image144.png"/><Relationship Id="rId312" Type="http://schemas.openxmlformats.org/officeDocument/2006/relationships/image" Target="../media/image309.png"/><Relationship Id="rId354" Type="http://schemas.openxmlformats.org/officeDocument/2006/relationships/image" Target="../media/image351.png"/><Relationship Id="rId51" Type="http://schemas.openxmlformats.org/officeDocument/2006/relationships/image" Target="../media/image48.png"/><Relationship Id="rId93" Type="http://schemas.openxmlformats.org/officeDocument/2006/relationships/image" Target="../media/image90.png"/><Relationship Id="rId189" Type="http://schemas.openxmlformats.org/officeDocument/2006/relationships/image" Target="../media/image186.png"/><Relationship Id="rId396" Type="http://schemas.openxmlformats.org/officeDocument/2006/relationships/image" Target="../media/image393.png"/><Relationship Id="rId561" Type="http://schemas.openxmlformats.org/officeDocument/2006/relationships/image" Target="../media/image558.png"/><Relationship Id="rId617" Type="http://schemas.openxmlformats.org/officeDocument/2006/relationships/image" Target="../media/image614.png"/><Relationship Id="rId659" Type="http://schemas.openxmlformats.org/officeDocument/2006/relationships/image" Target="../media/image656.png"/><Relationship Id="rId214" Type="http://schemas.openxmlformats.org/officeDocument/2006/relationships/image" Target="../media/image211.png"/><Relationship Id="rId256" Type="http://schemas.openxmlformats.org/officeDocument/2006/relationships/image" Target="../media/image253.png"/><Relationship Id="rId298" Type="http://schemas.openxmlformats.org/officeDocument/2006/relationships/image" Target="../media/image295.png"/><Relationship Id="rId421" Type="http://schemas.openxmlformats.org/officeDocument/2006/relationships/image" Target="../media/image418.png"/><Relationship Id="rId463" Type="http://schemas.openxmlformats.org/officeDocument/2006/relationships/image" Target="../media/image460.png"/><Relationship Id="rId519" Type="http://schemas.openxmlformats.org/officeDocument/2006/relationships/image" Target="../media/image516.png"/><Relationship Id="rId670" Type="http://schemas.openxmlformats.org/officeDocument/2006/relationships/image" Target="../media/image667.png"/><Relationship Id="rId116" Type="http://schemas.openxmlformats.org/officeDocument/2006/relationships/image" Target="../media/image113.png"/><Relationship Id="rId158" Type="http://schemas.openxmlformats.org/officeDocument/2006/relationships/image" Target="../media/image155.png"/><Relationship Id="rId323" Type="http://schemas.openxmlformats.org/officeDocument/2006/relationships/image" Target="../media/image320.png"/><Relationship Id="rId530" Type="http://schemas.openxmlformats.org/officeDocument/2006/relationships/image" Target="../media/image527.png"/><Relationship Id="rId20" Type="http://schemas.openxmlformats.org/officeDocument/2006/relationships/image" Target="../media/image17.png"/><Relationship Id="rId62" Type="http://schemas.openxmlformats.org/officeDocument/2006/relationships/image" Target="../media/image59.png"/><Relationship Id="rId365" Type="http://schemas.openxmlformats.org/officeDocument/2006/relationships/image" Target="../media/image362.png"/><Relationship Id="rId572" Type="http://schemas.openxmlformats.org/officeDocument/2006/relationships/image" Target="../media/image569.png"/><Relationship Id="rId628" Type="http://schemas.openxmlformats.org/officeDocument/2006/relationships/image" Target="../media/image625.png"/><Relationship Id="rId225" Type="http://schemas.openxmlformats.org/officeDocument/2006/relationships/image" Target="../media/image222.png"/><Relationship Id="rId267" Type="http://schemas.openxmlformats.org/officeDocument/2006/relationships/image" Target="../media/image264.png"/><Relationship Id="rId432" Type="http://schemas.openxmlformats.org/officeDocument/2006/relationships/image" Target="../media/image429.png"/><Relationship Id="rId474" Type="http://schemas.openxmlformats.org/officeDocument/2006/relationships/image" Target="../media/image471.png"/><Relationship Id="rId127" Type="http://schemas.openxmlformats.org/officeDocument/2006/relationships/image" Target="../media/image124.png"/><Relationship Id="rId681" Type="http://schemas.openxmlformats.org/officeDocument/2006/relationships/image" Target="../media/image678.png"/><Relationship Id="rId31" Type="http://schemas.openxmlformats.org/officeDocument/2006/relationships/image" Target="../media/image28.png"/><Relationship Id="rId73" Type="http://schemas.openxmlformats.org/officeDocument/2006/relationships/image" Target="../media/image70.png"/><Relationship Id="rId169" Type="http://schemas.openxmlformats.org/officeDocument/2006/relationships/image" Target="../media/image166.png"/><Relationship Id="rId334" Type="http://schemas.openxmlformats.org/officeDocument/2006/relationships/image" Target="../media/image331.png"/><Relationship Id="rId376" Type="http://schemas.openxmlformats.org/officeDocument/2006/relationships/image" Target="../media/image373.png"/><Relationship Id="rId541" Type="http://schemas.openxmlformats.org/officeDocument/2006/relationships/image" Target="../media/image538.png"/><Relationship Id="rId583" Type="http://schemas.openxmlformats.org/officeDocument/2006/relationships/image" Target="../media/image580.png"/><Relationship Id="rId639" Type="http://schemas.openxmlformats.org/officeDocument/2006/relationships/image" Target="../media/image636.png"/><Relationship Id="rId4" Type="http://schemas.openxmlformats.org/officeDocument/2006/relationships/image" Target="../media/image1.png"/><Relationship Id="rId180" Type="http://schemas.openxmlformats.org/officeDocument/2006/relationships/image" Target="../media/image177.png"/><Relationship Id="rId236" Type="http://schemas.openxmlformats.org/officeDocument/2006/relationships/image" Target="../media/image233.png"/><Relationship Id="rId278" Type="http://schemas.openxmlformats.org/officeDocument/2006/relationships/image" Target="../media/image275.png"/><Relationship Id="rId401" Type="http://schemas.openxmlformats.org/officeDocument/2006/relationships/image" Target="../media/image398.png"/><Relationship Id="rId443" Type="http://schemas.openxmlformats.org/officeDocument/2006/relationships/image" Target="../media/image440.png"/><Relationship Id="rId650" Type="http://schemas.openxmlformats.org/officeDocument/2006/relationships/image" Target="../media/image647.png"/><Relationship Id="rId303" Type="http://schemas.openxmlformats.org/officeDocument/2006/relationships/image" Target="../media/image300.png"/><Relationship Id="rId485" Type="http://schemas.openxmlformats.org/officeDocument/2006/relationships/image" Target="../media/image482.png"/><Relationship Id="rId692" Type="http://schemas.openxmlformats.org/officeDocument/2006/relationships/image" Target="../media/image689.png"/><Relationship Id="rId706" Type="http://schemas.openxmlformats.org/officeDocument/2006/relationships/image" Target="../media/image703.png"/><Relationship Id="rId42" Type="http://schemas.openxmlformats.org/officeDocument/2006/relationships/image" Target="../media/image39.png"/><Relationship Id="rId84" Type="http://schemas.openxmlformats.org/officeDocument/2006/relationships/image" Target="../media/image81.png"/><Relationship Id="rId138" Type="http://schemas.openxmlformats.org/officeDocument/2006/relationships/image" Target="../media/image135.png"/><Relationship Id="rId345" Type="http://schemas.openxmlformats.org/officeDocument/2006/relationships/image" Target="../media/image342.png"/><Relationship Id="rId387" Type="http://schemas.openxmlformats.org/officeDocument/2006/relationships/image" Target="../media/image384.png"/><Relationship Id="rId510" Type="http://schemas.openxmlformats.org/officeDocument/2006/relationships/image" Target="../media/image507.png"/><Relationship Id="rId552" Type="http://schemas.openxmlformats.org/officeDocument/2006/relationships/image" Target="../media/image549.png"/><Relationship Id="rId594" Type="http://schemas.openxmlformats.org/officeDocument/2006/relationships/image" Target="../media/image591.png"/><Relationship Id="rId608" Type="http://schemas.openxmlformats.org/officeDocument/2006/relationships/image" Target="../media/image605.png"/><Relationship Id="rId191" Type="http://schemas.openxmlformats.org/officeDocument/2006/relationships/image" Target="../media/image188.png"/><Relationship Id="rId205" Type="http://schemas.openxmlformats.org/officeDocument/2006/relationships/image" Target="../media/image202.png"/><Relationship Id="rId247" Type="http://schemas.openxmlformats.org/officeDocument/2006/relationships/image" Target="../media/image244.png"/><Relationship Id="rId412" Type="http://schemas.openxmlformats.org/officeDocument/2006/relationships/image" Target="../media/image409.png"/><Relationship Id="rId107" Type="http://schemas.openxmlformats.org/officeDocument/2006/relationships/image" Target="../media/image104.png"/><Relationship Id="rId289" Type="http://schemas.openxmlformats.org/officeDocument/2006/relationships/image" Target="../media/image286.png"/><Relationship Id="rId454" Type="http://schemas.openxmlformats.org/officeDocument/2006/relationships/image" Target="../media/image451.png"/><Relationship Id="rId496" Type="http://schemas.openxmlformats.org/officeDocument/2006/relationships/image" Target="../media/image493.png"/><Relationship Id="rId661" Type="http://schemas.openxmlformats.org/officeDocument/2006/relationships/image" Target="../media/image658.png"/><Relationship Id="rId11" Type="http://schemas.openxmlformats.org/officeDocument/2006/relationships/image" Target="../media/image8.png"/><Relationship Id="rId53" Type="http://schemas.openxmlformats.org/officeDocument/2006/relationships/image" Target="../media/image50.png"/><Relationship Id="rId149" Type="http://schemas.openxmlformats.org/officeDocument/2006/relationships/image" Target="../media/image146.png"/><Relationship Id="rId314" Type="http://schemas.openxmlformats.org/officeDocument/2006/relationships/image" Target="../media/image311.png"/><Relationship Id="rId356" Type="http://schemas.openxmlformats.org/officeDocument/2006/relationships/image" Target="../media/image353.png"/><Relationship Id="rId398" Type="http://schemas.openxmlformats.org/officeDocument/2006/relationships/image" Target="../media/image395.png"/><Relationship Id="rId521" Type="http://schemas.openxmlformats.org/officeDocument/2006/relationships/image" Target="../media/image518.png"/><Relationship Id="rId563" Type="http://schemas.openxmlformats.org/officeDocument/2006/relationships/image" Target="../media/image560.png"/><Relationship Id="rId619" Type="http://schemas.openxmlformats.org/officeDocument/2006/relationships/image" Target="../media/image616.png"/><Relationship Id="rId95" Type="http://schemas.openxmlformats.org/officeDocument/2006/relationships/image" Target="../media/image92.png"/><Relationship Id="rId160" Type="http://schemas.openxmlformats.org/officeDocument/2006/relationships/image" Target="../media/image157.png"/><Relationship Id="rId216" Type="http://schemas.openxmlformats.org/officeDocument/2006/relationships/image" Target="../media/image213.png"/><Relationship Id="rId423" Type="http://schemas.openxmlformats.org/officeDocument/2006/relationships/image" Target="../media/image420.png"/><Relationship Id="rId258" Type="http://schemas.openxmlformats.org/officeDocument/2006/relationships/image" Target="../media/image255.png"/><Relationship Id="rId465" Type="http://schemas.openxmlformats.org/officeDocument/2006/relationships/image" Target="../media/image462.png"/><Relationship Id="rId630" Type="http://schemas.openxmlformats.org/officeDocument/2006/relationships/image" Target="../media/image627.png"/><Relationship Id="rId672" Type="http://schemas.openxmlformats.org/officeDocument/2006/relationships/image" Target="../media/image669.png"/><Relationship Id="rId22" Type="http://schemas.openxmlformats.org/officeDocument/2006/relationships/image" Target="../media/image19.png"/><Relationship Id="rId64" Type="http://schemas.openxmlformats.org/officeDocument/2006/relationships/image" Target="../media/image61.png"/><Relationship Id="rId118" Type="http://schemas.openxmlformats.org/officeDocument/2006/relationships/image" Target="../media/image115.png"/><Relationship Id="rId325" Type="http://schemas.openxmlformats.org/officeDocument/2006/relationships/image" Target="../media/image322.png"/><Relationship Id="rId367" Type="http://schemas.openxmlformats.org/officeDocument/2006/relationships/image" Target="../media/image364.png"/><Relationship Id="rId532" Type="http://schemas.openxmlformats.org/officeDocument/2006/relationships/image" Target="../media/image529.png"/><Relationship Id="rId574" Type="http://schemas.openxmlformats.org/officeDocument/2006/relationships/image" Target="../media/image571.png"/><Relationship Id="rId171" Type="http://schemas.openxmlformats.org/officeDocument/2006/relationships/image" Target="../media/image168.png"/><Relationship Id="rId227" Type="http://schemas.openxmlformats.org/officeDocument/2006/relationships/image" Target="../media/image224.png"/><Relationship Id="rId269" Type="http://schemas.openxmlformats.org/officeDocument/2006/relationships/image" Target="../media/image266.png"/><Relationship Id="rId434" Type="http://schemas.openxmlformats.org/officeDocument/2006/relationships/image" Target="../media/image431.png"/><Relationship Id="rId476" Type="http://schemas.openxmlformats.org/officeDocument/2006/relationships/image" Target="../media/image473.png"/><Relationship Id="rId641" Type="http://schemas.openxmlformats.org/officeDocument/2006/relationships/image" Target="../media/image638.png"/><Relationship Id="rId683" Type="http://schemas.openxmlformats.org/officeDocument/2006/relationships/image" Target="../media/image680.png"/><Relationship Id="rId33" Type="http://schemas.openxmlformats.org/officeDocument/2006/relationships/image" Target="../media/image30.png"/><Relationship Id="rId129" Type="http://schemas.openxmlformats.org/officeDocument/2006/relationships/image" Target="../media/image126.png"/><Relationship Id="rId280" Type="http://schemas.openxmlformats.org/officeDocument/2006/relationships/image" Target="../media/image277.png"/><Relationship Id="rId336" Type="http://schemas.openxmlformats.org/officeDocument/2006/relationships/image" Target="../media/image333.png"/><Relationship Id="rId501" Type="http://schemas.openxmlformats.org/officeDocument/2006/relationships/image" Target="../media/image498.png"/><Relationship Id="rId543" Type="http://schemas.openxmlformats.org/officeDocument/2006/relationships/image" Target="../media/image540.png"/><Relationship Id="rId75" Type="http://schemas.openxmlformats.org/officeDocument/2006/relationships/image" Target="../media/image72.png"/><Relationship Id="rId140" Type="http://schemas.openxmlformats.org/officeDocument/2006/relationships/image" Target="../media/image137.png"/><Relationship Id="rId182" Type="http://schemas.openxmlformats.org/officeDocument/2006/relationships/image" Target="../media/image179.png"/><Relationship Id="rId378" Type="http://schemas.openxmlformats.org/officeDocument/2006/relationships/image" Target="../media/image375.png"/><Relationship Id="rId403" Type="http://schemas.openxmlformats.org/officeDocument/2006/relationships/image" Target="../media/image400.png"/><Relationship Id="rId585" Type="http://schemas.openxmlformats.org/officeDocument/2006/relationships/image" Target="../media/image582.png"/><Relationship Id="rId6" Type="http://schemas.openxmlformats.org/officeDocument/2006/relationships/image" Target="../media/image3.png"/><Relationship Id="rId238" Type="http://schemas.openxmlformats.org/officeDocument/2006/relationships/image" Target="../media/image235.png"/><Relationship Id="rId445" Type="http://schemas.openxmlformats.org/officeDocument/2006/relationships/image" Target="../media/image442.png"/><Relationship Id="rId487" Type="http://schemas.openxmlformats.org/officeDocument/2006/relationships/image" Target="../media/image484.png"/><Relationship Id="rId610" Type="http://schemas.openxmlformats.org/officeDocument/2006/relationships/image" Target="../media/image607.png"/><Relationship Id="rId652" Type="http://schemas.openxmlformats.org/officeDocument/2006/relationships/image" Target="../media/image649.png"/><Relationship Id="rId694" Type="http://schemas.openxmlformats.org/officeDocument/2006/relationships/image" Target="../media/image691.png"/><Relationship Id="rId708" Type="http://schemas.openxmlformats.org/officeDocument/2006/relationships/image" Target="../media/image705.png"/><Relationship Id="rId291" Type="http://schemas.openxmlformats.org/officeDocument/2006/relationships/image" Target="../media/image288.png"/><Relationship Id="rId305" Type="http://schemas.openxmlformats.org/officeDocument/2006/relationships/image" Target="../media/image302.png"/><Relationship Id="rId347" Type="http://schemas.openxmlformats.org/officeDocument/2006/relationships/image" Target="../media/image344.png"/><Relationship Id="rId512" Type="http://schemas.openxmlformats.org/officeDocument/2006/relationships/image" Target="../media/image509.png"/><Relationship Id="rId44" Type="http://schemas.openxmlformats.org/officeDocument/2006/relationships/image" Target="../media/image41.png"/><Relationship Id="rId86" Type="http://schemas.openxmlformats.org/officeDocument/2006/relationships/image" Target="../media/image83.png"/><Relationship Id="rId151" Type="http://schemas.openxmlformats.org/officeDocument/2006/relationships/image" Target="../media/image148.png"/><Relationship Id="rId389" Type="http://schemas.openxmlformats.org/officeDocument/2006/relationships/image" Target="../media/image386.png"/><Relationship Id="rId554" Type="http://schemas.openxmlformats.org/officeDocument/2006/relationships/image" Target="../media/image551.png"/><Relationship Id="rId596" Type="http://schemas.openxmlformats.org/officeDocument/2006/relationships/image" Target="../media/image593.png"/><Relationship Id="rId193" Type="http://schemas.openxmlformats.org/officeDocument/2006/relationships/image" Target="../media/image190.png"/><Relationship Id="rId207" Type="http://schemas.openxmlformats.org/officeDocument/2006/relationships/image" Target="../media/image204.png"/><Relationship Id="rId249" Type="http://schemas.openxmlformats.org/officeDocument/2006/relationships/image" Target="../media/image246.png"/><Relationship Id="rId414" Type="http://schemas.openxmlformats.org/officeDocument/2006/relationships/image" Target="../media/image411.png"/><Relationship Id="rId456" Type="http://schemas.openxmlformats.org/officeDocument/2006/relationships/image" Target="../media/image453.png"/><Relationship Id="rId498" Type="http://schemas.openxmlformats.org/officeDocument/2006/relationships/image" Target="../media/image495.png"/><Relationship Id="rId621" Type="http://schemas.openxmlformats.org/officeDocument/2006/relationships/image" Target="../media/image618.png"/><Relationship Id="rId663" Type="http://schemas.openxmlformats.org/officeDocument/2006/relationships/image" Target="../media/image660.png"/><Relationship Id="rId13" Type="http://schemas.openxmlformats.org/officeDocument/2006/relationships/image" Target="../media/image10.png"/><Relationship Id="rId109" Type="http://schemas.openxmlformats.org/officeDocument/2006/relationships/image" Target="../media/image106.png"/><Relationship Id="rId260" Type="http://schemas.openxmlformats.org/officeDocument/2006/relationships/image" Target="../media/image257.png"/><Relationship Id="rId316" Type="http://schemas.openxmlformats.org/officeDocument/2006/relationships/image" Target="../media/image313.png"/><Relationship Id="rId523" Type="http://schemas.openxmlformats.org/officeDocument/2006/relationships/image" Target="../media/image520.png"/><Relationship Id="rId55" Type="http://schemas.openxmlformats.org/officeDocument/2006/relationships/image" Target="../media/image52.png"/><Relationship Id="rId97" Type="http://schemas.openxmlformats.org/officeDocument/2006/relationships/image" Target="../media/image94.png"/><Relationship Id="rId120" Type="http://schemas.openxmlformats.org/officeDocument/2006/relationships/image" Target="../media/image117.png"/><Relationship Id="rId358" Type="http://schemas.openxmlformats.org/officeDocument/2006/relationships/image" Target="../media/image355.png"/><Relationship Id="rId565" Type="http://schemas.openxmlformats.org/officeDocument/2006/relationships/image" Target="../media/image562.png"/><Relationship Id="rId162" Type="http://schemas.openxmlformats.org/officeDocument/2006/relationships/image" Target="../media/image159.png"/><Relationship Id="rId218" Type="http://schemas.openxmlformats.org/officeDocument/2006/relationships/image" Target="../media/image215.png"/><Relationship Id="rId425" Type="http://schemas.openxmlformats.org/officeDocument/2006/relationships/image" Target="../media/image422.png"/><Relationship Id="rId467" Type="http://schemas.openxmlformats.org/officeDocument/2006/relationships/image" Target="../media/image464.png"/><Relationship Id="rId632" Type="http://schemas.openxmlformats.org/officeDocument/2006/relationships/image" Target="../media/image629.png"/><Relationship Id="rId271" Type="http://schemas.openxmlformats.org/officeDocument/2006/relationships/image" Target="../media/image268.png"/><Relationship Id="rId674" Type="http://schemas.openxmlformats.org/officeDocument/2006/relationships/image" Target="../media/image671.png"/><Relationship Id="rId24" Type="http://schemas.openxmlformats.org/officeDocument/2006/relationships/image" Target="../media/image21.png"/><Relationship Id="rId66" Type="http://schemas.openxmlformats.org/officeDocument/2006/relationships/image" Target="../media/image63.png"/><Relationship Id="rId131" Type="http://schemas.openxmlformats.org/officeDocument/2006/relationships/image" Target="../media/image128.png"/><Relationship Id="rId327" Type="http://schemas.openxmlformats.org/officeDocument/2006/relationships/image" Target="../media/image324.png"/><Relationship Id="rId369" Type="http://schemas.openxmlformats.org/officeDocument/2006/relationships/image" Target="../media/image366.png"/><Relationship Id="rId534" Type="http://schemas.openxmlformats.org/officeDocument/2006/relationships/image" Target="../media/image531.png"/><Relationship Id="rId576" Type="http://schemas.openxmlformats.org/officeDocument/2006/relationships/image" Target="../media/image573.png"/><Relationship Id="rId173" Type="http://schemas.openxmlformats.org/officeDocument/2006/relationships/image" Target="../media/image170.png"/><Relationship Id="rId229" Type="http://schemas.openxmlformats.org/officeDocument/2006/relationships/image" Target="../media/image226.png"/><Relationship Id="rId380" Type="http://schemas.openxmlformats.org/officeDocument/2006/relationships/image" Target="../media/image377.png"/><Relationship Id="rId436" Type="http://schemas.openxmlformats.org/officeDocument/2006/relationships/image" Target="../media/image433.png"/><Relationship Id="rId601" Type="http://schemas.openxmlformats.org/officeDocument/2006/relationships/image" Target="../media/image598.png"/><Relationship Id="rId643" Type="http://schemas.openxmlformats.org/officeDocument/2006/relationships/image" Target="../media/image640.png"/><Relationship Id="rId240" Type="http://schemas.openxmlformats.org/officeDocument/2006/relationships/image" Target="../media/image237.png"/><Relationship Id="rId478" Type="http://schemas.openxmlformats.org/officeDocument/2006/relationships/image" Target="../media/image475.png"/><Relationship Id="rId685" Type="http://schemas.openxmlformats.org/officeDocument/2006/relationships/image" Target="../media/image682.png"/><Relationship Id="rId35" Type="http://schemas.openxmlformats.org/officeDocument/2006/relationships/image" Target="../media/image32.png"/><Relationship Id="rId77" Type="http://schemas.openxmlformats.org/officeDocument/2006/relationships/image" Target="../media/image74.png"/><Relationship Id="rId100" Type="http://schemas.openxmlformats.org/officeDocument/2006/relationships/image" Target="../media/image97.png"/><Relationship Id="rId282" Type="http://schemas.openxmlformats.org/officeDocument/2006/relationships/image" Target="../media/image279.png"/><Relationship Id="rId338" Type="http://schemas.openxmlformats.org/officeDocument/2006/relationships/image" Target="../media/image335.png"/><Relationship Id="rId503" Type="http://schemas.openxmlformats.org/officeDocument/2006/relationships/image" Target="../media/image500.png"/><Relationship Id="rId545" Type="http://schemas.openxmlformats.org/officeDocument/2006/relationships/image" Target="../media/image542.png"/><Relationship Id="rId587" Type="http://schemas.openxmlformats.org/officeDocument/2006/relationships/image" Target="../media/image584.png"/><Relationship Id="rId710" Type="http://schemas.openxmlformats.org/officeDocument/2006/relationships/image" Target="../media/image707.png"/><Relationship Id="rId8" Type="http://schemas.openxmlformats.org/officeDocument/2006/relationships/image" Target="../media/image5.png"/><Relationship Id="rId142" Type="http://schemas.openxmlformats.org/officeDocument/2006/relationships/image" Target="../media/image139.png"/><Relationship Id="rId184" Type="http://schemas.openxmlformats.org/officeDocument/2006/relationships/image" Target="../media/image181.png"/><Relationship Id="rId391" Type="http://schemas.openxmlformats.org/officeDocument/2006/relationships/image" Target="../media/image388.png"/><Relationship Id="rId405" Type="http://schemas.openxmlformats.org/officeDocument/2006/relationships/image" Target="../media/image402.png"/><Relationship Id="rId447" Type="http://schemas.openxmlformats.org/officeDocument/2006/relationships/image" Target="../media/image444.png"/><Relationship Id="rId612" Type="http://schemas.openxmlformats.org/officeDocument/2006/relationships/image" Target="../media/image609.png"/><Relationship Id="rId251" Type="http://schemas.openxmlformats.org/officeDocument/2006/relationships/image" Target="../media/image248.png"/><Relationship Id="rId489" Type="http://schemas.openxmlformats.org/officeDocument/2006/relationships/image" Target="../media/image486.png"/><Relationship Id="rId654" Type="http://schemas.openxmlformats.org/officeDocument/2006/relationships/image" Target="../media/image651.png"/><Relationship Id="rId696" Type="http://schemas.openxmlformats.org/officeDocument/2006/relationships/image" Target="../media/image693.png"/><Relationship Id="rId46" Type="http://schemas.openxmlformats.org/officeDocument/2006/relationships/image" Target="../media/image43.png"/><Relationship Id="rId293" Type="http://schemas.openxmlformats.org/officeDocument/2006/relationships/image" Target="../media/image290.png"/><Relationship Id="rId307" Type="http://schemas.openxmlformats.org/officeDocument/2006/relationships/image" Target="../media/image304.png"/><Relationship Id="rId349" Type="http://schemas.openxmlformats.org/officeDocument/2006/relationships/image" Target="../media/image346.png"/><Relationship Id="rId514" Type="http://schemas.openxmlformats.org/officeDocument/2006/relationships/image" Target="../media/image511.png"/><Relationship Id="rId556" Type="http://schemas.openxmlformats.org/officeDocument/2006/relationships/image" Target="../media/image553.png"/><Relationship Id="rId88" Type="http://schemas.openxmlformats.org/officeDocument/2006/relationships/image" Target="../media/image85.png"/><Relationship Id="rId111" Type="http://schemas.openxmlformats.org/officeDocument/2006/relationships/image" Target="../media/image108.png"/><Relationship Id="rId153" Type="http://schemas.openxmlformats.org/officeDocument/2006/relationships/image" Target="../media/image150.png"/><Relationship Id="rId195" Type="http://schemas.openxmlformats.org/officeDocument/2006/relationships/image" Target="../media/image192.png"/><Relationship Id="rId209" Type="http://schemas.openxmlformats.org/officeDocument/2006/relationships/image" Target="../media/image206.png"/><Relationship Id="rId360" Type="http://schemas.openxmlformats.org/officeDocument/2006/relationships/image" Target="../media/image357.png"/><Relationship Id="rId416" Type="http://schemas.openxmlformats.org/officeDocument/2006/relationships/image" Target="../media/image413.png"/><Relationship Id="rId598" Type="http://schemas.openxmlformats.org/officeDocument/2006/relationships/image" Target="../media/image595.png"/><Relationship Id="rId220" Type="http://schemas.openxmlformats.org/officeDocument/2006/relationships/image" Target="../media/image217.png"/><Relationship Id="rId458" Type="http://schemas.openxmlformats.org/officeDocument/2006/relationships/image" Target="../media/image455.png"/><Relationship Id="rId623" Type="http://schemas.openxmlformats.org/officeDocument/2006/relationships/image" Target="../media/image620.png"/><Relationship Id="rId665" Type="http://schemas.openxmlformats.org/officeDocument/2006/relationships/image" Target="../media/image662.png"/><Relationship Id="rId15" Type="http://schemas.openxmlformats.org/officeDocument/2006/relationships/image" Target="../media/image12.png"/><Relationship Id="rId57" Type="http://schemas.openxmlformats.org/officeDocument/2006/relationships/image" Target="../media/image54.png"/><Relationship Id="rId262" Type="http://schemas.openxmlformats.org/officeDocument/2006/relationships/image" Target="../media/image259.png"/><Relationship Id="rId318" Type="http://schemas.openxmlformats.org/officeDocument/2006/relationships/image" Target="../media/image315.png"/><Relationship Id="rId525" Type="http://schemas.openxmlformats.org/officeDocument/2006/relationships/image" Target="../media/image522.png"/><Relationship Id="rId567" Type="http://schemas.openxmlformats.org/officeDocument/2006/relationships/image" Target="../media/image564.png"/><Relationship Id="rId99" Type="http://schemas.openxmlformats.org/officeDocument/2006/relationships/image" Target="../media/image96.png"/><Relationship Id="rId122" Type="http://schemas.openxmlformats.org/officeDocument/2006/relationships/image" Target="../media/image119.png"/><Relationship Id="rId164" Type="http://schemas.openxmlformats.org/officeDocument/2006/relationships/image" Target="../media/image161.png"/><Relationship Id="rId371" Type="http://schemas.openxmlformats.org/officeDocument/2006/relationships/image" Target="../media/image368.png"/><Relationship Id="rId427" Type="http://schemas.openxmlformats.org/officeDocument/2006/relationships/image" Target="../media/image424.png"/><Relationship Id="rId469" Type="http://schemas.openxmlformats.org/officeDocument/2006/relationships/image" Target="../media/image466.png"/><Relationship Id="rId634" Type="http://schemas.openxmlformats.org/officeDocument/2006/relationships/image" Target="../media/image631.png"/><Relationship Id="rId676" Type="http://schemas.openxmlformats.org/officeDocument/2006/relationships/image" Target="../media/image673.png"/><Relationship Id="rId26" Type="http://schemas.openxmlformats.org/officeDocument/2006/relationships/image" Target="../media/image23.png"/><Relationship Id="rId231" Type="http://schemas.openxmlformats.org/officeDocument/2006/relationships/image" Target="../media/image228.png"/><Relationship Id="rId273" Type="http://schemas.openxmlformats.org/officeDocument/2006/relationships/image" Target="../media/image270.png"/><Relationship Id="rId329" Type="http://schemas.openxmlformats.org/officeDocument/2006/relationships/image" Target="../media/image326.png"/><Relationship Id="rId480" Type="http://schemas.openxmlformats.org/officeDocument/2006/relationships/image" Target="../media/image477.png"/><Relationship Id="rId536" Type="http://schemas.openxmlformats.org/officeDocument/2006/relationships/image" Target="../media/image533.png"/><Relationship Id="rId701" Type="http://schemas.openxmlformats.org/officeDocument/2006/relationships/image" Target="../media/image698.png"/><Relationship Id="rId68" Type="http://schemas.openxmlformats.org/officeDocument/2006/relationships/image" Target="../media/image65.png"/><Relationship Id="rId133" Type="http://schemas.openxmlformats.org/officeDocument/2006/relationships/image" Target="../media/image130.png"/><Relationship Id="rId175" Type="http://schemas.openxmlformats.org/officeDocument/2006/relationships/image" Target="../media/image172.png"/><Relationship Id="rId340" Type="http://schemas.openxmlformats.org/officeDocument/2006/relationships/image" Target="../media/image337.png"/><Relationship Id="rId578" Type="http://schemas.openxmlformats.org/officeDocument/2006/relationships/image" Target="../media/image575.png"/><Relationship Id="rId200" Type="http://schemas.openxmlformats.org/officeDocument/2006/relationships/image" Target="../media/image197.png"/><Relationship Id="rId382" Type="http://schemas.openxmlformats.org/officeDocument/2006/relationships/image" Target="../media/image379.png"/><Relationship Id="rId438" Type="http://schemas.openxmlformats.org/officeDocument/2006/relationships/image" Target="../media/image435.png"/><Relationship Id="rId603" Type="http://schemas.openxmlformats.org/officeDocument/2006/relationships/image" Target="../media/image600.png"/><Relationship Id="rId645" Type="http://schemas.openxmlformats.org/officeDocument/2006/relationships/image" Target="../media/image642.png"/><Relationship Id="rId687" Type="http://schemas.openxmlformats.org/officeDocument/2006/relationships/image" Target="../media/image684.png"/><Relationship Id="rId242" Type="http://schemas.openxmlformats.org/officeDocument/2006/relationships/image" Target="../media/image239.png"/><Relationship Id="rId284" Type="http://schemas.openxmlformats.org/officeDocument/2006/relationships/image" Target="../media/image281.png"/><Relationship Id="rId491" Type="http://schemas.openxmlformats.org/officeDocument/2006/relationships/image" Target="../media/image488.png"/><Relationship Id="rId505" Type="http://schemas.openxmlformats.org/officeDocument/2006/relationships/image" Target="../media/image502.png"/><Relationship Id="rId37" Type="http://schemas.openxmlformats.org/officeDocument/2006/relationships/image" Target="../media/image34.png"/><Relationship Id="rId79" Type="http://schemas.openxmlformats.org/officeDocument/2006/relationships/image" Target="../media/image76.png"/><Relationship Id="rId102" Type="http://schemas.openxmlformats.org/officeDocument/2006/relationships/image" Target="../media/image99.png"/><Relationship Id="rId144" Type="http://schemas.openxmlformats.org/officeDocument/2006/relationships/image" Target="../media/image141.png"/><Relationship Id="rId547" Type="http://schemas.openxmlformats.org/officeDocument/2006/relationships/image" Target="../media/image544.png"/><Relationship Id="rId589" Type="http://schemas.openxmlformats.org/officeDocument/2006/relationships/image" Target="../media/image586.png"/><Relationship Id="rId90" Type="http://schemas.openxmlformats.org/officeDocument/2006/relationships/image" Target="../media/image87.png"/><Relationship Id="rId186" Type="http://schemas.openxmlformats.org/officeDocument/2006/relationships/image" Target="../media/image183.png"/><Relationship Id="rId351" Type="http://schemas.openxmlformats.org/officeDocument/2006/relationships/image" Target="../media/image348.png"/><Relationship Id="rId393" Type="http://schemas.openxmlformats.org/officeDocument/2006/relationships/image" Target="../media/image390.png"/><Relationship Id="rId407" Type="http://schemas.openxmlformats.org/officeDocument/2006/relationships/image" Target="../media/image404.png"/><Relationship Id="rId449" Type="http://schemas.openxmlformats.org/officeDocument/2006/relationships/image" Target="../media/image446.png"/><Relationship Id="rId614" Type="http://schemas.openxmlformats.org/officeDocument/2006/relationships/image" Target="../media/image611.png"/><Relationship Id="rId656" Type="http://schemas.openxmlformats.org/officeDocument/2006/relationships/image" Target="../media/image653.png"/><Relationship Id="rId211" Type="http://schemas.openxmlformats.org/officeDocument/2006/relationships/image" Target="../media/image208.png"/><Relationship Id="rId253" Type="http://schemas.openxmlformats.org/officeDocument/2006/relationships/image" Target="../media/image250.png"/><Relationship Id="rId295" Type="http://schemas.openxmlformats.org/officeDocument/2006/relationships/image" Target="../media/image292.png"/><Relationship Id="rId309" Type="http://schemas.openxmlformats.org/officeDocument/2006/relationships/image" Target="../media/image306.png"/><Relationship Id="rId460" Type="http://schemas.openxmlformats.org/officeDocument/2006/relationships/image" Target="../media/image457.png"/><Relationship Id="rId516" Type="http://schemas.openxmlformats.org/officeDocument/2006/relationships/image" Target="../media/image513.png"/><Relationship Id="rId698" Type="http://schemas.openxmlformats.org/officeDocument/2006/relationships/image" Target="../media/image695.png"/><Relationship Id="rId48" Type="http://schemas.openxmlformats.org/officeDocument/2006/relationships/image" Target="../media/image45.png"/><Relationship Id="rId113" Type="http://schemas.openxmlformats.org/officeDocument/2006/relationships/image" Target="../media/image110.png"/><Relationship Id="rId320" Type="http://schemas.openxmlformats.org/officeDocument/2006/relationships/image" Target="../media/image317.png"/><Relationship Id="rId558" Type="http://schemas.openxmlformats.org/officeDocument/2006/relationships/image" Target="../media/image555.png"/><Relationship Id="rId155" Type="http://schemas.openxmlformats.org/officeDocument/2006/relationships/image" Target="../media/image152.png"/><Relationship Id="rId197" Type="http://schemas.openxmlformats.org/officeDocument/2006/relationships/image" Target="../media/image194.png"/><Relationship Id="rId362" Type="http://schemas.openxmlformats.org/officeDocument/2006/relationships/image" Target="../media/image359.png"/><Relationship Id="rId418" Type="http://schemas.openxmlformats.org/officeDocument/2006/relationships/image" Target="../media/image415.png"/><Relationship Id="rId625" Type="http://schemas.openxmlformats.org/officeDocument/2006/relationships/image" Target="../media/image622.png"/><Relationship Id="rId222" Type="http://schemas.openxmlformats.org/officeDocument/2006/relationships/image" Target="../media/image219.png"/><Relationship Id="rId264" Type="http://schemas.openxmlformats.org/officeDocument/2006/relationships/image" Target="../media/image261.png"/><Relationship Id="rId471" Type="http://schemas.openxmlformats.org/officeDocument/2006/relationships/image" Target="../media/image468.png"/><Relationship Id="rId667" Type="http://schemas.openxmlformats.org/officeDocument/2006/relationships/image" Target="../media/image664.png"/><Relationship Id="rId17" Type="http://schemas.openxmlformats.org/officeDocument/2006/relationships/image" Target="../media/image14.png"/><Relationship Id="rId59" Type="http://schemas.openxmlformats.org/officeDocument/2006/relationships/image" Target="../media/image56.png"/><Relationship Id="rId124" Type="http://schemas.openxmlformats.org/officeDocument/2006/relationships/image" Target="../media/image121.png"/><Relationship Id="rId527" Type="http://schemas.openxmlformats.org/officeDocument/2006/relationships/image" Target="../media/image524.png"/><Relationship Id="rId569" Type="http://schemas.openxmlformats.org/officeDocument/2006/relationships/image" Target="../media/image566.png"/><Relationship Id="rId70" Type="http://schemas.openxmlformats.org/officeDocument/2006/relationships/image" Target="../media/image67.png"/><Relationship Id="rId166" Type="http://schemas.openxmlformats.org/officeDocument/2006/relationships/image" Target="../media/image163.png"/><Relationship Id="rId331" Type="http://schemas.openxmlformats.org/officeDocument/2006/relationships/image" Target="../media/image328.png"/><Relationship Id="rId373" Type="http://schemas.openxmlformats.org/officeDocument/2006/relationships/image" Target="../media/image370.png"/><Relationship Id="rId429" Type="http://schemas.openxmlformats.org/officeDocument/2006/relationships/image" Target="../media/image426.png"/><Relationship Id="rId580" Type="http://schemas.openxmlformats.org/officeDocument/2006/relationships/image" Target="../media/image577.png"/><Relationship Id="rId636" Type="http://schemas.openxmlformats.org/officeDocument/2006/relationships/image" Target="../media/image63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30.png"/><Relationship Id="rId440" Type="http://schemas.openxmlformats.org/officeDocument/2006/relationships/image" Target="../media/image437.png"/><Relationship Id="rId678" Type="http://schemas.openxmlformats.org/officeDocument/2006/relationships/image" Target="../media/image675.png"/><Relationship Id="rId28" Type="http://schemas.openxmlformats.org/officeDocument/2006/relationships/image" Target="../media/image25.png"/><Relationship Id="rId275" Type="http://schemas.openxmlformats.org/officeDocument/2006/relationships/image" Target="../media/image272.png"/><Relationship Id="rId300" Type="http://schemas.openxmlformats.org/officeDocument/2006/relationships/image" Target="../media/image297.png"/><Relationship Id="rId482" Type="http://schemas.openxmlformats.org/officeDocument/2006/relationships/image" Target="../media/image479.png"/><Relationship Id="rId538" Type="http://schemas.openxmlformats.org/officeDocument/2006/relationships/image" Target="../media/image535.png"/><Relationship Id="rId703" Type="http://schemas.openxmlformats.org/officeDocument/2006/relationships/image" Target="../media/image700.png"/><Relationship Id="rId81" Type="http://schemas.openxmlformats.org/officeDocument/2006/relationships/image" Target="../media/image78.png"/><Relationship Id="rId135" Type="http://schemas.openxmlformats.org/officeDocument/2006/relationships/image" Target="../media/image132.png"/><Relationship Id="rId177" Type="http://schemas.openxmlformats.org/officeDocument/2006/relationships/image" Target="../media/image174.png"/><Relationship Id="rId342" Type="http://schemas.openxmlformats.org/officeDocument/2006/relationships/image" Target="../media/image339.png"/><Relationship Id="rId384" Type="http://schemas.openxmlformats.org/officeDocument/2006/relationships/image" Target="../media/image381.png"/><Relationship Id="rId591" Type="http://schemas.openxmlformats.org/officeDocument/2006/relationships/image" Target="../media/image588.png"/><Relationship Id="rId605" Type="http://schemas.openxmlformats.org/officeDocument/2006/relationships/image" Target="../media/image602.png"/><Relationship Id="rId202" Type="http://schemas.openxmlformats.org/officeDocument/2006/relationships/image" Target="../media/image199.png"/><Relationship Id="rId244" Type="http://schemas.openxmlformats.org/officeDocument/2006/relationships/image" Target="../media/image241.png"/><Relationship Id="rId647" Type="http://schemas.openxmlformats.org/officeDocument/2006/relationships/image" Target="../media/image644.png"/><Relationship Id="rId689" Type="http://schemas.openxmlformats.org/officeDocument/2006/relationships/image" Target="../media/image686.png"/><Relationship Id="rId39" Type="http://schemas.openxmlformats.org/officeDocument/2006/relationships/image" Target="../media/image36.png"/><Relationship Id="rId286" Type="http://schemas.openxmlformats.org/officeDocument/2006/relationships/image" Target="../media/image283.png"/><Relationship Id="rId451" Type="http://schemas.openxmlformats.org/officeDocument/2006/relationships/image" Target="../media/image448.png"/><Relationship Id="rId493" Type="http://schemas.openxmlformats.org/officeDocument/2006/relationships/image" Target="../media/image490.png"/><Relationship Id="rId507" Type="http://schemas.openxmlformats.org/officeDocument/2006/relationships/image" Target="../media/image504.png"/><Relationship Id="rId549" Type="http://schemas.openxmlformats.org/officeDocument/2006/relationships/image" Target="../media/image546.png"/><Relationship Id="rId50" Type="http://schemas.openxmlformats.org/officeDocument/2006/relationships/image" Target="../media/image47.png"/><Relationship Id="rId104" Type="http://schemas.openxmlformats.org/officeDocument/2006/relationships/image" Target="../media/image101.png"/><Relationship Id="rId146" Type="http://schemas.openxmlformats.org/officeDocument/2006/relationships/image" Target="../media/image143.png"/><Relationship Id="rId188" Type="http://schemas.openxmlformats.org/officeDocument/2006/relationships/image" Target="../media/image185.png"/><Relationship Id="rId311" Type="http://schemas.openxmlformats.org/officeDocument/2006/relationships/image" Target="../media/image308.png"/><Relationship Id="rId353" Type="http://schemas.openxmlformats.org/officeDocument/2006/relationships/image" Target="../media/image350.png"/><Relationship Id="rId395" Type="http://schemas.openxmlformats.org/officeDocument/2006/relationships/image" Target="../media/image392.png"/><Relationship Id="rId409" Type="http://schemas.openxmlformats.org/officeDocument/2006/relationships/image" Target="../media/image406.png"/><Relationship Id="rId560" Type="http://schemas.openxmlformats.org/officeDocument/2006/relationships/image" Target="../media/image557.png"/><Relationship Id="rId92" Type="http://schemas.openxmlformats.org/officeDocument/2006/relationships/image" Target="../media/image89.png"/><Relationship Id="rId213" Type="http://schemas.openxmlformats.org/officeDocument/2006/relationships/image" Target="../media/image210.png"/><Relationship Id="rId420" Type="http://schemas.openxmlformats.org/officeDocument/2006/relationships/image" Target="../media/image417.png"/><Relationship Id="rId616" Type="http://schemas.openxmlformats.org/officeDocument/2006/relationships/image" Target="../media/image613.png"/><Relationship Id="rId658" Type="http://schemas.openxmlformats.org/officeDocument/2006/relationships/image" Target="../media/image655.png"/><Relationship Id="rId255" Type="http://schemas.openxmlformats.org/officeDocument/2006/relationships/image" Target="../media/image252.png"/><Relationship Id="rId297" Type="http://schemas.openxmlformats.org/officeDocument/2006/relationships/image" Target="../media/image294.png"/><Relationship Id="rId462" Type="http://schemas.openxmlformats.org/officeDocument/2006/relationships/image" Target="../media/image459.png"/><Relationship Id="rId518" Type="http://schemas.openxmlformats.org/officeDocument/2006/relationships/image" Target="../media/image515.png"/><Relationship Id="rId115" Type="http://schemas.openxmlformats.org/officeDocument/2006/relationships/image" Target="../media/image112.png"/><Relationship Id="rId157" Type="http://schemas.openxmlformats.org/officeDocument/2006/relationships/image" Target="../media/image154.png"/><Relationship Id="rId322" Type="http://schemas.openxmlformats.org/officeDocument/2006/relationships/image" Target="../media/image319.png"/><Relationship Id="rId364" Type="http://schemas.openxmlformats.org/officeDocument/2006/relationships/image" Target="../media/image361.png"/><Relationship Id="rId61" Type="http://schemas.openxmlformats.org/officeDocument/2006/relationships/image" Target="../media/image58.png"/><Relationship Id="rId199" Type="http://schemas.openxmlformats.org/officeDocument/2006/relationships/image" Target="../media/image196.png"/><Relationship Id="rId571" Type="http://schemas.openxmlformats.org/officeDocument/2006/relationships/image" Target="../media/image568.png"/><Relationship Id="rId627" Type="http://schemas.openxmlformats.org/officeDocument/2006/relationships/image" Target="../media/image624.png"/><Relationship Id="rId669" Type="http://schemas.openxmlformats.org/officeDocument/2006/relationships/image" Target="../media/image666.png"/><Relationship Id="rId19" Type="http://schemas.openxmlformats.org/officeDocument/2006/relationships/image" Target="../media/image16.png"/><Relationship Id="rId224" Type="http://schemas.openxmlformats.org/officeDocument/2006/relationships/image" Target="../media/image221.png"/><Relationship Id="rId266" Type="http://schemas.openxmlformats.org/officeDocument/2006/relationships/image" Target="../media/image263.png"/><Relationship Id="rId431" Type="http://schemas.openxmlformats.org/officeDocument/2006/relationships/image" Target="../media/image428.png"/><Relationship Id="rId473" Type="http://schemas.openxmlformats.org/officeDocument/2006/relationships/image" Target="../media/image470.png"/><Relationship Id="rId529" Type="http://schemas.openxmlformats.org/officeDocument/2006/relationships/image" Target="../media/image526.png"/><Relationship Id="rId680" Type="http://schemas.openxmlformats.org/officeDocument/2006/relationships/image" Target="../media/image677.png"/><Relationship Id="rId30" Type="http://schemas.openxmlformats.org/officeDocument/2006/relationships/image" Target="../media/image27.png"/><Relationship Id="rId126" Type="http://schemas.openxmlformats.org/officeDocument/2006/relationships/image" Target="../media/image123.png"/><Relationship Id="rId168" Type="http://schemas.openxmlformats.org/officeDocument/2006/relationships/image" Target="../media/image165.png"/><Relationship Id="rId333" Type="http://schemas.openxmlformats.org/officeDocument/2006/relationships/image" Target="../media/image330.png"/><Relationship Id="rId540" Type="http://schemas.openxmlformats.org/officeDocument/2006/relationships/image" Target="../media/image537.png"/><Relationship Id="rId72" Type="http://schemas.openxmlformats.org/officeDocument/2006/relationships/image" Target="../media/image69.png"/><Relationship Id="rId375" Type="http://schemas.openxmlformats.org/officeDocument/2006/relationships/image" Target="../media/image372.png"/><Relationship Id="rId582" Type="http://schemas.openxmlformats.org/officeDocument/2006/relationships/image" Target="../media/image579.png"/><Relationship Id="rId638" Type="http://schemas.openxmlformats.org/officeDocument/2006/relationships/image" Target="../media/image635.png"/><Relationship Id="rId3" Type="http://schemas.openxmlformats.org/officeDocument/2006/relationships/theme" Target="../theme/theme1.xml"/><Relationship Id="rId235" Type="http://schemas.openxmlformats.org/officeDocument/2006/relationships/image" Target="../media/image232.png"/><Relationship Id="rId277" Type="http://schemas.openxmlformats.org/officeDocument/2006/relationships/image" Target="../media/image274.png"/><Relationship Id="rId400" Type="http://schemas.openxmlformats.org/officeDocument/2006/relationships/image" Target="../media/image397.png"/><Relationship Id="rId442" Type="http://schemas.openxmlformats.org/officeDocument/2006/relationships/image" Target="../media/image439.png"/><Relationship Id="rId484" Type="http://schemas.openxmlformats.org/officeDocument/2006/relationships/image" Target="../media/image481.png"/><Relationship Id="rId705" Type="http://schemas.openxmlformats.org/officeDocument/2006/relationships/image" Target="../media/image702.png"/><Relationship Id="rId137" Type="http://schemas.openxmlformats.org/officeDocument/2006/relationships/image" Target="../media/image134.png"/><Relationship Id="rId302" Type="http://schemas.openxmlformats.org/officeDocument/2006/relationships/image" Target="../media/image299.png"/><Relationship Id="rId344" Type="http://schemas.openxmlformats.org/officeDocument/2006/relationships/image" Target="../media/image341.png"/><Relationship Id="rId691" Type="http://schemas.openxmlformats.org/officeDocument/2006/relationships/image" Target="../media/image688.png"/><Relationship Id="rId41" Type="http://schemas.openxmlformats.org/officeDocument/2006/relationships/image" Target="../media/image38.png"/><Relationship Id="rId83" Type="http://schemas.openxmlformats.org/officeDocument/2006/relationships/image" Target="../media/image80.png"/><Relationship Id="rId179" Type="http://schemas.openxmlformats.org/officeDocument/2006/relationships/image" Target="../media/image176.png"/><Relationship Id="rId386" Type="http://schemas.openxmlformats.org/officeDocument/2006/relationships/image" Target="../media/image383.png"/><Relationship Id="rId551" Type="http://schemas.openxmlformats.org/officeDocument/2006/relationships/image" Target="../media/image548.png"/><Relationship Id="rId593" Type="http://schemas.openxmlformats.org/officeDocument/2006/relationships/image" Target="../media/image590.png"/><Relationship Id="rId607" Type="http://schemas.openxmlformats.org/officeDocument/2006/relationships/image" Target="../media/image604.png"/><Relationship Id="rId649" Type="http://schemas.openxmlformats.org/officeDocument/2006/relationships/image" Target="../media/image646.png"/><Relationship Id="rId190" Type="http://schemas.openxmlformats.org/officeDocument/2006/relationships/image" Target="../media/image187.png"/><Relationship Id="rId204" Type="http://schemas.openxmlformats.org/officeDocument/2006/relationships/image" Target="../media/image201.png"/><Relationship Id="rId246" Type="http://schemas.openxmlformats.org/officeDocument/2006/relationships/image" Target="../media/image243.png"/><Relationship Id="rId288" Type="http://schemas.openxmlformats.org/officeDocument/2006/relationships/image" Target="../media/image285.png"/><Relationship Id="rId411" Type="http://schemas.openxmlformats.org/officeDocument/2006/relationships/image" Target="../media/image408.png"/><Relationship Id="rId453" Type="http://schemas.openxmlformats.org/officeDocument/2006/relationships/image" Target="../media/image450.png"/><Relationship Id="rId509" Type="http://schemas.openxmlformats.org/officeDocument/2006/relationships/image" Target="../media/image506.png"/><Relationship Id="rId660" Type="http://schemas.openxmlformats.org/officeDocument/2006/relationships/image" Target="../media/image657.png"/><Relationship Id="rId106" Type="http://schemas.openxmlformats.org/officeDocument/2006/relationships/image" Target="../media/image103.png"/><Relationship Id="rId313" Type="http://schemas.openxmlformats.org/officeDocument/2006/relationships/image" Target="../media/image310.png"/><Relationship Id="rId495" Type="http://schemas.openxmlformats.org/officeDocument/2006/relationships/image" Target="../media/image492.png"/><Relationship Id="rId10" Type="http://schemas.openxmlformats.org/officeDocument/2006/relationships/image" Target="../media/image7.png"/><Relationship Id="rId52" Type="http://schemas.openxmlformats.org/officeDocument/2006/relationships/image" Target="../media/image49.png"/><Relationship Id="rId94" Type="http://schemas.openxmlformats.org/officeDocument/2006/relationships/image" Target="../media/image91.png"/><Relationship Id="rId148" Type="http://schemas.openxmlformats.org/officeDocument/2006/relationships/image" Target="../media/image145.png"/><Relationship Id="rId355" Type="http://schemas.openxmlformats.org/officeDocument/2006/relationships/image" Target="../media/image352.png"/><Relationship Id="rId397" Type="http://schemas.openxmlformats.org/officeDocument/2006/relationships/image" Target="../media/image394.png"/><Relationship Id="rId520" Type="http://schemas.openxmlformats.org/officeDocument/2006/relationships/image" Target="../media/image517.png"/><Relationship Id="rId562" Type="http://schemas.openxmlformats.org/officeDocument/2006/relationships/image" Target="../media/image559.png"/><Relationship Id="rId618" Type="http://schemas.openxmlformats.org/officeDocument/2006/relationships/image" Target="../media/image615.png"/><Relationship Id="rId215" Type="http://schemas.openxmlformats.org/officeDocument/2006/relationships/image" Target="../media/image212.png"/><Relationship Id="rId257" Type="http://schemas.openxmlformats.org/officeDocument/2006/relationships/image" Target="../media/image254.png"/><Relationship Id="rId422" Type="http://schemas.openxmlformats.org/officeDocument/2006/relationships/image" Target="../media/image419.png"/><Relationship Id="rId464" Type="http://schemas.openxmlformats.org/officeDocument/2006/relationships/image" Target="../media/image461.png"/><Relationship Id="rId299" Type="http://schemas.openxmlformats.org/officeDocument/2006/relationships/image" Target="../media/image296.png"/><Relationship Id="rId63" Type="http://schemas.openxmlformats.org/officeDocument/2006/relationships/image" Target="../media/image60.png"/><Relationship Id="rId159" Type="http://schemas.openxmlformats.org/officeDocument/2006/relationships/image" Target="../media/image156.png"/><Relationship Id="rId366" Type="http://schemas.openxmlformats.org/officeDocument/2006/relationships/image" Target="../media/image363.png"/><Relationship Id="rId573" Type="http://schemas.openxmlformats.org/officeDocument/2006/relationships/image" Target="../media/image570.png"/><Relationship Id="rId226" Type="http://schemas.openxmlformats.org/officeDocument/2006/relationships/image" Target="../media/image223.png"/><Relationship Id="rId433" Type="http://schemas.openxmlformats.org/officeDocument/2006/relationships/image" Target="../media/image430.png"/><Relationship Id="rId640" Type="http://schemas.openxmlformats.org/officeDocument/2006/relationships/image" Target="../media/image637.png"/><Relationship Id="rId74" Type="http://schemas.openxmlformats.org/officeDocument/2006/relationships/image" Target="../media/image71.png"/><Relationship Id="rId377" Type="http://schemas.openxmlformats.org/officeDocument/2006/relationships/image" Target="../media/image374.png"/><Relationship Id="rId500" Type="http://schemas.openxmlformats.org/officeDocument/2006/relationships/image" Target="../media/image497.png"/><Relationship Id="rId584" Type="http://schemas.openxmlformats.org/officeDocument/2006/relationships/image" Target="../media/image581.png"/><Relationship Id="rId5" Type="http://schemas.openxmlformats.org/officeDocument/2006/relationships/image" Target="../media/image2.png"/><Relationship Id="rId237" Type="http://schemas.openxmlformats.org/officeDocument/2006/relationships/image" Target="../media/image234.png"/><Relationship Id="rId444" Type="http://schemas.openxmlformats.org/officeDocument/2006/relationships/image" Target="../media/image441.png"/><Relationship Id="rId651" Type="http://schemas.openxmlformats.org/officeDocument/2006/relationships/image" Target="../media/image648.png"/><Relationship Id="rId290" Type="http://schemas.openxmlformats.org/officeDocument/2006/relationships/image" Target="../media/image287.png"/><Relationship Id="rId304" Type="http://schemas.openxmlformats.org/officeDocument/2006/relationships/image" Target="../media/image301.png"/><Relationship Id="rId388" Type="http://schemas.openxmlformats.org/officeDocument/2006/relationships/image" Target="../media/image385.png"/><Relationship Id="rId511" Type="http://schemas.openxmlformats.org/officeDocument/2006/relationships/image" Target="../media/image508.png"/><Relationship Id="rId609" Type="http://schemas.openxmlformats.org/officeDocument/2006/relationships/image" Target="../media/image606.png"/><Relationship Id="rId85" Type="http://schemas.openxmlformats.org/officeDocument/2006/relationships/image" Target="../media/image82.png"/><Relationship Id="rId150" Type="http://schemas.openxmlformats.org/officeDocument/2006/relationships/image" Target="../media/image147.png"/><Relationship Id="rId595" Type="http://schemas.openxmlformats.org/officeDocument/2006/relationships/image" Target="../media/image592.png"/><Relationship Id="rId248" Type="http://schemas.openxmlformats.org/officeDocument/2006/relationships/image" Target="../media/image245.png"/><Relationship Id="rId455" Type="http://schemas.openxmlformats.org/officeDocument/2006/relationships/image" Target="../media/image452.png"/><Relationship Id="rId662" Type="http://schemas.openxmlformats.org/officeDocument/2006/relationships/image" Target="../media/image659.png"/><Relationship Id="rId12" Type="http://schemas.openxmlformats.org/officeDocument/2006/relationships/image" Target="../media/image9.png"/><Relationship Id="rId108" Type="http://schemas.openxmlformats.org/officeDocument/2006/relationships/image" Target="../media/image105.png"/><Relationship Id="rId315" Type="http://schemas.openxmlformats.org/officeDocument/2006/relationships/image" Target="../media/image312.png"/><Relationship Id="rId522" Type="http://schemas.openxmlformats.org/officeDocument/2006/relationships/image" Target="../media/image519.png"/><Relationship Id="rId96" Type="http://schemas.openxmlformats.org/officeDocument/2006/relationships/image" Target="../media/image93.png"/><Relationship Id="rId161" Type="http://schemas.openxmlformats.org/officeDocument/2006/relationships/image" Target="../media/image158.png"/><Relationship Id="rId399" Type="http://schemas.openxmlformats.org/officeDocument/2006/relationships/image" Target="../media/image396.png"/><Relationship Id="rId259" Type="http://schemas.openxmlformats.org/officeDocument/2006/relationships/image" Target="../media/image256.png"/><Relationship Id="rId466" Type="http://schemas.openxmlformats.org/officeDocument/2006/relationships/image" Target="../media/image463.png"/><Relationship Id="rId673" Type="http://schemas.openxmlformats.org/officeDocument/2006/relationships/image" Target="../media/image670.png"/><Relationship Id="rId23" Type="http://schemas.openxmlformats.org/officeDocument/2006/relationships/image" Target="../media/image20.png"/><Relationship Id="rId119" Type="http://schemas.openxmlformats.org/officeDocument/2006/relationships/image" Target="../media/image116.png"/><Relationship Id="rId326" Type="http://schemas.openxmlformats.org/officeDocument/2006/relationships/image" Target="../media/image323.png"/><Relationship Id="rId533" Type="http://schemas.openxmlformats.org/officeDocument/2006/relationships/image" Target="../media/image530.png"/><Relationship Id="rId172" Type="http://schemas.openxmlformats.org/officeDocument/2006/relationships/image" Target="../media/image169.png"/><Relationship Id="rId477" Type="http://schemas.openxmlformats.org/officeDocument/2006/relationships/image" Target="../media/image474.png"/><Relationship Id="rId600" Type="http://schemas.openxmlformats.org/officeDocument/2006/relationships/image" Target="../media/image597.png"/><Relationship Id="rId684" Type="http://schemas.openxmlformats.org/officeDocument/2006/relationships/image" Target="../media/image681.png"/><Relationship Id="rId337" Type="http://schemas.openxmlformats.org/officeDocument/2006/relationships/image" Target="../media/image334.png"/><Relationship Id="rId34" Type="http://schemas.openxmlformats.org/officeDocument/2006/relationships/image" Target="../media/image31.png"/><Relationship Id="rId544" Type="http://schemas.openxmlformats.org/officeDocument/2006/relationships/image" Target="../media/image541.png"/><Relationship Id="rId183" Type="http://schemas.openxmlformats.org/officeDocument/2006/relationships/image" Target="../media/image180.png"/><Relationship Id="rId390" Type="http://schemas.openxmlformats.org/officeDocument/2006/relationships/image" Target="../media/image387.png"/><Relationship Id="rId404" Type="http://schemas.openxmlformats.org/officeDocument/2006/relationships/image" Target="../media/image401.png"/><Relationship Id="rId611" Type="http://schemas.openxmlformats.org/officeDocument/2006/relationships/image" Target="../media/image608.png"/><Relationship Id="rId250" Type="http://schemas.openxmlformats.org/officeDocument/2006/relationships/image" Target="../media/image247.png"/><Relationship Id="rId488" Type="http://schemas.openxmlformats.org/officeDocument/2006/relationships/image" Target="../media/image485.png"/><Relationship Id="rId695" Type="http://schemas.openxmlformats.org/officeDocument/2006/relationships/image" Target="../media/image692.png"/><Relationship Id="rId709" Type="http://schemas.openxmlformats.org/officeDocument/2006/relationships/image" Target="../media/image706.png"/><Relationship Id="rId45" Type="http://schemas.openxmlformats.org/officeDocument/2006/relationships/image" Target="../media/image42.png"/><Relationship Id="rId110" Type="http://schemas.openxmlformats.org/officeDocument/2006/relationships/image" Target="../media/image107.png"/><Relationship Id="rId348" Type="http://schemas.openxmlformats.org/officeDocument/2006/relationships/image" Target="../media/image345.png"/><Relationship Id="rId555" Type="http://schemas.openxmlformats.org/officeDocument/2006/relationships/image" Target="../media/image552.png"/><Relationship Id="rId194" Type="http://schemas.openxmlformats.org/officeDocument/2006/relationships/image" Target="../media/image191.png"/><Relationship Id="rId208" Type="http://schemas.openxmlformats.org/officeDocument/2006/relationships/image" Target="../media/image205.png"/><Relationship Id="rId415" Type="http://schemas.openxmlformats.org/officeDocument/2006/relationships/image" Target="../media/image412.png"/><Relationship Id="rId622" Type="http://schemas.openxmlformats.org/officeDocument/2006/relationships/image" Target="../media/image619.png"/><Relationship Id="rId261" Type="http://schemas.openxmlformats.org/officeDocument/2006/relationships/image" Target="../media/image258.png"/><Relationship Id="rId499" Type="http://schemas.openxmlformats.org/officeDocument/2006/relationships/image" Target="../media/image496.png"/><Relationship Id="rId56" Type="http://schemas.openxmlformats.org/officeDocument/2006/relationships/image" Target="../media/image53.png"/><Relationship Id="rId359" Type="http://schemas.openxmlformats.org/officeDocument/2006/relationships/image" Target="../media/image356.png"/><Relationship Id="rId566" Type="http://schemas.openxmlformats.org/officeDocument/2006/relationships/image" Target="../media/image563.png"/><Relationship Id="rId121" Type="http://schemas.openxmlformats.org/officeDocument/2006/relationships/image" Target="../media/image118.png"/><Relationship Id="rId219" Type="http://schemas.openxmlformats.org/officeDocument/2006/relationships/image" Target="../media/image216.png"/><Relationship Id="rId426" Type="http://schemas.openxmlformats.org/officeDocument/2006/relationships/image" Target="../media/image423.png"/><Relationship Id="rId633" Type="http://schemas.openxmlformats.org/officeDocument/2006/relationships/image" Target="../media/image630.png"/><Relationship Id="rId67" Type="http://schemas.openxmlformats.org/officeDocument/2006/relationships/image" Target="../media/image64.png"/><Relationship Id="rId272" Type="http://schemas.openxmlformats.org/officeDocument/2006/relationships/image" Target="../media/image269.png"/><Relationship Id="rId577" Type="http://schemas.openxmlformats.org/officeDocument/2006/relationships/image" Target="../media/image574.png"/><Relationship Id="rId700" Type="http://schemas.openxmlformats.org/officeDocument/2006/relationships/image" Target="../media/image697.png"/><Relationship Id="rId132" Type="http://schemas.openxmlformats.org/officeDocument/2006/relationships/image" Target="../media/image129.png"/><Relationship Id="rId437" Type="http://schemas.openxmlformats.org/officeDocument/2006/relationships/image" Target="../media/image434.png"/><Relationship Id="rId644" Type="http://schemas.openxmlformats.org/officeDocument/2006/relationships/image" Target="../media/image641.png"/><Relationship Id="rId283" Type="http://schemas.openxmlformats.org/officeDocument/2006/relationships/image" Target="../media/image280.png"/><Relationship Id="rId490" Type="http://schemas.openxmlformats.org/officeDocument/2006/relationships/image" Target="../media/image487.png"/><Relationship Id="rId504" Type="http://schemas.openxmlformats.org/officeDocument/2006/relationships/image" Target="../media/image501.png"/><Relationship Id="rId78" Type="http://schemas.openxmlformats.org/officeDocument/2006/relationships/image" Target="../media/image75.png"/><Relationship Id="rId143" Type="http://schemas.openxmlformats.org/officeDocument/2006/relationships/image" Target="../media/image140.png"/><Relationship Id="rId350" Type="http://schemas.openxmlformats.org/officeDocument/2006/relationships/image" Target="../media/image347.png"/><Relationship Id="rId588" Type="http://schemas.openxmlformats.org/officeDocument/2006/relationships/image" Target="../media/image585.png"/><Relationship Id="rId9" Type="http://schemas.openxmlformats.org/officeDocument/2006/relationships/image" Target="../media/image6.png"/><Relationship Id="rId210" Type="http://schemas.openxmlformats.org/officeDocument/2006/relationships/image" Target="../media/image207.png"/><Relationship Id="rId448" Type="http://schemas.openxmlformats.org/officeDocument/2006/relationships/image" Target="../media/image445.png"/><Relationship Id="rId655" Type="http://schemas.openxmlformats.org/officeDocument/2006/relationships/image" Target="../media/image652.png"/><Relationship Id="rId294" Type="http://schemas.openxmlformats.org/officeDocument/2006/relationships/image" Target="../media/image291.png"/><Relationship Id="rId308" Type="http://schemas.openxmlformats.org/officeDocument/2006/relationships/image" Target="../media/image305.png"/><Relationship Id="rId515" Type="http://schemas.openxmlformats.org/officeDocument/2006/relationships/image" Target="../media/image512.png"/><Relationship Id="rId89" Type="http://schemas.openxmlformats.org/officeDocument/2006/relationships/image" Target="../media/image86.png"/><Relationship Id="rId154" Type="http://schemas.openxmlformats.org/officeDocument/2006/relationships/image" Target="../media/image151.png"/><Relationship Id="rId361" Type="http://schemas.openxmlformats.org/officeDocument/2006/relationships/image" Target="../media/image358.png"/><Relationship Id="rId599" Type="http://schemas.openxmlformats.org/officeDocument/2006/relationships/image" Target="../media/image596.png"/><Relationship Id="rId459" Type="http://schemas.openxmlformats.org/officeDocument/2006/relationships/image" Target="../media/image456.png"/><Relationship Id="rId666" Type="http://schemas.openxmlformats.org/officeDocument/2006/relationships/image" Target="../media/image663.png"/><Relationship Id="rId16" Type="http://schemas.openxmlformats.org/officeDocument/2006/relationships/image" Target="../media/image13.png"/><Relationship Id="rId221" Type="http://schemas.openxmlformats.org/officeDocument/2006/relationships/image" Target="../media/image218.png"/><Relationship Id="rId319" Type="http://schemas.openxmlformats.org/officeDocument/2006/relationships/image" Target="../media/image316.png"/><Relationship Id="rId526" Type="http://schemas.openxmlformats.org/officeDocument/2006/relationships/image" Target="../media/image523.png"/><Relationship Id="rId165" Type="http://schemas.openxmlformats.org/officeDocument/2006/relationships/image" Target="../media/image162.png"/><Relationship Id="rId372" Type="http://schemas.openxmlformats.org/officeDocument/2006/relationships/image" Target="../media/image369.png"/><Relationship Id="rId677" Type="http://schemas.openxmlformats.org/officeDocument/2006/relationships/image" Target="../media/image674.png"/><Relationship Id="rId232" Type="http://schemas.openxmlformats.org/officeDocument/2006/relationships/image" Target="../media/image229.png"/><Relationship Id="rId27" Type="http://schemas.openxmlformats.org/officeDocument/2006/relationships/image" Target="../media/image24.png"/><Relationship Id="rId537" Type="http://schemas.openxmlformats.org/officeDocument/2006/relationships/image" Target="../media/image534.png"/><Relationship Id="rId80" Type="http://schemas.openxmlformats.org/officeDocument/2006/relationships/image" Target="../media/image77.png"/><Relationship Id="rId176" Type="http://schemas.openxmlformats.org/officeDocument/2006/relationships/image" Target="../media/image173.png"/><Relationship Id="rId383" Type="http://schemas.openxmlformats.org/officeDocument/2006/relationships/image" Target="../media/image380.png"/><Relationship Id="rId590" Type="http://schemas.openxmlformats.org/officeDocument/2006/relationships/image" Target="../media/image587.png"/><Relationship Id="rId604" Type="http://schemas.openxmlformats.org/officeDocument/2006/relationships/image" Target="../media/image601.png"/><Relationship Id="rId243" Type="http://schemas.openxmlformats.org/officeDocument/2006/relationships/image" Target="../media/image240.png"/><Relationship Id="rId450" Type="http://schemas.openxmlformats.org/officeDocument/2006/relationships/image" Target="../media/image447.png"/><Relationship Id="rId688" Type="http://schemas.openxmlformats.org/officeDocument/2006/relationships/image" Target="../media/image685.png"/><Relationship Id="rId38" Type="http://schemas.openxmlformats.org/officeDocument/2006/relationships/image" Target="../media/image35.png"/><Relationship Id="rId103" Type="http://schemas.openxmlformats.org/officeDocument/2006/relationships/image" Target="../media/image100.png"/><Relationship Id="rId310" Type="http://schemas.openxmlformats.org/officeDocument/2006/relationships/image" Target="../media/image307.png"/><Relationship Id="rId548" Type="http://schemas.openxmlformats.org/officeDocument/2006/relationships/image" Target="../media/image545.png"/><Relationship Id="rId91" Type="http://schemas.openxmlformats.org/officeDocument/2006/relationships/image" Target="../media/image88.png"/><Relationship Id="rId187" Type="http://schemas.openxmlformats.org/officeDocument/2006/relationships/image" Target="../media/image184.png"/><Relationship Id="rId394" Type="http://schemas.openxmlformats.org/officeDocument/2006/relationships/image" Target="../media/image391.png"/><Relationship Id="rId408" Type="http://schemas.openxmlformats.org/officeDocument/2006/relationships/image" Target="../media/image405.png"/><Relationship Id="rId615" Type="http://schemas.openxmlformats.org/officeDocument/2006/relationships/image" Target="../media/image612.png"/><Relationship Id="rId254" Type="http://schemas.openxmlformats.org/officeDocument/2006/relationships/image" Target="../media/image251.png"/><Relationship Id="rId699" Type="http://schemas.openxmlformats.org/officeDocument/2006/relationships/image" Target="../media/image696.png"/><Relationship Id="rId49" Type="http://schemas.openxmlformats.org/officeDocument/2006/relationships/image" Target="../media/image46.png"/><Relationship Id="rId114" Type="http://schemas.openxmlformats.org/officeDocument/2006/relationships/image" Target="../media/image111.png"/><Relationship Id="rId461" Type="http://schemas.openxmlformats.org/officeDocument/2006/relationships/image" Target="../media/image458.png"/><Relationship Id="rId559" Type="http://schemas.openxmlformats.org/officeDocument/2006/relationships/image" Target="../media/image556.png"/><Relationship Id="rId198" Type="http://schemas.openxmlformats.org/officeDocument/2006/relationships/image" Target="../media/image195.png"/><Relationship Id="rId321" Type="http://schemas.openxmlformats.org/officeDocument/2006/relationships/image" Target="../media/image318.png"/><Relationship Id="rId419" Type="http://schemas.openxmlformats.org/officeDocument/2006/relationships/image" Target="../media/image416.png"/><Relationship Id="rId626" Type="http://schemas.openxmlformats.org/officeDocument/2006/relationships/image" Target="../media/image623.png"/><Relationship Id="rId265" Type="http://schemas.openxmlformats.org/officeDocument/2006/relationships/image" Target="../media/image262.png"/><Relationship Id="rId472" Type="http://schemas.openxmlformats.org/officeDocument/2006/relationships/image" Target="../media/image469.png"/><Relationship Id="rId125" Type="http://schemas.openxmlformats.org/officeDocument/2006/relationships/image" Target="../media/image122.png"/><Relationship Id="rId332" Type="http://schemas.openxmlformats.org/officeDocument/2006/relationships/image" Target="../media/image3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>
            <a:extLst>
              <a:ext uri="{FF2B5EF4-FFF2-40B4-BE49-F238E27FC236}">
                <a16:creationId xmlns:a16="http://schemas.microsoft.com/office/drawing/2014/main" id="{51919087-FC9E-416B-BD1A-9846193501C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398463" y="-1011238"/>
            <a:ext cx="13764267" cy="83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6" name="Group 205">
            <a:extLst>
              <a:ext uri="{FF2B5EF4-FFF2-40B4-BE49-F238E27FC236}">
                <a16:creationId xmlns:a16="http://schemas.microsoft.com/office/drawing/2014/main" id="{44546F05-2718-45A6-9976-2BE59FA05A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4450" y="-15875"/>
            <a:ext cx="12381812" cy="6953104"/>
            <a:chOff x="-28" y="-10"/>
            <a:chExt cx="6368" cy="3576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E522175C-CD81-4ACD-8ADD-993FAAF1C7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" y="-10"/>
              <a:ext cx="6365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E60C98F-5A7E-43AE-991B-D723CD643B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-10"/>
              <a:ext cx="5319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9DD4772E-A248-4E6A-9C36-36D2334D3B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-7"/>
              <a:ext cx="3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883A043-9AE4-43C0-B666-A3ED054825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-7"/>
              <a:ext cx="3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8F0749DC-9303-4E2A-AC8A-DD046F72F3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CED491C-FF6D-4711-947A-E7E0F98176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C6A1118E-D2DF-464A-8DBA-16FA718F5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-7"/>
              <a:ext cx="3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94F9560-D648-416F-BB69-7003EF1111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E2CE6CB1-7C88-456A-B79C-FD7D918FB79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98432C6-BE61-46AE-BC08-D338E135E0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5B646DE8-AA5B-4DA7-B403-58E370F956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7DF09D0A-8F24-4F0A-B35F-2B953E655E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-7"/>
              <a:ext cx="3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207BFCD8-A81E-4643-883F-4DEA44F688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5B5BF0C6-9A7B-4248-9BB8-FFE59D09AA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8B74CDBB-28AB-4F1C-9115-CC83F66A4E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42BC74BE-F0B0-4C0D-9941-E41CBD2204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9A3D2F8C-A4F4-4088-8AC8-956A5D5B0C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97CE22F6-805B-41F5-A7C2-53EBDF069A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>
              <a:extLst>
                <a:ext uri="{FF2B5EF4-FFF2-40B4-BE49-F238E27FC236}">
                  <a16:creationId xmlns:a16="http://schemas.microsoft.com/office/drawing/2014/main" id="{922FDA79-6A30-4EE9-9184-8AAA0649C40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" y="-7"/>
              <a:ext cx="34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32A3DA6D-2D2D-45B6-8172-721C97659C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>
              <a:extLst>
                <a:ext uri="{FF2B5EF4-FFF2-40B4-BE49-F238E27FC236}">
                  <a16:creationId xmlns:a16="http://schemas.microsoft.com/office/drawing/2014/main" id="{E3BC2F62-3EA5-49FE-A24E-BF17C9F767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F349DE-0DCD-4982-BE8F-8ECEEE32E6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>
              <a:extLst>
                <a:ext uri="{FF2B5EF4-FFF2-40B4-BE49-F238E27FC236}">
                  <a16:creationId xmlns:a16="http://schemas.microsoft.com/office/drawing/2014/main" id="{5835263A-C968-43C0-988A-407DB099D7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C909BC3E-A17A-4357-8519-0F72A1934C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id="{24168DF4-7B19-42C5-883B-1C3CCFFCF6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45A00E5-47A2-4B67-BEE9-018BE67BB7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>
              <a:extLst>
                <a:ext uri="{FF2B5EF4-FFF2-40B4-BE49-F238E27FC236}">
                  <a16:creationId xmlns:a16="http://schemas.microsoft.com/office/drawing/2014/main" id="{4E001503-C08B-4C7B-A182-2D9C228888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7874B669-1D81-4617-BB43-16569C6AF7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-7"/>
              <a:ext cx="34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>
              <a:extLst>
                <a:ext uri="{FF2B5EF4-FFF2-40B4-BE49-F238E27FC236}">
                  <a16:creationId xmlns:a16="http://schemas.microsoft.com/office/drawing/2014/main" id="{F323E98D-D22A-4D8E-AA73-D16C595BAF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28E4651C-B5BA-4C2A-8E1B-192BDD58E4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>
              <a:extLst>
                <a:ext uri="{FF2B5EF4-FFF2-40B4-BE49-F238E27FC236}">
                  <a16:creationId xmlns:a16="http://schemas.microsoft.com/office/drawing/2014/main" id="{4590FF03-CC28-43A3-93D1-6F59A050DE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4BA04165-69F2-4CE6-9311-76DBF5C1AA2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>
              <a:extLst>
                <a:ext uri="{FF2B5EF4-FFF2-40B4-BE49-F238E27FC236}">
                  <a16:creationId xmlns:a16="http://schemas.microsoft.com/office/drawing/2014/main" id="{7BBEA263-DB96-4894-B754-E8E9834AB8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88C01069-4194-4EB4-93E8-D36A8F9C6D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>
              <a:extLst>
                <a:ext uri="{FF2B5EF4-FFF2-40B4-BE49-F238E27FC236}">
                  <a16:creationId xmlns:a16="http://schemas.microsoft.com/office/drawing/2014/main" id="{6763B74D-9975-401C-A800-CB4BFFF9D6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8DF7164B-94BB-432B-825C-26F28DA3DE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>
              <a:extLst>
                <a:ext uri="{FF2B5EF4-FFF2-40B4-BE49-F238E27FC236}">
                  <a16:creationId xmlns:a16="http://schemas.microsoft.com/office/drawing/2014/main" id="{D600690C-7A06-4B57-883C-C8EBF0BD46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>
              <a:extLst>
                <a:ext uri="{FF2B5EF4-FFF2-40B4-BE49-F238E27FC236}">
                  <a16:creationId xmlns:a16="http://schemas.microsoft.com/office/drawing/2014/main" id="{76808302-1D18-4DA0-B8B2-77CBF8DC31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>
              <a:extLst>
                <a:ext uri="{FF2B5EF4-FFF2-40B4-BE49-F238E27FC236}">
                  <a16:creationId xmlns:a16="http://schemas.microsoft.com/office/drawing/2014/main" id="{3F21DDEE-6783-4EE9-8CBF-21D8750506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" y="-7"/>
              <a:ext cx="34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4CE7C33D-3886-4670-8629-A352082B2D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>
              <a:extLst>
                <a:ext uri="{FF2B5EF4-FFF2-40B4-BE49-F238E27FC236}">
                  <a16:creationId xmlns:a16="http://schemas.microsoft.com/office/drawing/2014/main" id="{62C76984-87BC-471A-9597-917A3E9730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69C3F524-B185-4285-A659-679E7DC207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>
              <a:extLst>
                <a:ext uri="{FF2B5EF4-FFF2-40B4-BE49-F238E27FC236}">
                  <a16:creationId xmlns:a16="http://schemas.microsoft.com/office/drawing/2014/main" id="{44C697FE-71BB-4982-861E-AC82F51ACB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39AE8C13-3D5A-4458-A68A-A0B8C8CA11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>
              <a:extLst>
                <a:ext uri="{FF2B5EF4-FFF2-40B4-BE49-F238E27FC236}">
                  <a16:creationId xmlns:a16="http://schemas.microsoft.com/office/drawing/2014/main" id="{57579834-7301-45E9-B4EE-DF96EBBB6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0993315C-0E4B-41BD-9F51-09D28E2C3B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4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>
              <a:extLst>
                <a:ext uri="{FF2B5EF4-FFF2-40B4-BE49-F238E27FC236}">
                  <a16:creationId xmlns:a16="http://schemas.microsoft.com/office/drawing/2014/main" id="{47195A39-A704-445D-94A5-F9B59B87AC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470E106E-8B20-48E6-AA98-09EA184039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>
              <a:extLst>
                <a:ext uri="{FF2B5EF4-FFF2-40B4-BE49-F238E27FC236}">
                  <a16:creationId xmlns:a16="http://schemas.microsoft.com/office/drawing/2014/main" id="{4A2C664A-76E0-4027-812B-3B76E195AF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A1779EDE-9555-4081-9306-30EE0D46DA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>
              <a:extLst>
                <a:ext uri="{FF2B5EF4-FFF2-40B4-BE49-F238E27FC236}">
                  <a16:creationId xmlns:a16="http://schemas.microsoft.com/office/drawing/2014/main" id="{B18798D6-5153-4D0A-B8C3-F2A5F09CA6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>
              <a:extLst>
                <a:ext uri="{FF2B5EF4-FFF2-40B4-BE49-F238E27FC236}">
                  <a16:creationId xmlns:a16="http://schemas.microsoft.com/office/drawing/2014/main" id="{1CA95F24-B52E-4C11-B30B-770C35CC76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" y="-7"/>
              <a:ext cx="3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57">
              <a:extLst>
                <a:ext uri="{FF2B5EF4-FFF2-40B4-BE49-F238E27FC236}">
                  <a16:creationId xmlns:a16="http://schemas.microsoft.com/office/drawing/2014/main" id="{10BEB611-19E3-4572-A7C6-73EDC2E2AD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58">
              <a:extLst>
                <a:ext uri="{FF2B5EF4-FFF2-40B4-BE49-F238E27FC236}">
                  <a16:creationId xmlns:a16="http://schemas.microsoft.com/office/drawing/2014/main" id="{4B76725C-74E3-463A-884E-303760F1C2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59">
              <a:extLst>
                <a:ext uri="{FF2B5EF4-FFF2-40B4-BE49-F238E27FC236}">
                  <a16:creationId xmlns:a16="http://schemas.microsoft.com/office/drawing/2014/main" id="{4ECCA8D3-9C7B-4DA1-BFA2-54FFB45AAC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60">
              <a:extLst>
                <a:ext uri="{FF2B5EF4-FFF2-40B4-BE49-F238E27FC236}">
                  <a16:creationId xmlns:a16="http://schemas.microsoft.com/office/drawing/2014/main" id="{CD7B93F6-040C-435E-A19D-4C5F1864CF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61">
              <a:extLst>
                <a:ext uri="{FF2B5EF4-FFF2-40B4-BE49-F238E27FC236}">
                  <a16:creationId xmlns:a16="http://schemas.microsoft.com/office/drawing/2014/main" id="{63CF02F6-EA27-4D1D-9A28-A4850226F3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62">
              <a:extLst>
                <a:ext uri="{FF2B5EF4-FFF2-40B4-BE49-F238E27FC236}">
                  <a16:creationId xmlns:a16="http://schemas.microsoft.com/office/drawing/2014/main" id="{D7F74F70-5EE9-4E55-BD6B-DFD2DBD043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63">
              <a:extLst>
                <a:ext uri="{FF2B5EF4-FFF2-40B4-BE49-F238E27FC236}">
                  <a16:creationId xmlns:a16="http://schemas.microsoft.com/office/drawing/2014/main" id="{B1F66984-671F-48F5-A033-41853719FB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4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64">
              <a:extLst>
                <a:ext uri="{FF2B5EF4-FFF2-40B4-BE49-F238E27FC236}">
                  <a16:creationId xmlns:a16="http://schemas.microsoft.com/office/drawing/2014/main" id="{612245A8-E320-4BDB-A016-E320F698B8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65">
              <a:extLst>
                <a:ext uri="{FF2B5EF4-FFF2-40B4-BE49-F238E27FC236}">
                  <a16:creationId xmlns:a16="http://schemas.microsoft.com/office/drawing/2014/main" id="{67D49E43-836A-4C0F-913A-690BB0D5C3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5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66">
              <a:extLst>
                <a:ext uri="{FF2B5EF4-FFF2-40B4-BE49-F238E27FC236}">
                  <a16:creationId xmlns:a16="http://schemas.microsoft.com/office/drawing/2014/main" id="{76482A86-16C5-4B17-87FF-06598E22F7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67">
              <a:extLst>
                <a:ext uri="{FF2B5EF4-FFF2-40B4-BE49-F238E27FC236}">
                  <a16:creationId xmlns:a16="http://schemas.microsoft.com/office/drawing/2014/main" id="{E3C19D5E-6347-4324-AD9B-5B022F114D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5AB16FF4-7261-4DF8-8098-FF476E4B763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69">
              <a:extLst>
                <a:ext uri="{FF2B5EF4-FFF2-40B4-BE49-F238E27FC236}">
                  <a16:creationId xmlns:a16="http://schemas.microsoft.com/office/drawing/2014/main" id="{C84754A4-2DA5-4F59-8180-F2958436BF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70">
              <a:extLst>
                <a:ext uri="{FF2B5EF4-FFF2-40B4-BE49-F238E27FC236}">
                  <a16:creationId xmlns:a16="http://schemas.microsoft.com/office/drawing/2014/main" id="{8EF3F0EF-01EA-4CD2-AEB0-C137118CE7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" y="-7"/>
              <a:ext cx="3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71">
              <a:extLst>
                <a:ext uri="{FF2B5EF4-FFF2-40B4-BE49-F238E27FC236}">
                  <a16:creationId xmlns:a16="http://schemas.microsoft.com/office/drawing/2014/main" id="{9E10175A-6496-4B52-940D-F2B7866A59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>
              <a:extLst>
                <a:ext uri="{FF2B5EF4-FFF2-40B4-BE49-F238E27FC236}">
                  <a16:creationId xmlns:a16="http://schemas.microsoft.com/office/drawing/2014/main" id="{2C4BFC47-CAE7-4FC2-81DD-6CEA012D5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73">
              <a:extLst>
                <a:ext uri="{FF2B5EF4-FFF2-40B4-BE49-F238E27FC236}">
                  <a16:creationId xmlns:a16="http://schemas.microsoft.com/office/drawing/2014/main" id="{A523ED76-2F02-435E-AFBB-3949F12521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74">
              <a:extLst>
                <a:ext uri="{FF2B5EF4-FFF2-40B4-BE49-F238E27FC236}">
                  <a16:creationId xmlns:a16="http://schemas.microsoft.com/office/drawing/2014/main" id="{84F61068-2114-4AEB-8A52-1AAB62F3A4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75">
              <a:extLst>
                <a:ext uri="{FF2B5EF4-FFF2-40B4-BE49-F238E27FC236}">
                  <a16:creationId xmlns:a16="http://schemas.microsoft.com/office/drawing/2014/main" id="{3A9662F9-0175-45DE-AB07-436D829F371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" name="Picture 76">
              <a:extLst>
                <a:ext uri="{FF2B5EF4-FFF2-40B4-BE49-F238E27FC236}">
                  <a16:creationId xmlns:a16="http://schemas.microsoft.com/office/drawing/2014/main" id="{3A329C9C-75D6-4569-ABD9-C7847CE48F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" name="Picture 77">
              <a:extLst>
                <a:ext uri="{FF2B5EF4-FFF2-40B4-BE49-F238E27FC236}">
                  <a16:creationId xmlns:a16="http://schemas.microsoft.com/office/drawing/2014/main" id="{AAA2CC65-4374-493D-B03F-3B97EDF1A1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4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" name="Picture 78">
              <a:extLst>
                <a:ext uri="{FF2B5EF4-FFF2-40B4-BE49-F238E27FC236}">
                  <a16:creationId xmlns:a16="http://schemas.microsoft.com/office/drawing/2014/main" id="{5FA5A571-D04F-4C1A-AB27-A08E6B1B8D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>
              <a:extLst>
                <a:ext uri="{FF2B5EF4-FFF2-40B4-BE49-F238E27FC236}">
                  <a16:creationId xmlns:a16="http://schemas.microsoft.com/office/drawing/2014/main" id="{8BAC940E-A9CF-461F-B458-1526BACDF5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5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>
              <a:extLst>
                <a:ext uri="{FF2B5EF4-FFF2-40B4-BE49-F238E27FC236}">
                  <a16:creationId xmlns:a16="http://schemas.microsoft.com/office/drawing/2014/main" id="{A78D8277-14E0-423A-875F-06DF14623F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>
              <a:extLst>
                <a:ext uri="{FF2B5EF4-FFF2-40B4-BE49-F238E27FC236}">
                  <a16:creationId xmlns:a16="http://schemas.microsoft.com/office/drawing/2014/main" id="{FA11C855-9974-4593-8128-A35A25458B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6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>
              <a:extLst>
                <a:ext uri="{FF2B5EF4-FFF2-40B4-BE49-F238E27FC236}">
                  <a16:creationId xmlns:a16="http://schemas.microsoft.com/office/drawing/2014/main" id="{66DDA1AD-6DB5-4CE3-A93D-4FDE6274FC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" name="Picture 83">
              <a:extLst>
                <a:ext uri="{FF2B5EF4-FFF2-40B4-BE49-F238E27FC236}">
                  <a16:creationId xmlns:a16="http://schemas.microsoft.com/office/drawing/2014/main" id="{99DBCAE6-0809-4F7A-AA86-E01BEFCD92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>
              <a:extLst>
                <a:ext uri="{FF2B5EF4-FFF2-40B4-BE49-F238E27FC236}">
                  <a16:creationId xmlns:a16="http://schemas.microsoft.com/office/drawing/2014/main" id="{0455A99B-163F-4F55-9F2C-261670721C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5">
              <a:extLst>
                <a:ext uri="{FF2B5EF4-FFF2-40B4-BE49-F238E27FC236}">
                  <a16:creationId xmlns:a16="http://schemas.microsoft.com/office/drawing/2014/main" id="{0BDCE8B4-86DB-47CE-9B9B-27A387FBCB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" name="Picture 86">
              <a:extLst>
                <a:ext uri="{FF2B5EF4-FFF2-40B4-BE49-F238E27FC236}">
                  <a16:creationId xmlns:a16="http://schemas.microsoft.com/office/drawing/2014/main" id="{4825F0E4-9C57-4EC0-9CE9-0008E125E79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>
              <a:extLst>
                <a:ext uri="{FF2B5EF4-FFF2-40B4-BE49-F238E27FC236}">
                  <a16:creationId xmlns:a16="http://schemas.microsoft.com/office/drawing/2014/main" id="{23EFF457-778A-4DB8-B155-0C3267D402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>
              <a:extLst>
                <a:ext uri="{FF2B5EF4-FFF2-40B4-BE49-F238E27FC236}">
                  <a16:creationId xmlns:a16="http://schemas.microsoft.com/office/drawing/2014/main" id="{DC7295C7-9B45-4860-8ECD-0DF2D02639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>
              <a:extLst>
                <a:ext uri="{FF2B5EF4-FFF2-40B4-BE49-F238E27FC236}">
                  <a16:creationId xmlns:a16="http://schemas.microsoft.com/office/drawing/2014/main" id="{3E1CBF7A-18A6-49B4-9E25-AFBD512741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90">
              <a:extLst>
                <a:ext uri="{FF2B5EF4-FFF2-40B4-BE49-F238E27FC236}">
                  <a16:creationId xmlns:a16="http://schemas.microsoft.com/office/drawing/2014/main" id="{CF328F4C-669E-4C04-A451-B1E8A95582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>
              <a:extLst>
                <a:ext uri="{FF2B5EF4-FFF2-40B4-BE49-F238E27FC236}">
                  <a16:creationId xmlns:a16="http://schemas.microsoft.com/office/drawing/2014/main" id="{C87ED86A-A1EE-490E-96CD-1D44B1790B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4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" name="Picture 92">
              <a:extLst>
                <a:ext uri="{FF2B5EF4-FFF2-40B4-BE49-F238E27FC236}">
                  <a16:creationId xmlns:a16="http://schemas.microsoft.com/office/drawing/2014/main" id="{8086820E-8180-4D4C-A855-1BC27D2A90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" name="Picture 93">
              <a:extLst>
                <a:ext uri="{FF2B5EF4-FFF2-40B4-BE49-F238E27FC236}">
                  <a16:creationId xmlns:a16="http://schemas.microsoft.com/office/drawing/2014/main" id="{75BCD8BE-1D01-4D4A-A071-5DFD4D8CB1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5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" name="Picture 94">
              <a:extLst>
                <a:ext uri="{FF2B5EF4-FFF2-40B4-BE49-F238E27FC236}">
                  <a16:creationId xmlns:a16="http://schemas.microsoft.com/office/drawing/2014/main" id="{611ED609-3190-49D2-AC9B-5596466D12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" name="Picture 95">
              <a:extLst>
                <a:ext uri="{FF2B5EF4-FFF2-40B4-BE49-F238E27FC236}">
                  <a16:creationId xmlns:a16="http://schemas.microsoft.com/office/drawing/2014/main" id="{8A7789DF-5C11-4386-82A3-F6A5F92134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6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96">
              <a:extLst>
                <a:ext uri="{FF2B5EF4-FFF2-40B4-BE49-F238E27FC236}">
                  <a16:creationId xmlns:a16="http://schemas.microsoft.com/office/drawing/2014/main" id="{C22CA63E-3191-4054-B283-765A863C3C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" name="Picture 97">
              <a:extLst>
                <a:ext uri="{FF2B5EF4-FFF2-40B4-BE49-F238E27FC236}">
                  <a16:creationId xmlns:a16="http://schemas.microsoft.com/office/drawing/2014/main" id="{F7476C4C-DCAE-411A-A12C-C9631BEFF6E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7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" name="Picture 98">
              <a:extLst>
                <a:ext uri="{FF2B5EF4-FFF2-40B4-BE49-F238E27FC236}">
                  <a16:creationId xmlns:a16="http://schemas.microsoft.com/office/drawing/2014/main" id="{67F6FF00-6A49-4745-A9BC-62B35A0447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>
              <a:extLst>
                <a:ext uri="{FF2B5EF4-FFF2-40B4-BE49-F238E27FC236}">
                  <a16:creationId xmlns:a16="http://schemas.microsoft.com/office/drawing/2014/main" id="{BED666D2-FF14-4E34-A94B-A5142DA12D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" name="Picture 100">
              <a:extLst>
                <a:ext uri="{FF2B5EF4-FFF2-40B4-BE49-F238E27FC236}">
                  <a16:creationId xmlns:a16="http://schemas.microsoft.com/office/drawing/2014/main" id="{D68535BC-6C14-4B80-A9BA-744776085E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" name="Picture 101">
              <a:extLst>
                <a:ext uri="{FF2B5EF4-FFF2-40B4-BE49-F238E27FC236}">
                  <a16:creationId xmlns:a16="http://schemas.microsoft.com/office/drawing/2014/main" id="{35EF4E0A-C294-4224-9D73-CE20296FB8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102">
              <a:extLst>
                <a:ext uri="{FF2B5EF4-FFF2-40B4-BE49-F238E27FC236}">
                  <a16:creationId xmlns:a16="http://schemas.microsoft.com/office/drawing/2014/main" id="{E19A0CC6-60DF-4DD9-9476-08BE397FCC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103">
              <a:extLst>
                <a:ext uri="{FF2B5EF4-FFF2-40B4-BE49-F238E27FC236}">
                  <a16:creationId xmlns:a16="http://schemas.microsoft.com/office/drawing/2014/main" id="{1EC4F56D-6E16-49CA-BA76-44025E621C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" name="Picture 104">
              <a:extLst>
                <a:ext uri="{FF2B5EF4-FFF2-40B4-BE49-F238E27FC236}">
                  <a16:creationId xmlns:a16="http://schemas.microsoft.com/office/drawing/2014/main" id="{013DF5C9-70DA-4436-90B0-8D01B25143F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" name="Picture 105">
              <a:extLst>
                <a:ext uri="{FF2B5EF4-FFF2-40B4-BE49-F238E27FC236}">
                  <a16:creationId xmlns:a16="http://schemas.microsoft.com/office/drawing/2014/main" id="{006E18D2-0C8D-4B53-B2C4-9898FBE357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106">
              <a:extLst>
                <a:ext uri="{FF2B5EF4-FFF2-40B4-BE49-F238E27FC236}">
                  <a16:creationId xmlns:a16="http://schemas.microsoft.com/office/drawing/2014/main" id="{9DA7A0C8-5A1E-4D98-9B24-73A17F7718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107">
              <a:extLst>
                <a:ext uri="{FF2B5EF4-FFF2-40B4-BE49-F238E27FC236}">
                  <a16:creationId xmlns:a16="http://schemas.microsoft.com/office/drawing/2014/main" id="{01347EBD-D96E-403E-A4EF-2E50B2C23A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5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108">
              <a:extLst>
                <a:ext uri="{FF2B5EF4-FFF2-40B4-BE49-F238E27FC236}">
                  <a16:creationId xmlns:a16="http://schemas.microsoft.com/office/drawing/2014/main" id="{DFCD9815-EC82-4128-BE0E-21D3039F96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109">
              <a:extLst>
                <a:ext uri="{FF2B5EF4-FFF2-40B4-BE49-F238E27FC236}">
                  <a16:creationId xmlns:a16="http://schemas.microsoft.com/office/drawing/2014/main" id="{02F0C24C-F42A-4CE2-910D-379546EB74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6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110">
              <a:extLst>
                <a:ext uri="{FF2B5EF4-FFF2-40B4-BE49-F238E27FC236}">
                  <a16:creationId xmlns:a16="http://schemas.microsoft.com/office/drawing/2014/main" id="{5E8BD942-090F-423F-9016-8CD4BB3CD0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111">
              <a:extLst>
                <a:ext uri="{FF2B5EF4-FFF2-40B4-BE49-F238E27FC236}">
                  <a16:creationId xmlns:a16="http://schemas.microsoft.com/office/drawing/2014/main" id="{6D89C59D-42AD-4846-BFAD-915AD62044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7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112">
              <a:extLst>
                <a:ext uri="{FF2B5EF4-FFF2-40B4-BE49-F238E27FC236}">
                  <a16:creationId xmlns:a16="http://schemas.microsoft.com/office/drawing/2014/main" id="{39AB025A-5662-4678-82CC-A6E938733B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113">
              <a:extLst>
                <a:ext uri="{FF2B5EF4-FFF2-40B4-BE49-F238E27FC236}">
                  <a16:creationId xmlns:a16="http://schemas.microsoft.com/office/drawing/2014/main" id="{0CD1526F-5221-468C-9D70-C945FF270E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9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114">
              <a:extLst>
                <a:ext uri="{FF2B5EF4-FFF2-40B4-BE49-F238E27FC236}">
                  <a16:creationId xmlns:a16="http://schemas.microsoft.com/office/drawing/2014/main" id="{8F477886-6BBC-49EE-9A74-488C09BA6A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115">
              <a:extLst>
                <a:ext uri="{FF2B5EF4-FFF2-40B4-BE49-F238E27FC236}">
                  <a16:creationId xmlns:a16="http://schemas.microsoft.com/office/drawing/2014/main" id="{03F1DA09-1BC4-4E5E-9A58-D6DB8EF09C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116">
              <a:extLst>
                <a:ext uri="{FF2B5EF4-FFF2-40B4-BE49-F238E27FC236}">
                  <a16:creationId xmlns:a16="http://schemas.microsoft.com/office/drawing/2014/main" id="{00D5DD7F-3C1C-4999-A8AC-B9C13C99E0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117">
              <a:extLst>
                <a:ext uri="{FF2B5EF4-FFF2-40B4-BE49-F238E27FC236}">
                  <a16:creationId xmlns:a16="http://schemas.microsoft.com/office/drawing/2014/main" id="{6EFCC951-83F0-41E7-91B6-36311DAE9D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" name="Picture 118">
              <a:extLst>
                <a:ext uri="{FF2B5EF4-FFF2-40B4-BE49-F238E27FC236}">
                  <a16:creationId xmlns:a16="http://schemas.microsoft.com/office/drawing/2014/main" id="{5FFA97E1-FD71-4442-8D07-80B1E61364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119">
              <a:extLst>
                <a:ext uri="{FF2B5EF4-FFF2-40B4-BE49-F238E27FC236}">
                  <a16:creationId xmlns:a16="http://schemas.microsoft.com/office/drawing/2014/main" id="{F2BE43DF-8510-4A41-AD06-A08904261F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120">
              <a:extLst>
                <a:ext uri="{FF2B5EF4-FFF2-40B4-BE49-F238E27FC236}">
                  <a16:creationId xmlns:a16="http://schemas.microsoft.com/office/drawing/2014/main" id="{BD424161-55CB-48B9-9946-B755F314DB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121">
              <a:extLst>
                <a:ext uri="{FF2B5EF4-FFF2-40B4-BE49-F238E27FC236}">
                  <a16:creationId xmlns:a16="http://schemas.microsoft.com/office/drawing/2014/main" id="{84673011-192F-4453-8BD7-F6C391D567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122">
              <a:extLst>
                <a:ext uri="{FF2B5EF4-FFF2-40B4-BE49-F238E27FC236}">
                  <a16:creationId xmlns:a16="http://schemas.microsoft.com/office/drawing/2014/main" id="{50004EF0-1CA5-427D-88A8-85DAECE346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123">
              <a:extLst>
                <a:ext uri="{FF2B5EF4-FFF2-40B4-BE49-F238E27FC236}">
                  <a16:creationId xmlns:a16="http://schemas.microsoft.com/office/drawing/2014/main" id="{7E93AB53-BAF9-4A2F-9464-9B9C1E00E5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6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124">
              <a:extLst>
                <a:ext uri="{FF2B5EF4-FFF2-40B4-BE49-F238E27FC236}">
                  <a16:creationId xmlns:a16="http://schemas.microsoft.com/office/drawing/2014/main" id="{93B21490-7942-4FDA-A73F-C051996C7D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125">
              <a:extLst>
                <a:ext uri="{FF2B5EF4-FFF2-40B4-BE49-F238E27FC236}">
                  <a16:creationId xmlns:a16="http://schemas.microsoft.com/office/drawing/2014/main" id="{0A25914D-BBEE-4098-8AE8-5F304A4BFA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7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126">
              <a:extLst>
                <a:ext uri="{FF2B5EF4-FFF2-40B4-BE49-F238E27FC236}">
                  <a16:creationId xmlns:a16="http://schemas.microsoft.com/office/drawing/2014/main" id="{FAEE3AB3-859A-45F0-9C0D-2B8B460050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127">
              <a:extLst>
                <a:ext uri="{FF2B5EF4-FFF2-40B4-BE49-F238E27FC236}">
                  <a16:creationId xmlns:a16="http://schemas.microsoft.com/office/drawing/2014/main" id="{7175C598-0339-4111-8F7A-ADFB90E6E9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9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128">
              <a:extLst>
                <a:ext uri="{FF2B5EF4-FFF2-40B4-BE49-F238E27FC236}">
                  <a16:creationId xmlns:a16="http://schemas.microsoft.com/office/drawing/2014/main" id="{01195758-C97F-4B7C-985F-A4697FAD31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" name="Picture 129">
              <a:extLst>
                <a:ext uri="{FF2B5EF4-FFF2-40B4-BE49-F238E27FC236}">
                  <a16:creationId xmlns:a16="http://schemas.microsoft.com/office/drawing/2014/main" id="{8AF8FFF3-6668-4E33-8B76-9AC1CF2F84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" name="Picture 130">
              <a:extLst>
                <a:ext uri="{FF2B5EF4-FFF2-40B4-BE49-F238E27FC236}">
                  <a16:creationId xmlns:a16="http://schemas.microsoft.com/office/drawing/2014/main" id="{6460FFBC-FAB5-43E9-977E-24CDE296A6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2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131">
              <a:extLst>
                <a:ext uri="{FF2B5EF4-FFF2-40B4-BE49-F238E27FC236}">
                  <a16:creationId xmlns:a16="http://schemas.microsoft.com/office/drawing/2014/main" id="{C994B242-A182-417F-A5A5-304300A909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" name="Picture 132">
              <a:extLst>
                <a:ext uri="{FF2B5EF4-FFF2-40B4-BE49-F238E27FC236}">
                  <a16:creationId xmlns:a16="http://schemas.microsoft.com/office/drawing/2014/main" id="{9FB8C449-BF0E-4E4C-97CC-29DD5837CF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3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" name="Picture 133">
              <a:extLst>
                <a:ext uri="{FF2B5EF4-FFF2-40B4-BE49-F238E27FC236}">
                  <a16:creationId xmlns:a16="http://schemas.microsoft.com/office/drawing/2014/main" id="{FCD581FB-0B16-4193-919F-94D2B846C7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8" name="Picture 134">
              <a:extLst>
                <a:ext uri="{FF2B5EF4-FFF2-40B4-BE49-F238E27FC236}">
                  <a16:creationId xmlns:a16="http://schemas.microsoft.com/office/drawing/2014/main" id="{D2FBE22B-F188-4899-92BB-9B79A0CCBD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135">
              <a:extLst>
                <a:ext uri="{FF2B5EF4-FFF2-40B4-BE49-F238E27FC236}">
                  <a16:creationId xmlns:a16="http://schemas.microsoft.com/office/drawing/2014/main" id="{71FB4516-885A-4C6B-8DA6-C1D61550DB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0" name="Picture 136">
              <a:extLst>
                <a:ext uri="{FF2B5EF4-FFF2-40B4-BE49-F238E27FC236}">
                  <a16:creationId xmlns:a16="http://schemas.microsoft.com/office/drawing/2014/main" id="{3F54E214-1511-40D4-92BF-B6274AD6F3B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" name="Picture 137">
              <a:extLst>
                <a:ext uri="{FF2B5EF4-FFF2-40B4-BE49-F238E27FC236}">
                  <a16:creationId xmlns:a16="http://schemas.microsoft.com/office/drawing/2014/main" id="{B89A5367-0BE0-415D-94BA-A61F401750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" name="Picture 138">
              <a:extLst>
                <a:ext uri="{FF2B5EF4-FFF2-40B4-BE49-F238E27FC236}">
                  <a16:creationId xmlns:a16="http://schemas.microsoft.com/office/drawing/2014/main" id="{E5FB9DBC-B605-48D2-A69E-FAF0916CE1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" name="Picture 139">
              <a:extLst>
                <a:ext uri="{FF2B5EF4-FFF2-40B4-BE49-F238E27FC236}">
                  <a16:creationId xmlns:a16="http://schemas.microsoft.com/office/drawing/2014/main" id="{15D0E3B0-50AD-40BB-8028-A581537351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7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" name="Picture 140">
              <a:extLst>
                <a:ext uri="{FF2B5EF4-FFF2-40B4-BE49-F238E27FC236}">
                  <a16:creationId xmlns:a16="http://schemas.microsoft.com/office/drawing/2014/main" id="{87AC805E-E1A0-49FE-9E47-8E78506C63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" name="Picture 141">
              <a:extLst>
                <a:ext uri="{FF2B5EF4-FFF2-40B4-BE49-F238E27FC236}">
                  <a16:creationId xmlns:a16="http://schemas.microsoft.com/office/drawing/2014/main" id="{48BBD824-49F0-4B09-852E-B347B80942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9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2">
              <a:extLst>
                <a:ext uri="{FF2B5EF4-FFF2-40B4-BE49-F238E27FC236}">
                  <a16:creationId xmlns:a16="http://schemas.microsoft.com/office/drawing/2014/main" id="{FF386AF0-5736-4BE4-9986-5CF1F832C4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3">
              <a:extLst>
                <a:ext uri="{FF2B5EF4-FFF2-40B4-BE49-F238E27FC236}">
                  <a16:creationId xmlns:a16="http://schemas.microsoft.com/office/drawing/2014/main" id="{27356E9C-DEA3-4FD0-B1CE-64B7A40F57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4">
              <a:extLst>
                <a:ext uri="{FF2B5EF4-FFF2-40B4-BE49-F238E27FC236}">
                  <a16:creationId xmlns:a16="http://schemas.microsoft.com/office/drawing/2014/main" id="{2943EEC5-7431-4EDB-BD41-E7BFC2A4F8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5">
              <a:extLst>
                <a:ext uri="{FF2B5EF4-FFF2-40B4-BE49-F238E27FC236}">
                  <a16:creationId xmlns:a16="http://schemas.microsoft.com/office/drawing/2014/main" id="{62BE9039-6A58-4385-9D98-4BF3433B13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6">
              <a:extLst>
                <a:ext uri="{FF2B5EF4-FFF2-40B4-BE49-F238E27FC236}">
                  <a16:creationId xmlns:a16="http://schemas.microsoft.com/office/drawing/2014/main" id="{397F28E4-F094-400E-AAD7-E94BC311B1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3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7">
              <a:extLst>
                <a:ext uri="{FF2B5EF4-FFF2-40B4-BE49-F238E27FC236}">
                  <a16:creationId xmlns:a16="http://schemas.microsoft.com/office/drawing/2014/main" id="{B961975B-5B70-4549-AB54-BEE5568C1A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8">
              <a:extLst>
                <a:ext uri="{FF2B5EF4-FFF2-40B4-BE49-F238E27FC236}">
                  <a16:creationId xmlns:a16="http://schemas.microsoft.com/office/drawing/2014/main" id="{8C597C96-AFEC-4059-AB56-5B41CCB425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4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9">
              <a:extLst>
                <a:ext uri="{FF2B5EF4-FFF2-40B4-BE49-F238E27FC236}">
                  <a16:creationId xmlns:a16="http://schemas.microsoft.com/office/drawing/2014/main" id="{5C31DBA7-C701-4A0C-96D6-CAE0DDBEBC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50">
              <a:extLst>
                <a:ext uri="{FF2B5EF4-FFF2-40B4-BE49-F238E27FC236}">
                  <a16:creationId xmlns:a16="http://schemas.microsoft.com/office/drawing/2014/main" id="{A21091DF-4BBE-41DE-B0F3-86BE718257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" name="Picture 151">
              <a:extLst>
                <a:ext uri="{FF2B5EF4-FFF2-40B4-BE49-F238E27FC236}">
                  <a16:creationId xmlns:a16="http://schemas.microsoft.com/office/drawing/2014/main" id="{C0C47C80-15BB-4C3E-85CB-27277C207C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" name="Picture 152">
              <a:extLst>
                <a:ext uri="{FF2B5EF4-FFF2-40B4-BE49-F238E27FC236}">
                  <a16:creationId xmlns:a16="http://schemas.microsoft.com/office/drawing/2014/main" id="{9A5B7FCD-262D-4B6D-8EC0-7AD1624F72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" name="Picture 153">
              <a:extLst>
                <a:ext uri="{FF2B5EF4-FFF2-40B4-BE49-F238E27FC236}">
                  <a16:creationId xmlns:a16="http://schemas.microsoft.com/office/drawing/2014/main" id="{6917CE51-DC36-43A3-9C55-C6E8D13A16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154">
              <a:extLst>
                <a:ext uri="{FF2B5EF4-FFF2-40B4-BE49-F238E27FC236}">
                  <a16:creationId xmlns:a16="http://schemas.microsoft.com/office/drawing/2014/main" id="{EC991A2D-3DEC-49C1-BBCC-0C2B42F9E8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9" name="Picture 155">
              <a:extLst>
                <a:ext uri="{FF2B5EF4-FFF2-40B4-BE49-F238E27FC236}">
                  <a16:creationId xmlns:a16="http://schemas.microsoft.com/office/drawing/2014/main" id="{5372F625-134D-432C-8E94-6ACE586296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9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0" name="Picture 156">
              <a:extLst>
                <a:ext uri="{FF2B5EF4-FFF2-40B4-BE49-F238E27FC236}">
                  <a16:creationId xmlns:a16="http://schemas.microsoft.com/office/drawing/2014/main" id="{26BE2DA7-C37B-4277-9CFC-1E52035427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" name="Picture 157">
              <a:extLst>
                <a:ext uri="{FF2B5EF4-FFF2-40B4-BE49-F238E27FC236}">
                  <a16:creationId xmlns:a16="http://schemas.microsoft.com/office/drawing/2014/main" id="{05DA4E0B-365D-4313-BB75-FE44B89276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2" name="Picture 158">
              <a:extLst>
                <a:ext uri="{FF2B5EF4-FFF2-40B4-BE49-F238E27FC236}">
                  <a16:creationId xmlns:a16="http://schemas.microsoft.com/office/drawing/2014/main" id="{0885D3A0-FF06-494B-A667-EA8D16DE74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3" name="Picture 159">
              <a:extLst>
                <a:ext uri="{FF2B5EF4-FFF2-40B4-BE49-F238E27FC236}">
                  <a16:creationId xmlns:a16="http://schemas.microsoft.com/office/drawing/2014/main" id="{1B66CB53-E81B-4C43-B377-93141F51E1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" y="1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160">
              <a:extLst>
                <a:ext uri="{FF2B5EF4-FFF2-40B4-BE49-F238E27FC236}">
                  <a16:creationId xmlns:a16="http://schemas.microsoft.com/office/drawing/2014/main" id="{B8B86958-7422-4E45-B193-D90AD27C2D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3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161">
              <a:extLst>
                <a:ext uri="{FF2B5EF4-FFF2-40B4-BE49-F238E27FC236}">
                  <a16:creationId xmlns:a16="http://schemas.microsoft.com/office/drawing/2014/main" id="{DBB16EBA-4412-42AF-A0AE-EDD6BED2B4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>
              <a:extLst>
                <a:ext uri="{FF2B5EF4-FFF2-40B4-BE49-F238E27FC236}">
                  <a16:creationId xmlns:a16="http://schemas.microsoft.com/office/drawing/2014/main" id="{5B6A2A29-548D-4AE8-AC4F-6BACE7212C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4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>
              <a:extLst>
                <a:ext uri="{FF2B5EF4-FFF2-40B4-BE49-F238E27FC236}">
                  <a16:creationId xmlns:a16="http://schemas.microsoft.com/office/drawing/2014/main" id="{30592529-F436-4655-82D9-A33348A588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>
              <a:extLst>
                <a:ext uri="{FF2B5EF4-FFF2-40B4-BE49-F238E27FC236}">
                  <a16:creationId xmlns:a16="http://schemas.microsoft.com/office/drawing/2014/main" id="{EB0D600A-8FFD-4EED-A074-C2D82167E0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6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165">
              <a:extLst>
                <a:ext uri="{FF2B5EF4-FFF2-40B4-BE49-F238E27FC236}">
                  <a16:creationId xmlns:a16="http://schemas.microsoft.com/office/drawing/2014/main" id="{ED6582C3-65E1-4593-ABC4-E2C71E9273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166">
              <a:extLst>
                <a:ext uri="{FF2B5EF4-FFF2-40B4-BE49-F238E27FC236}">
                  <a16:creationId xmlns:a16="http://schemas.microsoft.com/office/drawing/2014/main" id="{F4A0E9A0-7044-4C0C-9B67-DF03DA0925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167">
              <a:extLst>
                <a:ext uri="{FF2B5EF4-FFF2-40B4-BE49-F238E27FC236}">
                  <a16:creationId xmlns:a16="http://schemas.microsoft.com/office/drawing/2014/main" id="{31D74313-4E95-42A7-A540-C61289A884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168">
              <a:extLst>
                <a:ext uri="{FF2B5EF4-FFF2-40B4-BE49-F238E27FC236}">
                  <a16:creationId xmlns:a16="http://schemas.microsoft.com/office/drawing/2014/main" id="{DCD3DAB1-6EA5-4B61-89E7-DA459CD9AD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>
              <a:extLst>
                <a:ext uri="{FF2B5EF4-FFF2-40B4-BE49-F238E27FC236}">
                  <a16:creationId xmlns:a16="http://schemas.microsoft.com/office/drawing/2014/main" id="{CA78D7F3-51A8-4424-9557-9808974C55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>
              <a:extLst>
                <a:ext uri="{FF2B5EF4-FFF2-40B4-BE49-F238E27FC236}">
                  <a16:creationId xmlns:a16="http://schemas.microsoft.com/office/drawing/2014/main" id="{1980E00F-B658-4673-80C1-9FCA8F181D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>
              <a:extLst>
                <a:ext uri="{FF2B5EF4-FFF2-40B4-BE49-F238E27FC236}">
                  <a16:creationId xmlns:a16="http://schemas.microsoft.com/office/drawing/2014/main" id="{EB6EC1F1-DCD2-41A7-A797-7DF3C953A0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172">
              <a:extLst>
                <a:ext uri="{FF2B5EF4-FFF2-40B4-BE49-F238E27FC236}">
                  <a16:creationId xmlns:a16="http://schemas.microsoft.com/office/drawing/2014/main" id="{61E10A32-BB2C-40DE-B478-ECDA3F2E15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173">
              <a:extLst>
                <a:ext uri="{FF2B5EF4-FFF2-40B4-BE49-F238E27FC236}">
                  <a16:creationId xmlns:a16="http://schemas.microsoft.com/office/drawing/2014/main" id="{21F853CA-6D14-4811-8258-217691DC30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1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" name="Picture 174">
              <a:extLst>
                <a:ext uri="{FF2B5EF4-FFF2-40B4-BE49-F238E27FC236}">
                  <a16:creationId xmlns:a16="http://schemas.microsoft.com/office/drawing/2014/main" id="{ABF1C396-C3CE-47F8-966A-9F104891E0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9" name="Picture 175">
              <a:extLst>
                <a:ext uri="{FF2B5EF4-FFF2-40B4-BE49-F238E27FC236}">
                  <a16:creationId xmlns:a16="http://schemas.microsoft.com/office/drawing/2014/main" id="{518597AB-090C-4196-949B-5E00438141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" name="Picture 176">
              <a:extLst>
                <a:ext uri="{FF2B5EF4-FFF2-40B4-BE49-F238E27FC236}">
                  <a16:creationId xmlns:a16="http://schemas.microsoft.com/office/drawing/2014/main" id="{43981AAA-926A-4D52-94DE-A8F89C4FB2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4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1" name="Picture 177">
              <a:extLst>
                <a:ext uri="{FF2B5EF4-FFF2-40B4-BE49-F238E27FC236}">
                  <a16:creationId xmlns:a16="http://schemas.microsoft.com/office/drawing/2014/main" id="{553AD729-027B-4030-8145-915ADF3C86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2" name="Picture 178">
              <a:extLst>
                <a:ext uri="{FF2B5EF4-FFF2-40B4-BE49-F238E27FC236}">
                  <a16:creationId xmlns:a16="http://schemas.microsoft.com/office/drawing/2014/main" id="{A718D2CE-FF84-4E3D-A630-678F7ADFB2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6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3" name="Picture 179">
              <a:extLst>
                <a:ext uri="{FF2B5EF4-FFF2-40B4-BE49-F238E27FC236}">
                  <a16:creationId xmlns:a16="http://schemas.microsoft.com/office/drawing/2014/main" id="{6A623865-75E0-4DAB-9E86-089A88ED24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4" name="Picture 180">
              <a:extLst>
                <a:ext uri="{FF2B5EF4-FFF2-40B4-BE49-F238E27FC236}">
                  <a16:creationId xmlns:a16="http://schemas.microsoft.com/office/drawing/2014/main" id="{10EB459A-366B-4456-956F-4879C7841C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7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5" name="Picture 181">
              <a:extLst>
                <a:ext uri="{FF2B5EF4-FFF2-40B4-BE49-F238E27FC236}">
                  <a16:creationId xmlns:a16="http://schemas.microsoft.com/office/drawing/2014/main" id="{C0E82F61-634B-4EB5-8DD2-28F1EFBDBB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6" name="Picture 182">
              <a:extLst>
                <a:ext uri="{FF2B5EF4-FFF2-40B4-BE49-F238E27FC236}">
                  <a16:creationId xmlns:a16="http://schemas.microsoft.com/office/drawing/2014/main" id="{7ADCA6B9-B890-4EDB-A17C-0F3EF4DDBA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7" name="Picture 183">
              <a:extLst>
                <a:ext uri="{FF2B5EF4-FFF2-40B4-BE49-F238E27FC236}">
                  <a16:creationId xmlns:a16="http://schemas.microsoft.com/office/drawing/2014/main" id="{4F8DA0D4-6412-4619-8990-34232DACD0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" name="Picture 184">
              <a:extLst>
                <a:ext uri="{FF2B5EF4-FFF2-40B4-BE49-F238E27FC236}">
                  <a16:creationId xmlns:a16="http://schemas.microsoft.com/office/drawing/2014/main" id="{91ED60DB-782D-42F2-8D59-F2E8FA09E4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9" name="Picture 185">
              <a:extLst>
                <a:ext uri="{FF2B5EF4-FFF2-40B4-BE49-F238E27FC236}">
                  <a16:creationId xmlns:a16="http://schemas.microsoft.com/office/drawing/2014/main" id="{EDB5CAAE-36F0-401B-8099-FA8F703888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0" name="Picture 186">
              <a:extLst>
                <a:ext uri="{FF2B5EF4-FFF2-40B4-BE49-F238E27FC236}">
                  <a16:creationId xmlns:a16="http://schemas.microsoft.com/office/drawing/2014/main" id="{5DE38CA3-FDAC-4473-9A1F-FA7AEB5636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1" name="Picture 187">
              <a:extLst>
                <a:ext uri="{FF2B5EF4-FFF2-40B4-BE49-F238E27FC236}">
                  <a16:creationId xmlns:a16="http://schemas.microsoft.com/office/drawing/2014/main" id="{FF018E5C-9A24-4D12-B3C8-88AC18F1E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1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2" name="Picture 188">
              <a:extLst>
                <a:ext uri="{FF2B5EF4-FFF2-40B4-BE49-F238E27FC236}">
                  <a16:creationId xmlns:a16="http://schemas.microsoft.com/office/drawing/2014/main" id="{3B217514-EB48-4348-8256-20419B1573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3" name="Picture 189">
              <a:extLst>
                <a:ext uri="{FF2B5EF4-FFF2-40B4-BE49-F238E27FC236}">
                  <a16:creationId xmlns:a16="http://schemas.microsoft.com/office/drawing/2014/main" id="{C04B902E-DDA7-4350-9B2C-29B24159CB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1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4" name="Picture 190">
              <a:extLst>
                <a:ext uri="{FF2B5EF4-FFF2-40B4-BE49-F238E27FC236}">
                  <a16:creationId xmlns:a16="http://schemas.microsoft.com/office/drawing/2014/main" id="{782DC369-D310-4F67-8FB3-F1EB5C8C0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5" name="Picture 191">
              <a:extLst>
                <a:ext uri="{FF2B5EF4-FFF2-40B4-BE49-F238E27FC236}">
                  <a16:creationId xmlns:a16="http://schemas.microsoft.com/office/drawing/2014/main" id="{38F6F24E-C679-4936-B7CC-DD69ABC1E2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6" name="Picture 192">
              <a:extLst>
                <a:ext uri="{FF2B5EF4-FFF2-40B4-BE49-F238E27FC236}">
                  <a16:creationId xmlns:a16="http://schemas.microsoft.com/office/drawing/2014/main" id="{7BB89234-BF26-426E-8811-0174E6662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6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7" name="Picture 193">
              <a:extLst>
                <a:ext uri="{FF2B5EF4-FFF2-40B4-BE49-F238E27FC236}">
                  <a16:creationId xmlns:a16="http://schemas.microsoft.com/office/drawing/2014/main" id="{4F4439B4-92FC-49F5-B2F6-94BAFF5F7C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03A0B5E7-4AD8-46D1-B3D2-0266DA0DB1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7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8B133745-9DD6-46EA-8CE3-A0241EFC55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E62D8F1A-58FC-443D-AB46-12A06E76C6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8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F45EC002-26DC-41D5-AE0D-472A5F089B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806F9399-5C51-4922-800F-DDB918A20A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29FDD328-D1F5-491C-B1A8-C4FC65C9D4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353237EE-C8BC-436A-9BE9-5645D9AEC3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0C8ECA61-75B7-4C7E-B66A-DF22C3AE1B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18851477-E1B9-48D7-B1A8-22E06F9B82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BEC6E0D5-1C31-475C-8DE5-50E52F5ECD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1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51C33212-B222-461C-A4A5-0D9FF6328D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06">
            <a:extLst>
              <a:ext uri="{FF2B5EF4-FFF2-40B4-BE49-F238E27FC236}">
                <a16:creationId xmlns:a16="http://schemas.microsoft.com/office/drawing/2014/main" id="{08CEB5AA-5CA6-46AF-8313-D0BBBC73D0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35062" y="865187"/>
            <a:ext cx="9589682" cy="4139586"/>
            <a:chOff x="715" y="545"/>
            <a:chExt cx="4932" cy="2129"/>
          </a:xfrm>
        </p:grpSpPr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C6C34334-0399-4E5C-9149-AF926FB852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1B9A1AE-CC6A-43C7-A8B3-AA7D8823ADE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D5D0AB63-1C6A-4C9E-A249-F804AA525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96DD8724-A915-4912-BAFD-C019F09BC9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7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F58D3A16-20A9-4F60-9B54-C1644F66DF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B064ADA7-811F-4A90-ADB0-FA7AE12429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8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35B290C-4D45-46D3-A440-8F8B685626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5BB90481-A270-49CD-87AB-AAB2100534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9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54D53A73-247C-411F-B267-B7450BBAC9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E64CD512-DF65-4D8B-8A9E-7FBC2032EF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41256169-A2D5-4D21-97AA-B1D09A65B6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309A9D37-8AD6-47B2-B3F0-4A9C957E94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86CCD4B1-CEEC-44A7-B9ED-AB1F0A259F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7498528B-E1FD-43FC-B058-962ABAF46E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9E55C6D6-F632-4F2B-993E-DD088C2398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" y="14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1975A4A6-88E2-4646-924C-21C4174143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F2C92C6F-B78F-4E3D-90FA-39F6A702FF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5769C461-0216-4726-A049-0B4CB55AC6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9CAA750D-0487-4747-8058-C1F61329A0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536E21F9-CA72-45AE-B86A-04B7602C43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8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8AB9CE54-1AD5-424A-A44F-DF664CB647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B2B52551-E9CB-41CA-BBE0-165A0A54F9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9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74B85B76-08FF-4A0A-B1F8-85EF8D0BAB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32417BF3-522B-4912-AB3B-2B7DD297EE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1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F4F89F8A-C2D8-4416-96BA-DD14CEBD173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1D9A6C48-F2CC-4E12-9AA6-FA60844E6E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588FE4D6-52A0-4C7E-BC11-CAA4BC2F94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29C79229-4852-4D3F-A6AE-F2A9C7810C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13D2F15E-80F4-4CEB-86A1-2A249158A0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E4901C8F-EE74-4852-9770-18F702D9EC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1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92431A0B-441C-4496-85BE-B9F4E0FEEA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98E2B40D-E9D8-4554-B0C7-681F5349AC4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B036A12-C0B6-43AC-8F9B-80AD5AC3B9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71ADF340-F2E4-4015-80F3-51833BF333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B0B4A4DB-35E5-4738-AF9F-D78C16E518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D1F6278B-01FE-4BA3-8DA3-AB89F4EF33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9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2FB8D806-3B3F-4733-833A-70EB1AFEB17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7DBF0076-F9D2-4854-A185-044549E1AF2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1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5654BC1A-C76D-4DCF-AE07-8EA72BCCE0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33DA8017-1896-413F-BF4D-6A6D59A44F9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2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D57CC3FE-114B-4F22-A495-4840F615E0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E7C705D6-C87C-44EB-B36B-1CD0AD10A4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717BAAE6-BEDA-413C-A17B-53B86B28828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F7778F94-E0D6-4A19-98F8-2526CB11D4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CC17C55F-D4E2-4516-B84F-852EBC53AD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82283281-F6F7-42F7-ACCF-A035A41E1D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94D04409-7644-4A0A-AB0B-2615EF7C25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009E8FFD-28EB-48C2-935B-DE67CCE85F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84089324-FBB9-46C6-A870-91E966EA88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0F6BC197-0D4D-482E-95BB-748A7C2C5F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10897E38-37B4-4AB8-8570-10CA496F20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63288610-B757-48C2-9181-065ABC8A4BB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1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FCB75B76-7718-4AA4-AB58-6B5299D0EF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72E8FDA3-C757-494E-9AB0-5DF172949B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2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0EF4B4DB-4C75-428A-B289-3B7B0C175A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03B48687-3B02-4BD2-9C3A-9763294381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3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E7A34FEB-5CF6-4DF6-A071-137007FFA4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F26D6F2B-737D-482A-8FCA-BF08593E0B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8" name="Picture 264">
              <a:extLst>
                <a:ext uri="{FF2B5EF4-FFF2-40B4-BE49-F238E27FC236}">
                  <a16:creationId xmlns:a16="http://schemas.microsoft.com/office/drawing/2014/main" id="{B4BC79B3-B656-43EF-A863-A8E4C974B8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9" name="Picture 265">
              <a:extLst>
                <a:ext uri="{FF2B5EF4-FFF2-40B4-BE49-F238E27FC236}">
                  <a16:creationId xmlns:a16="http://schemas.microsoft.com/office/drawing/2014/main" id="{7400D31F-257D-4D4D-A6AD-EFB377DAB11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" y="1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" name="Picture 266">
              <a:extLst>
                <a:ext uri="{FF2B5EF4-FFF2-40B4-BE49-F238E27FC236}">
                  <a16:creationId xmlns:a16="http://schemas.microsoft.com/office/drawing/2014/main" id="{69BB944D-9919-4E52-B682-EC2CB5875B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7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1" name="Picture 267">
              <a:extLst>
                <a:ext uri="{FF2B5EF4-FFF2-40B4-BE49-F238E27FC236}">
                  <a16:creationId xmlns:a16="http://schemas.microsoft.com/office/drawing/2014/main" id="{8D8383BC-8132-441E-90F6-5A09DE26FA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2" name="Picture 268">
              <a:extLst>
                <a:ext uri="{FF2B5EF4-FFF2-40B4-BE49-F238E27FC236}">
                  <a16:creationId xmlns:a16="http://schemas.microsoft.com/office/drawing/2014/main" id="{8DD374C2-BAAC-4CF7-BE04-B8BCC73E7B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3" name="Picture 269">
              <a:extLst>
                <a:ext uri="{FF2B5EF4-FFF2-40B4-BE49-F238E27FC236}">
                  <a16:creationId xmlns:a16="http://schemas.microsoft.com/office/drawing/2014/main" id="{9852FAE4-F1A5-4A5B-848F-906E5F738B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4" name="Picture 270">
              <a:extLst>
                <a:ext uri="{FF2B5EF4-FFF2-40B4-BE49-F238E27FC236}">
                  <a16:creationId xmlns:a16="http://schemas.microsoft.com/office/drawing/2014/main" id="{B7D998F1-DFA4-4FF6-819A-EE30F8B2B3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5" name="Picture 271">
              <a:extLst>
                <a:ext uri="{FF2B5EF4-FFF2-40B4-BE49-F238E27FC236}">
                  <a16:creationId xmlns:a16="http://schemas.microsoft.com/office/drawing/2014/main" id="{03D297B0-CD37-40E2-90B8-B73CEC446FE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6" name="Picture 272">
              <a:extLst>
                <a:ext uri="{FF2B5EF4-FFF2-40B4-BE49-F238E27FC236}">
                  <a16:creationId xmlns:a16="http://schemas.microsoft.com/office/drawing/2014/main" id="{F71DE801-9DAC-4C82-B654-E89034CB12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7" name="Picture 273">
              <a:extLst>
                <a:ext uri="{FF2B5EF4-FFF2-40B4-BE49-F238E27FC236}">
                  <a16:creationId xmlns:a16="http://schemas.microsoft.com/office/drawing/2014/main" id="{3D02033D-69B8-4541-B697-480CE233B5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2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8" name="Picture 274">
              <a:extLst>
                <a:ext uri="{FF2B5EF4-FFF2-40B4-BE49-F238E27FC236}">
                  <a16:creationId xmlns:a16="http://schemas.microsoft.com/office/drawing/2014/main" id="{B166682D-58B0-4A53-A350-7028CBA25F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9" name="Picture 275">
              <a:extLst>
                <a:ext uri="{FF2B5EF4-FFF2-40B4-BE49-F238E27FC236}">
                  <a16:creationId xmlns:a16="http://schemas.microsoft.com/office/drawing/2014/main" id="{4D3628B6-2BBE-4B77-B999-20028A8729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3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" name="Picture 276">
              <a:extLst>
                <a:ext uri="{FF2B5EF4-FFF2-40B4-BE49-F238E27FC236}">
                  <a16:creationId xmlns:a16="http://schemas.microsoft.com/office/drawing/2014/main" id="{3F208EBE-3F92-4F68-81A6-3D56C85282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" name="Picture 277">
              <a:extLst>
                <a:ext uri="{FF2B5EF4-FFF2-40B4-BE49-F238E27FC236}">
                  <a16:creationId xmlns:a16="http://schemas.microsoft.com/office/drawing/2014/main" id="{7C7CE436-082C-4F32-B255-66576B2634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4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2" name="Picture 278">
              <a:extLst>
                <a:ext uri="{FF2B5EF4-FFF2-40B4-BE49-F238E27FC236}">
                  <a16:creationId xmlns:a16="http://schemas.microsoft.com/office/drawing/2014/main" id="{A7E16A6A-E574-46F0-A745-7F23031AE4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279">
              <a:extLst>
                <a:ext uri="{FF2B5EF4-FFF2-40B4-BE49-F238E27FC236}">
                  <a16:creationId xmlns:a16="http://schemas.microsoft.com/office/drawing/2014/main" id="{707A1688-D243-4006-B0C7-80C362279C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4" name="Picture 280">
              <a:extLst>
                <a:ext uri="{FF2B5EF4-FFF2-40B4-BE49-F238E27FC236}">
                  <a16:creationId xmlns:a16="http://schemas.microsoft.com/office/drawing/2014/main" id="{90C365BB-6648-4E0A-9410-D172E2A8B7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5" name="Picture 281">
              <a:extLst>
                <a:ext uri="{FF2B5EF4-FFF2-40B4-BE49-F238E27FC236}">
                  <a16:creationId xmlns:a16="http://schemas.microsoft.com/office/drawing/2014/main" id="{1E0810ED-77F7-4A98-B822-BD5D74D7E5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" y="8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282">
              <a:extLst>
                <a:ext uri="{FF2B5EF4-FFF2-40B4-BE49-F238E27FC236}">
                  <a16:creationId xmlns:a16="http://schemas.microsoft.com/office/drawing/2014/main" id="{A7BC0B86-C365-45C3-A8B8-15D8DE8210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9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283">
              <a:extLst>
                <a:ext uri="{FF2B5EF4-FFF2-40B4-BE49-F238E27FC236}">
                  <a16:creationId xmlns:a16="http://schemas.microsoft.com/office/drawing/2014/main" id="{17674532-D203-41AC-A7A8-00EB444552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8" name="Picture 284">
              <a:extLst>
                <a:ext uri="{FF2B5EF4-FFF2-40B4-BE49-F238E27FC236}">
                  <a16:creationId xmlns:a16="http://schemas.microsoft.com/office/drawing/2014/main" id="{DF7EE89C-5057-461F-AD89-DA9E2422FF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10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9" name="Picture 285">
              <a:extLst>
                <a:ext uri="{FF2B5EF4-FFF2-40B4-BE49-F238E27FC236}">
                  <a16:creationId xmlns:a16="http://schemas.microsoft.com/office/drawing/2014/main" id="{2C297F7B-E9AF-4929-AC10-16AA8341FD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" name="Picture 286">
              <a:extLst>
                <a:ext uri="{FF2B5EF4-FFF2-40B4-BE49-F238E27FC236}">
                  <a16:creationId xmlns:a16="http://schemas.microsoft.com/office/drawing/2014/main" id="{63B33D9E-10BE-4853-92C0-D8649B4679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" name="Picture 287">
              <a:extLst>
                <a:ext uri="{FF2B5EF4-FFF2-40B4-BE49-F238E27FC236}">
                  <a16:creationId xmlns:a16="http://schemas.microsoft.com/office/drawing/2014/main" id="{31E34B1C-D1BB-4644-93A3-A8DED16618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2" name="Picture 288">
              <a:extLst>
                <a:ext uri="{FF2B5EF4-FFF2-40B4-BE49-F238E27FC236}">
                  <a16:creationId xmlns:a16="http://schemas.microsoft.com/office/drawing/2014/main" id="{4F7320F3-CBEB-40BC-8757-B13C554CD9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Picture 289">
              <a:extLst>
                <a:ext uri="{FF2B5EF4-FFF2-40B4-BE49-F238E27FC236}">
                  <a16:creationId xmlns:a16="http://schemas.microsoft.com/office/drawing/2014/main" id="{E826DDA7-50D4-4F75-B805-30227512F1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3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Picture 290">
              <a:extLst>
                <a:ext uri="{FF2B5EF4-FFF2-40B4-BE49-F238E27FC236}">
                  <a16:creationId xmlns:a16="http://schemas.microsoft.com/office/drawing/2014/main" id="{32DEAB0D-C632-472A-B789-3F98D44FD5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Picture 291">
              <a:extLst>
                <a:ext uri="{FF2B5EF4-FFF2-40B4-BE49-F238E27FC236}">
                  <a16:creationId xmlns:a16="http://schemas.microsoft.com/office/drawing/2014/main" id="{5DE8CBC0-B1F5-4CF8-894A-572774122E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4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6" name="Picture 292">
              <a:extLst>
                <a:ext uri="{FF2B5EF4-FFF2-40B4-BE49-F238E27FC236}">
                  <a16:creationId xmlns:a16="http://schemas.microsoft.com/office/drawing/2014/main" id="{C814FEA4-5EAC-4186-864F-076076253C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7" name="Picture 293">
              <a:extLst>
                <a:ext uri="{FF2B5EF4-FFF2-40B4-BE49-F238E27FC236}">
                  <a16:creationId xmlns:a16="http://schemas.microsoft.com/office/drawing/2014/main" id="{354A925A-99CF-4E95-AF13-5A3FCFC0864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6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8" name="Picture 294">
              <a:extLst>
                <a:ext uri="{FF2B5EF4-FFF2-40B4-BE49-F238E27FC236}">
                  <a16:creationId xmlns:a16="http://schemas.microsoft.com/office/drawing/2014/main" id="{75D3221D-206C-4AB8-A67D-20A9339770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9" name="Picture 295">
              <a:extLst>
                <a:ext uri="{FF2B5EF4-FFF2-40B4-BE49-F238E27FC236}">
                  <a16:creationId xmlns:a16="http://schemas.microsoft.com/office/drawing/2014/main" id="{14A5A609-7A9A-4680-87C1-787A438295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17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0" name="Picture 296">
              <a:extLst>
                <a:ext uri="{FF2B5EF4-FFF2-40B4-BE49-F238E27FC236}">
                  <a16:creationId xmlns:a16="http://schemas.microsoft.com/office/drawing/2014/main" id="{AC37497A-2E4F-432C-A4C3-3A7D0A9B0F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92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" name="Picture 297">
              <a:extLst>
                <a:ext uri="{FF2B5EF4-FFF2-40B4-BE49-F238E27FC236}">
                  <a16:creationId xmlns:a16="http://schemas.microsoft.com/office/drawing/2014/main" id="{400F5E80-C239-4ACE-A711-D94CEFA20F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2" name="Picture 298">
              <a:extLst>
                <a:ext uri="{FF2B5EF4-FFF2-40B4-BE49-F238E27FC236}">
                  <a16:creationId xmlns:a16="http://schemas.microsoft.com/office/drawing/2014/main" id="{C2C47980-BCCD-46EE-9D7B-071280B87D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3" name="Picture 299">
              <a:extLst>
                <a:ext uri="{FF2B5EF4-FFF2-40B4-BE49-F238E27FC236}">
                  <a16:creationId xmlns:a16="http://schemas.microsoft.com/office/drawing/2014/main" id="{B76C3CBB-CC4D-405D-A43C-D2ABD081D9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4" name="Picture 300">
              <a:extLst>
                <a:ext uri="{FF2B5EF4-FFF2-40B4-BE49-F238E27FC236}">
                  <a16:creationId xmlns:a16="http://schemas.microsoft.com/office/drawing/2014/main" id="{DD424FD3-704F-4124-A885-7A8148454A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11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5" name="Picture 301">
              <a:extLst>
                <a:ext uri="{FF2B5EF4-FFF2-40B4-BE49-F238E27FC236}">
                  <a16:creationId xmlns:a16="http://schemas.microsoft.com/office/drawing/2014/main" id="{F1345283-6A9E-438D-8E46-9CC69CD912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6" name="Picture 302">
              <a:extLst>
                <a:ext uri="{FF2B5EF4-FFF2-40B4-BE49-F238E27FC236}">
                  <a16:creationId xmlns:a16="http://schemas.microsoft.com/office/drawing/2014/main" id="{5B580CBF-3971-4D48-9827-3D89240BE7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7" name="Picture 303">
              <a:extLst>
                <a:ext uri="{FF2B5EF4-FFF2-40B4-BE49-F238E27FC236}">
                  <a16:creationId xmlns:a16="http://schemas.microsoft.com/office/drawing/2014/main" id="{BF9CB500-F57A-4961-B3F4-C05745CB10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8" name="Picture 304">
              <a:extLst>
                <a:ext uri="{FF2B5EF4-FFF2-40B4-BE49-F238E27FC236}">
                  <a16:creationId xmlns:a16="http://schemas.microsoft.com/office/drawing/2014/main" id="{8A1822DC-56F3-4CA3-970B-30BB7FF24D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9" name="Picture 305">
              <a:extLst>
                <a:ext uri="{FF2B5EF4-FFF2-40B4-BE49-F238E27FC236}">
                  <a16:creationId xmlns:a16="http://schemas.microsoft.com/office/drawing/2014/main" id="{7FC3D8C9-E32C-4A8F-BFE5-F8EB772B49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48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0" name="Picture 306">
              <a:extLst>
                <a:ext uri="{FF2B5EF4-FFF2-40B4-BE49-F238E27FC236}">
                  <a16:creationId xmlns:a16="http://schemas.microsoft.com/office/drawing/2014/main" id="{23B85804-19B2-4E0E-9971-A70A20458C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" name="Picture 307">
              <a:extLst>
                <a:ext uri="{FF2B5EF4-FFF2-40B4-BE49-F238E27FC236}">
                  <a16:creationId xmlns:a16="http://schemas.microsoft.com/office/drawing/2014/main" id="{7218D93B-A0FE-45C1-BBD9-E0F45023F40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6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" name="Picture 308">
              <a:extLst>
                <a:ext uri="{FF2B5EF4-FFF2-40B4-BE49-F238E27FC236}">
                  <a16:creationId xmlns:a16="http://schemas.microsoft.com/office/drawing/2014/main" id="{33048A12-662C-4786-AD02-57AADE08A72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" name="Picture 309">
              <a:extLst>
                <a:ext uri="{FF2B5EF4-FFF2-40B4-BE49-F238E27FC236}">
                  <a16:creationId xmlns:a16="http://schemas.microsoft.com/office/drawing/2014/main" id="{83F85573-2368-4230-A60A-256801D855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7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" name="Picture 310">
              <a:extLst>
                <a:ext uri="{FF2B5EF4-FFF2-40B4-BE49-F238E27FC236}">
                  <a16:creationId xmlns:a16="http://schemas.microsoft.com/office/drawing/2014/main" id="{9A8FBF55-CFDA-43BD-874F-A2B419D1BA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" name="Picture 311">
              <a:extLst>
                <a:ext uri="{FF2B5EF4-FFF2-40B4-BE49-F238E27FC236}">
                  <a16:creationId xmlns:a16="http://schemas.microsoft.com/office/drawing/2014/main" id="{683C36F2-69D2-4161-9E46-C4AA61912B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9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" name="Picture 312">
              <a:extLst>
                <a:ext uri="{FF2B5EF4-FFF2-40B4-BE49-F238E27FC236}">
                  <a16:creationId xmlns:a16="http://schemas.microsoft.com/office/drawing/2014/main" id="{78157319-2629-400D-8036-EEE02440B7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" name="Picture 313">
              <a:extLst>
                <a:ext uri="{FF2B5EF4-FFF2-40B4-BE49-F238E27FC236}">
                  <a16:creationId xmlns:a16="http://schemas.microsoft.com/office/drawing/2014/main" id="{14C8C601-36FD-4949-9D7C-F4DF2134F1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" name="Picture 314">
              <a:extLst>
                <a:ext uri="{FF2B5EF4-FFF2-40B4-BE49-F238E27FC236}">
                  <a16:creationId xmlns:a16="http://schemas.microsoft.com/office/drawing/2014/main" id="{00563439-20BD-4559-8B21-A7945534A5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1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" name="Picture 315">
              <a:extLst>
                <a:ext uri="{FF2B5EF4-FFF2-40B4-BE49-F238E27FC236}">
                  <a16:creationId xmlns:a16="http://schemas.microsoft.com/office/drawing/2014/main" id="{95CAFEF6-9614-4AE0-8B26-68AEDD01C0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" name="Picture 316">
              <a:extLst>
                <a:ext uri="{FF2B5EF4-FFF2-40B4-BE49-F238E27FC236}">
                  <a16:creationId xmlns:a16="http://schemas.microsoft.com/office/drawing/2014/main" id="{D7534074-26BB-418D-A154-DCA3742687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12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" name="Picture 317">
              <a:extLst>
                <a:ext uri="{FF2B5EF4-FFF2-40B4-BE49-F238E27FC236}">
                  <a16:creationId xmlns:a16="http://schemas.microsoft.com/office/drawing/2014/main" id="{5EDA8727-0D5F-45AC-ACFE-E62A608592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" name="Picture 318">
              <a:extLst>
                <a:ext uri="{FF2B5EF4-FFF2-40B4-BE49-F238E27FC236}">
                  <a16:creationId xmlns:a16="http://schemas.microsoft.com/office/drawing/2014/main" id="{61F62597-D836-4BDB-9425-929C2BE973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3" name="Picture 319">
              <a:extLst>
                <a:ext uri="{FF2B5EF4-FFF2-40B4-BE49-F238E27FC236}">
                  <a16:creationId xmlns:a16="http://schemas.microsoft.com/office/drawing/2014/main" id="{79C3C91A-5AB8-4154-B71F-4F8234410E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" name="Picture 320">
              <a:extLst>
                <a:ext uri="{FF2B5EF4-FFF2-40B4-BE49-F238E27FC236}">
                  <a16:creationId xmlns:a16="http://schemas.microsoft.com/office/drawing/2014/main" id="{BA2D7E8B-2302-499D-8E34-96CE785520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" name="Picture 321">
              <a:extLst>
                <a:ext uri="{FF2B5EF4-FFF2-40B4-BE49-F238E27FC236}">
                  <a16:creationId xmlns:a16="http://schemas.microsoft.com/office/drawing/2014/main" id="{7856C000-03C4-4ED4-8FBC-2D8D67120B4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60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" name="Picture 322">
              <a:extLst>
                <a:ext uri="{FF2B5EF4-FFF2-40B4-BE49-F238E27FC236}">
                  <a16:creationId xmlns:a16="http://schemas.microsoft.com/office/drawing/2014/main" id="{F4884150-FF24-4A02-908F-4F78778C2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" name="Picture 323">
              <a:extLst>
                <a:ext uri="{FF2B5EF4-FFF2-40B4-BE49-F238E27FC236}">
                  <a16:creationId xmlns:a16="http://schemas.microsoft.com/office/drawing/2014/main" id="{B8DC6CB7-F6D2-49E7-958C-BBB5E0BE7F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7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" name="Picture 324">
              <a:extLst>
                <a:ext uri="{FF2B5EF4-FFF2-40B4-BE49-F238E27FC236}">
                  <a16:creationId xmlns:a16="http://schemas.microsoft.com/office/drawing/2014/main" id="{B2886882-79C0-45A7-993B-AB26877EF7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" name="Picture 325">
              <a:extLst>
                <a:ext uri="{FF2B5EF4-FFF2-40B4-BE49-F238E27FC236}">
                  <a16:creationId xmlns:a16="http://schemas.microsoft.com/office/drawing/2014/main" id="{80FD6F71-7908-4078-9A6A-D09738F9BD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8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" name="Picture 326">
              <a:extLst>
                <a:ext uri="{FF2B5EF4-FFF2-40B4-BE49-F238E27FC236}">
                  <a16:creationId xmlns:a16="http://schemas.microsoft.com/office/drawing/2014/main" id="{D8C02901-DBF1-433D-B7B0-32B41EFF1FE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" y="104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" name="Picture 327">
              <a:extLst>
                <a:ext uri="{FF2B5EF4-FFF2-40B4-BE49-F238E27FC236}">
                  <a16:creationId xmlns:a16="http://schemas.microsoft.com/office/drawing/2014/main" id="{61288AC3-54CA-4C04-93E7-F90E0F3C7B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11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" name="Picture 328">
              <a:extLst>
                <a:ext uri="{FF2B5EF4-FFF2-40B4-BE49-F238E27FC236}">
                  <a16:creationId xmlns:a16="http://schemas.microsoft.com/office/drawing/2014/main" id="{4E93914C-3C59-4B60-A1E0-B06740193F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1170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3" name="Picture 329">
              <a:extLst>
                <a:ext uri="{FF2B5EF4-FFF2-40B4-BE49-F238E27FC236}">
                  <a16:creationId xmlns:a16="http://schemas.microsoft.com/office/drawing/2014/main" id="{A0CC1EF8-DE44-4CA9-AADB-933EDC8F9A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" y="123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4" name="Picture 330">
              <a:extLst>
                <a:ext uri="{FF2B5EF4-FFF2-40B4-BE49-F238E27FC236}">
                  <a16:creationId xmlns:a16="http://schemas.microsoft.com/office/drawing/2014/main" id="{2AD066DA-F33B-451B-B4C4-3FE220392B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1295"/>
              <a:ext cx="34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5" name="Picture 331">
              <a:extLst>
                <a:ext uri="{FF2B5EF4-FFF2-40B4-BE49-F238E27FC236}">
                  <a16:creationId xmlns:a16="http://schemas.microsoft.com/office/drawing/2014/main" id="{4BACE9DD-9AD1-4E8C-8EF5-FEE6310FB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135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6" name="Picture 332">
              <a:extLst>
                <a:ext uri="{FF2B5EF4-FFF2-40B4-BE49-F238E27FC236}">
                  <a16:creationId xmlns:a16="http://schemas.microsoft.com/office/drawing/2014/main" id="{1B952BA4-AB33-4182-8903-EE361B0122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14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7" name="Picture 333">
              <a:extLst>
                <a:ext uri="{FF2B5EF4-FFF2-40B4-BE49-F238E27FC236}">
                  <a16:creationId xmlns:a16="http://schemas.microsoft.com/office/drawing/2014/main" id="{4BC5B35E-D433-4AB5-BA0A-ABA90E5F63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483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8" name="Picture 334">
              <a:extLst>
                <a:ext uri="{FF2B5EF4-FFF2-40B4-BE49-F238E27FC236}">
                  <a16:creationId xmlns:a16="http://schemas.microsoft.com/office/drawing/2014/main" id="{5BC0EF0C-4685-46FD-9E73-4FCFC3BC4B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" y="154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9" name="Picture 335">
              <a:extLst>
                <a:ext uri="{FF2B5EF4-FFF2-40B4-BE49-F238E27FC236}">
                  <a16:creationId xmlns:a16="http://schemas.microsoft.com/office/drawing/2014/main" id="{8E7BD465-E4B7-412F-AD99-BFA0BC1BF7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608"/>
              <a:ext cx="3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0" name="Picture 336">
              <a:extLst>
                <a:ext uri="{FF2B5EF4-FFF2-40B4-BE49-F238E27FC236}">
                  <a16:creationId xmlns:a16="http://schemas.microsoft.com/office/drawing/2014/main" id="{859825FC-3054-426D-AAC2-B54FABD1E1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167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" name="Picture 337">
              <a:extLst>
                <a:ext uri="{FF2B5EF4-FFF2-40B4-BE49-F238E27FC236}">
                  <a16:creationId xmlns:a16="http://schemas.microsoft.com/office/drawing/2014/main" id="{3F08F096-A8BE-4663-A2BC-B34F31AD4A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733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" name="Picture 338">
              <a:extLst>
                <a:ext uri="{FF2B5EF4-FFF2-40B4-BE49-F238E27FC236}">
                  <a16:creationId xmlns:a16="http://schemas.microsoft.com/office/drawing/2014/main" id="{3BC04F9E-CE3B-4962-BF42-42BF9D5E753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" y="179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3" name="Picture 339">
              <a:extLst>
                <a:ext uri="{FF2B5EF4-FFF2-40B4-BE49-F238E27FC236}">
                  <a16:creationId xmlns:a16="http://schemas.microsoft.com/office/drawing/2014/main" id="{AD18D891-3F6C-4E23-B407-F62DAE2EAB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1858"/>
              <a:ext cx="34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4" name="Picture 340">
              <a:extLst>
                <a:ext uri="{FF2B5EF4-FFF2-40B4-BE49-F238E27FC236}">
                  <a16:creationId xmlns:a16="http://schemas.microsoft.com/office/drawing/2014/main" id="{06C92E7A-A5E6-4604-8E52-9733F6B62E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1920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5" name="Picture 341">
              <a:extLst>
                <a:ext uri="{FF2B5EF4-FFF2-40B4-BE49-F238E27FC236}">
                  <a16:creationId xmlns:a16="http://schemas.microsoft.com/office/drawing/2014/main" id="{2646F258-101B-4B15-BDAF-02C9D68244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931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6" name="Picture 342">
              <a:extLst>
                <a:ext uri="{FF2B5EF4-FFF2-40B4-BE49-F238E27FC236}">
                  <a16:creationId xmlns:a16="http://schemas.microsoft.com/office/drawing/2014/main" id="{A3C9124E-F76C-42AB-A648-CAF7B7F040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1973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7" name="Picture 343">
              <a:extLst>
                <a:ext uri="{FF2B5EF4-FFF2-40B4-BE49-F238E27FC236}">
                  <a16:creationId xmlns:a16="http://schemas.microsoft.com/office/drawing/2014/main" id="{8C1DD758-47C4-4F35-9A02-FF924E15804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01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8" name="Picture 344">
              <a:extLst>
                <a:ext uri="{FF2B5EF4-FFF2-40B4-BE49-F238E27FC236}">
                  <a16:creationId xmlns:a16="http://schemas.microsoft.com/office/drawing/2014/main" id="{EA5206FB-0D78-4078-A37D-8B6E32D601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05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9" name="Picture 345">
              <a:extLst>
                <a:ext uri="{FF2B5EF4-FFF2-40B4-BE49-F238E27FC236}">
                  <a16:creationId xmlns:a16="http://schemas.microsoft.com/office/drawing/2014/main" id="{2B6CF6E0-C59F-4CBB-B566-FE6C31F800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100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0" name="Picture 346">
              <a:extLst>
                <a:ext uri="{FF2B5EF4-FFF2-40B4-BE49-F238E27FC236}">
                  <a16:creationId xmlns:a16="http://schemas.microsoft.com/office/drawing/2014/main" id="{4E8E39FF-A5FE-4321-9544-E4FF5622580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142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1" name="Picture 347">
              <a:extLst>
                <a:ext uri="{FF2B5EF4-FFF2-40B4-BE49-F238E27FC236}">
                  <a16:creationId xmlns:a16="http://schemas.microsoft.com/office/drawing/2014/main" id="{84554792-A01B-47C5-8A41-83579A5D3C6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18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" name="Picture 348">
              <a:extLst>
                <a:ext uri="{FF2B5EF4-FFF2-40B4-BE49-F238E27FC236}">
                  <a16:creationId xmlns:a16="http://schemas.microsoft.com/office/drawing/2014/main" id="{CF787C25-D593-4868-8DBD-C62C4724FC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22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3" name="Picture 349">
              <a:extLst>
                <a:ext uri="{FF2B5EF4-FFF2-40B4-BE49-F238E27FC236}">
                  <a16:creationId xmlns:a16="http://schemas.microsoft.com/office/drawing/2014/main" id="{D1B62B93-1B4F-4AA9-91D7-C0989F6292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4" name="Picture 350">
              <a:extLst>
                <a:ext uri="{FF2B5EF4-FFF2-40B4-BE49-F238E27FC236}">
                  <a16:creationId xmlns:a16="http://schemas.microsoft.com/office/drawing/2014/main" id="{DC60B87E-71F1-4380-8C06-8BB7E38A06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31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5" name="Picture 351">
              <a:extLst>
                <a:ext uri="{FF2B5EF4-FFF2-40B4-BE49-F238E27FC236}">
                  <a16:creationId xmlns:a16="http://schemas.microsoft.com/office/drawing/2014/main" id="{970E68AB-2B5A-410A-963F-5FA70B9A94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6" name="Picture 352">
              <a:extLst>
                <a:ext uri="{FF2B5EF4-FFF2-40B4-BE49-F238E27FC236}">
                  <a16:creationId xmlns:a16="http://schemas.microsoft.com/office/drawing/2014/main" id="{5BE53EA2-3D0F-4FF4-82A3-0ECCF0B2E3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7" name="Picture 353">
              <a:extLst>
                <a:ext uri="{FF2B5EF4-FFF2-40B4-BE49-F238E27FC236}">
                  <a16:creationId xmlns:a16="http://schemas.microsoft.com/office/drawing/2014/main" id="{855D0461-E014-4538-BF82-9387563109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8" name="Picture 354">
              <a:extLst>
                <a:ext uri="{FF2B5EF4-FFF2-40B4-BE49-F238E27FC236}">
                  <a16:creationId xmlns:a16="http://schemas.microsoft.com/office/drawing/2014/main" id="{511D444A-D903-4646-AF40-5E723F3273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248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9" name="Picture 355">
              <a:extLst>
                <a:ext uri="{FF2B5EF4-FFF2-40B4-BE49-F238E27FC236}">
                  <a16:creationId xmlns:a16="http://schemas.microsoft.com/office/drawing/2014/main" id="{5CDA346A-5798-4CF0-A144-860AB0AB99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0" name="Picture 356">
              <a:extLst>
                <a:ext uri="{FF2B5EF4-FFF2-40B4-BE49-F238E27FC236}">
                  <a16:creationId xmlns:a16="http://schemas.microsoft.com/office/drawing/2014/main" id="{08CAF494-1902-4DD6-A35A-4EEA78C284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197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1" name="Picture 357">
              <a:extLst>
                <a:ext uri="{FF2B5EF4-FFF2-40B4-BE49-F238E27FC236}">
                  <a16:creationId xmlns:a16="http://schemas.microsoft.com/office/drawing/2014/main" id="{9F4E2EA0-45C2-4F02-933C-BBB7BD7730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01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" name="Picture 358">
              <a:extLst>
                <a:ext uri="{FF2B5EF4-FFF2-40B4-BE49-F238E27FC236}">
                  <a16:creationId xmlns:a16="http://schemas.microsoft.com/office/drawing/2014/main" id="{5D932224-479F-42F7-8E06-4F32EA395F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05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" name="Picture 359">
              <a:extLst>
                <a:ext uri="{FF2B5EF4-FFF2-40B4-BE49-F238E27FC236}">
                  <a16:creationId xmlns:a16="http://schemas.microsoft.com/office/drawing/2014/main" id="{1AB3367C-C1AA-408C-807F-18995A6062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100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4" name="Picture 360">
              <a:extLst>
                <a:ext uri="{FF2B5EF4-FFF2-40B4-BE49-F238E27FC236}">
                  <a16:creationId xmlns:a16="http://schemas.microsoft.com/office/drawing/2014/main" id="{5FF9E204-568C-4BFD-9A19-91A25689DD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14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5" name="Picture 361">
              <a:extLst>
                <a:ext uri="{FF2B5EF4-FFF2-40B4-BE49-F238E27FC236}">
                  <a16:creationId xmlns:a16="http://schemas.microsoft.com/office/drawing/2014/main" id="{54A0C054-491F-4E1C-9439-59DDBD1857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18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6" name="Picture 362">
              <a:extLst>
                <a:ext uri="{FF2B5EF4-FFF2-40B4-BE49-F238E27FC236}">
                  <a16:creationId xmlns:a16="http://schemas.microsoft.com/office/drawing/2014/main" id="{CCAD39C5-116D-4EED-8333-118A551B9F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22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7" name="Picture 363">
              <a:extLst>
                <a:ext uri="{FF2B5EF4-FFF2-40B4-BE49-F238E27FC236}">
                  <a16:creationId xmlns:a16="http://schemas.microsoft.com/office/drawing/2014/main" id="{4CA8B20E-F8D8-4535-A95D-02E6838AE5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8" name="Picture 364">
              <a:extLst>
                <a:ext uri="{FF2B5EF4-FFF2-40B4-BE49-F238E27FC236}">
                  <a16:creationId xmlns:a16="http://schemas.microsoft.com/office/drawing/2014/main" id="{4197433E-05F8-4D24-A2B8-654A2F3490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31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9" name="Picture 365">
              <a:extLst>
                <a:ext uri="{FF2B5EF4-FFF2-40B4-BE49-F238E27FC236}">
                  <a16:creationId xmlns:a16="http://schemas.microsoft.com/office/drawing/2014/main" id="{45AF2796-3596-4F9F-99B7-1F7B7D793D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0" name="Picture 366">
              <a:extLst>
                <a:ext uri="{FF2B5EF4-FFF2-40B4-BE49-F238E27FC236}">
                  <a16:creationId xmlns:a16="http://schemas.microsoft.com/office/drawing/2014/main" id="{CD54BDE7-58D2-4717-9E6B-6B4DCCB66EC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395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1" name="Picture 367">
              <a:extLst>
                <a:ext uri="{FF2B5EF4-FFF2-40B4-BE49-F238E27FC236}">
                  <a16:creationId xmlns:a16="http://schemas.microsoft.com/office/drawing/2014/main" id="{09759C3C-2DAB-4C06-A02B-9BF7B8FD1B2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" name="Picture 368">
              <a:extLst>
                <a:ext uri="{FF2B5EF4-FFF2-40B4-BE49-F238E27FC236}">
                  <a16:creationId xmlns:a16="http://schemas.microsoft.com/office/drawing/2014/main" id="{06312E30-F3DA-488D-95ED-AF4072C7D6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" name="Picture 369">
              <a:extLst>
                <a:ext uri="{FF2B5EF4-FFF2-40B4-BE49-F238E27FC236}">
                  <a16:creationId xmlns:a16="http://schemas.microsoft.com/office/drawing/2014/main" id="{C7225879-3170-4C9C-92DF-1F1B4C1F7D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4" name="Picture 370">
              <a:extLst>
                <a:ext uri="{FF2B5EF4-FFF2-40B4-BE49-F238E27FC236}">
                  <a16:creationId xmlns:a16="http://schemas.microsoft.com/office/drawing/2014/main" id="{BCF059C1-F01B-4DAC-BB02-44A04A123BE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2565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5" name="Picture 371">
              <a:extLst>
                <a:ext uri="{FF2B5EF4-FFF2-40B4-BE49-F238E27FC236}">
                  <a16:creationId xmlns:a16="http://schemas.microsoft.com/office/drawing/2014/main" id="{9ECB3A48-AFBF-49B0-91DC-826DA03C6B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01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6" name="Picture 372">
              <a:extLst>
                <a:ext uri="{FF2B5EF4-FFF2-40B4-BE49-F238E27FC236}">
                  <a16:creationId xmlns:a16="http://schemas.microsoft.com/office/drawing/2014/main" id="{B90861F3-E018-42AF-A664-EDA8FB0054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05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7" name="Picture 373">
              <a:extLst>
                <a:ext uri="{FF2B5EF4-FFF2-40B4-BE49-F238E27FC236}">
                  <a16:creationId xmlns:a16="http://schemas.microsoft.com/office/drawing/2014/main" id="{30D047C0-52E6-450C-B882-754C0491AD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100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8" name="Picture 374">
              <a:extLst>
                <a:ext uri="{FF2B5EF4-FFF2-40B4-BE49-F238E27FC236}">
                  <a16:creationId xmlns:a16="http://schemas.microsoft.com/office/drawing/2014/main" id="{E0C134B4-E514-4397-9B1C-48854CFF480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142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9" name="Picture 375">
              <a:extLst>
                <a:ext uri="{FF2B5EF4-FFF2-40B4-BE49-F238E27FC236}">
                  <a16:creationId xmlns:a16="http://schemas.microsoft.com/office/drawing/2014/main" id="{F2156890-17FB-4ECC-8874-AD44B9E15F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18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0" name="Picture 376">
              <a:extLst>
                <a:ext uri="{FF2B5EF4-FFF2-40B4-BE49-F238E27FC236}">
                  <a16:creationId xmlns:a16="http://schemas.microsoft.com/office/drawing/2014/main" id="{44B873BF-C895-4340-BABE-9DE0CB3A1A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22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1" name="Picture 377">
              <a:extLst>
                <a:ext uri="{FF2B5EF4-FFF2-40B4-BE49-F238E27FC236}">
                  <a16:creationId xmlns:a16="http://schemas.microsoft.com/office/drawing/2014/main" id="{D2CB825E-BF8B-4257-A07A-833DB41F96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" name="Picture 378">
              <a:extLst>
                <a:ext uri="{FF2B5EF4-FFF2-40B4-BE49-F238E27FC236}">
                  <a16:creationId xmlns:a16="http://schemas.microsoft.com/office/drawing/2014/main" id="{30F21B92-93A5-458C-9687-5568B776D3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31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" name="Picture 379">
              <a:extLst>
                <a:ext uri="{FF2B5EF4-FFF2-40B4-BE49-F238E27FC236}">
                  <a16:creationId xmlns:a16="http://schemas.microsoft.com/office/drawing/2014/main" id="{04D66184-DBBF-4B03-AECA-5C1AD33431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4" name="Picture 380">
              <a:extLst>
                <a:ext uri="{FF2B5EF4-FFF2-40B4-BE49-F238E27FC236}">
                  <a16:creationId xmlns:a16="http://schemas.microsoft.com/office/drawing/2014/main" id="{2883FC04-B876-4FDD-A4B8-16ADEFB6C2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5" name="Picture 381">
              <a:extLst>
                <a:ext uri="{FF2B5EF4-FFF2-40B4-BE49-F238E27FC236}">
                  <a16:creationId xmlns:a16="http://schemas.microsoft.com/office/drawing/2014/main" id="{0336DF73-CF65-4227-B587-9F0C619FA4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6" name="Picture 382">
              <a:extLst>
                <a:ext uri="{FF2B5EF4-FFF2-40B4-BE49-F238E27FC236}">
                  <a16:creationId xmlns:a16="http://schemas.microsoft.com/office/drawing/2014/main" id="{C665E44D-5B6F-4042-A4B8-EE6765A067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48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7" name="Picture 383">
              <a:extLst>
                <a:ext uri="{FF2B5EF4-FFF2-40B4-BE49-F238E27FC236}">
                  <a16:creationId xmlns:a16="http://schemas.microsoft.com/office/drawing/2014/main" id="{61E52EE1-DF34-479D-8EF6-76A5C1D488F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8" name="Picture 384">
              <a:extLst>
                <a:ext uri="{FF2B5EF4-FFF2-40B4-BE49-F238E27FC236}">
                  <a16:creationId xmlns:a16="http://schemas.microsoft.com/office/drawing/2014/main" id="{DE64F507-C5F6-417B-8D57-9957C96822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9" name="Picture 385">
              <a:extLst>
                <a:ext uri="{FF2B5EF4-FFF2-40B4-BE49-F238E27FC236}">
                  <a16:creationId xmlns:a16="http://schemas.microsoft.com/office/drawing/2014/main" id="{DF219208-905F-4838-A56F-46B2A41EF9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0" name="Picture 386">
              <a:extLst>
                <a:ext uri="{FF2B5EF4-FFF2-40B4-BE49-F238E27FC236}">
                  <a16:creationId xmlns:a16="http://schemas.microsoft.com/office/drawing/2014/main" id="{2F47B697-BA64-4ADC-841A-45F7133A4E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05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1" name="Picture 387">
              <a:extLst>
                <a:ext uri="{FF2B5EF4-FFF2-40B4-BE49-F238E27FC236}">
                  <a16:creationId xmlns:a16="http://schemas.microsoft.com/office/drawing/2014/main" id="{6DB60545-3C83-45C5-AE43-1627922CB7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100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2" name="Picture 388">
              <a:extLst>
                <a:ext uri="{FF2B5EF4-FFF2-40B4-BE49-F238E27FC236}">
                  <a16:creationId xmlns:a16="http://schemas.microsoft.com/office/drawing/2014/main" id="{DF1D5DDB-F31C-4F6E-9358-AD66B917E5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14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" name="Picture 389">
              <a:extLst>
                <a:ext uri="{FF2B5EF4-FFF2-40B4-BE49-F238E27FC236}">
                  <a16:creationId xmlns:a16="http://schemas.microsoft.com/office/drawing/2014/main" id="{8E857B6C-DF28-48AF-9FB6-71BE3A3C91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18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4" name="Picture 390">
              <a:extLst>
                <a:ext uri="{FF2B5EF4-FFF2-40B4-BE49-F238E27FC236}">
                  <a16:creationId xmlns:a16="http://schemas.microsoft.com/office/drawing/2014/main" id="{4209663E-B7F9-4F55-9FDC-90EC0266D7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22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5" name="Picture 391">
              <a:extLst>
                <a:ext uri="{FF2B5EF4-FFF2-40B4-BE49-F238E27FC236}">
                  <a16:creationId xmlns:a16="http://schemas.microsoft.com/office/drawing/2014/main" id="{C0082231-70DD-4D73-93E2-397637376D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6" name="Picture 392">
              <a:extLst>
                <a:ext uri="{FF2B5EF4-FFF2-40B4-BE49-F238E27FC236}">
                  <a16:creationId xmlns:a16="http://schemas.microsoft.com/office/drawing/2014/main" id="{921519C8-16C4-4CA5-8F24-C02DE5765A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31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7" name="Picture 393">
              <a:extLst>
                <a:ext uri="{FF2B5EF4-FFF2-40B4-BE49-F238E27FC236}">
                  <a16:creationId xmlns:a16="http://schemas.microsoft.com/office/drawing/2014/main" id="{64434460-0227-4CFC-9359-48750C69934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8" name="Picture 394">
              <a:extLst>
                <a:ext uri="{FF2B5EF4-FFF2-40B4-BE49-F238E27FC236}">
                  <a16:creationId xmlns:a16="http://schemas.microsoft.com/office/drawing/2014/main" id="{4E33E5FF-E6DD-4DA4-ADFD-2B422B467C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395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9" name="Picture 395">
              <a:extLst>
                <a:ext uri="{FF2B5EF4-FFF2-40B4-BE49-F238E27FC236}">
                  <a16:creationId xmlns:a16="http://schemas.microsoft.com/office/drawing/2014/main" id="{D4FB4002-20CF-4135-8ED5-8A7921D168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0" name="Picture 396">
              <a:extLst>
                <a:ext uri="{FF2B5EF4-FFF2-40B4-BE49-F238E27FC236}">
                  <a16:creationId xmlns:a16="http://schemas.microsoft.com/office/drawing/2014/main" id="{6E6CC79C-5CD6-4ECD-9386-1C95939CED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1" name="Picture 397">
              <a:extLst>
                <a:ext uri="{FF2B5EF4-FFF2-40B4-BE49-F238E27FC236}">
                  <a16:creationId xmlns:a16="http://schemas.microsoft.com/office/drawing/2014/main" id="{BC1D4526-DBFC-4640-91C1-B1B5D9632B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2" name="Picture 398">
              <a:extLst>
                <a:ext uri="{FF2B5EF4-FFF2-40B4-BE49-F238E27FC236}">
                  <a16:creationId xmlns:a16="http://schemas.microsoft.com/office/drawing/2014/main" id="{28A2E1BA-EDF6-4621-B0F2-55108CE36E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565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" name="Picture 399">
              <a:extLst>
                <a:ext uri="{FF2B5EF4-FFF2-40B4-BE49-F238E27FC236}">
                  <a16:creationId xmlns:a16="http://schemas.microsoft.com/office/drawing/2014/main" id="{53AE33ED-9875-47DE-BD40-D5D21BD4F5B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" name="Picture 400">
              <a:extLst>
                <a:ext uri="{FF2B5EF4-FFF2-40B4-BE49-F238E27FC236}">
                  <a16:creationId xmlns:a16="http://schemas.microsoft.com/office/drawing/2014/main" id="{89EAA437-8EAE-40CA-9297-6749285BE8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5" name="Picture 401">
              <a:extLst>
                <a:ext uri="{FF2B5EF4-FFF2-40B4-BE49-F238E27FC236}">
                  <a16:creationId xmlns:a16="http://schemas.microsoft.com/office/drawing/2014/main" id="{CE28C38F-4122-4650-95B0-49D36C5B81B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100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6" name="Picture 402">
              <a:extLst>
                <a:ext uri="{FF2B5EF4-FFF2-40B4-BE49-F238E27FC236}">
                  <a16:creationId xmlns:a16="http://schemas.microsoft.com/office/drawing/2014/main" id="{B8CB18A5-F36C-455E-9C3C-C4949CA8EC7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142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7" name="Picture 403">
              <a:extLst>
                <a:ext uri="{FF2B5EF4-FFF2-40B4-BE49-F238E27FC236}">
                  <a16:creationId xmlns:a16="http://schemas.microsoft.com/office/drawing/2014/main" id="{E3255F6D-9178-4B12-BBA6-71D3CF3454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18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8" name="Picture 404">
              <a:extLst>
                <a:ext uri="{FF2B5EF4-FFF2-40B4-BE49-F238E27FC236}">
                  <a16:creationId xmlns:a16="http://schemas.microsoft.com/office/drawing/2014/main" id="{57A87D2C-9995-4A44-8F2A-3259B111F42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22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9" name="Picture 405">
              <a:extLst>
                <a:ext uri="{FF2B5EF4-FFF2-40B4-BE49-F238E27FC236}">
                  <a16:creationId xmlns:a16="http://schemas.microsoft.com/office/drawing/2014/main" id="{02FA6E74-1283-44F2-AEA3-C49EAD28A1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607">
            <a:extLst>
              <a:ext uri="{FF2B5EF4-FFF2-40B4-BE49-F238E27FC236}">
                <a16:creationId xmlns:a16="http://schemas.microsoft.com/office/drawing/2014/main" id="{98101CC0-52D7-4509-B284-99D94DD0CA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1937" y="3400425"/>
            <a:ext cx="2276870" cy="2101876"/>
            <a:chOff x="165" y="2142"/>
            <a:chExt cx="1171" cy="1081"/>
          </a:xfrm>
        </p:grpSpPr>
        <p:pic>
          <p:nvPicPr>
            <p:cNvPr id="1431" name="Picture 407">
              <a:extLst>
                <a:ext uri="{FF2B5EF4-FFF2-40B4-BE49-F238E27FC236}">
                  <a16:creationId xmlns:a16="http://schemas.microsoft.com/office/drawing/2014/main" id="{979E832F-49FB-4C92-A1A4-DFF676D9DC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31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2" name="Picture 408">
              <a:extLst>
                <a:ext uri="{FF2B5EF4-FFF2-40B4-BE49-F238E27FC236}">
                  <a16:creationId xmlns:a16="http://schemas.microsoft.com/office/drawing/2014/main" id="{23A401E9-3629-4F1D-949C-AA822B1B7D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" name="Picture 409">
              <a:extLst>
                <a:ext uri="{FF2B5EF4-FFF2-40B4-BE49-F238E27FC236}">
                  <a16:creationId xmlns:a16="http://schemas.microsoft.com/office/drawing/2014/main" id="{CA479D7E-C501-4F23-B99B-FAE47DA62B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" name="Picture 410">
              <a:extLst>
                <a:ext uri="{FF2B5EF4-FFF2-40B4-BE49-F238E27FC236}">
                  <a16:creationId xmlns:a16="http://schemas.microsoft.com/office/drawing/2014/main" id="{D820A4E5-5905-47D6-BEF4-389C90E8F6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" name="Picture 411">
              <a:extLst>
                <a:ext uri="{FF2B5EF4-FFF2-40B4-BE49-F238E27FC236}">
                  <a16:creationId xmlns:a16="http://schemas.microsoft.com/office/drawing/2014/main" id="{90353C74-CEE2-4C28-9569-5AE7873B61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48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" name="Picture 412">
              <a:extLst>
                <a:ext uri="{FF2B5EF4-FFF2-40B4-BE49-F238E27FC236}">
                  <a16:creationId xmlns:a16="http://schemas.microsoft.com/office/drawing/2014/main" id="{BD6EC2B4-049F-41BB-963D-5F7639CBB34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" name="Picture 413">
              <a:extLst>
                <a:ext uri="{FF2B5EF4-FFF2-40B4-BE49-F238E27FC236}">
                  <a16:creationId xmlns:a16="http://schemas.microsoft.com/office/drawing/2014/main" id="{339F9F6E-1C9F-4BE7-9860-365B82EB96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" name="Picture 414">
              <a:extLst>
                <a:ext uri="{FF2B5EF4-FFF2-40B4-BE49-F238E27FC236}">
                  <a16:creationId xmlns:a16="http://schemas.microsoft.com/office/drawing/2014/main" id="{78162698-B04B-4378-9C83-E4F65F361F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" name="Picture 415">
              <a:extLst>
                <a:ext uri="{FF2B5EF4-FFF2-40B4-BE49-F238E27FC236}">
                  <a16:creationId xmlns:a16="http://schemas.microsoft.com/office/drawing/2014/main" id="{74B0BF66-0FA6-41FB-A1B0-627722891B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64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" name="Picture 416">
              <a:extLst>
                <a:ext uri="{FF2B5EF4-FFF2-40B4-BE49-F238E27FC236}">
                  <a16:creationId xmlns:a16="http://schemas.microsoft.com/office/drawing/2014/main" id="{AD66B1BF-8FB1-4DC5-8CDC-BBF79AC169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" name="Picture 417">
              <a:extLst>
                <a:ext uri="{FF2B5EF4-FFF2-40B4-BE49-F238E27FC236}">
                  <a16:creationId xmlns:a16="http://schemas.microsoft.com/office/drawing/2014/main" id="{19C48B03-BBB4-4EC2-A69F-3F0F51C2E1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14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" name="Picture 418">
              <a:extLst>
                <a:ext uri="{FF2B5EF4-FFF2-40B4-BE49-F238E27FC236}">
                  <a16:creationId xmlns:a16="http://schemas.microsoft.com/office/drawing/2014/main" id="{A2A73C75-DF00-441D-BAC0-EBA2F61511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184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" name="Picture 419">
              <a:extLst>
                <a:ext uri="{FF2B5EF4-FFF2-40B4-BE49-F238E27FC236}">
                  <a16:creationId xmlns:a16="http://schemas.microsoft.com/office/drawing/2014/main" id="{D2A886BD-F9C1-4FC6-8016-BDE10D1377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22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" name="Picture 420">
              <a:extLst>
                <a:ext uri="{FF2B5EF4-FFF2-40B4-BE49-F238E27FC236}">
                  <a16:creationId xmlns:a16="http://schemas.microsoft.com/office/drawing/2014/main" id="{F99C5F53-CCC9-4D71-A520-B417DEBB7E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" name="Picture 421">
              <a:extLst>
                <a:ext uri="{FF2B5EF4-FFF2-40B4-BE49-F238E27FC236}">
                  <a16:creationId xmlns:a16="http://schemas.microsoft.com/office/drawing/2014/main" id="{8854F70A-1EA3-413F-AC87-A6E9B66B2B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31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" name="Picture 422">
              <a:extLst>
                <a:ext uri="{FF2B5EF4-FFF2-40B4-BE49-F238E27FC236}">
                  <a16:creationId xmlns:a16="http://schemas.microsoft.com/office/drawing/2014/main" id="{FA6B79FA-0F64-4154-9EC0-2E61A3470D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" name="Picture 423">
              <a:extLst>
                <a:ext uri="{FF2B5EF4-FFF2-40B4-BE49-F238E27FC236}">
                  <a16:creationId xmlns:a16="http://schemas.microsoft.com/office/drawing/2014/main" id="{A2EB4511-FEE9-42B1-B7C8-39479E202A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395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" name="Picture 424">
              <a:extLst>
                <a:ext uri="{FF2B5EF4-FFF2-40B4-BE49-F238E27FC236}">
                  <a16:creationId xmlns:a16="http://schemas.microsoft.com/office/drawing/2014/main" id="{85517598-F560-4BFA-BB23-207797FF34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" name="Picture 425">
              <a:extLst>
                <a:ext uri="{FF2B5EF4-FFF2-40B4-BE49-F238E27FC236}">
                  <a16:creationId xmlns:a16="http://schemas.microsoft.com/office/drawing/2014/main" id="{A1B9DBC0-D394-478E-8CB0-F3625C8855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" name="Picture 426">
              <a:extLst>
                <a:ext uri="{FF2B5EF4-FFF2-40B4-BE49-F238E27FC236}">
                  <a16:creationId xmlns:a16="http://schemas.microsoft.com/office/drawing/2014/main" id="{DCE9D708-EA14-401E-AA8B-5AEF623808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1" name="Picture 427">
              <a:extLst>
                <a:ext uri="{FF2B5EF4-FFF2-40B4-BE49-F238E27FC236}">
                  <a16:creationId xmlns:a16="http://schemas.microsoft.com/office/drawing/2014/main" id="{5C273A69-B385-4A09-AFF6-309D6F2109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565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2" name="Picture 428">
              <a:extLst>
                <a:ext uri="{FF2B5EF4-FFF2-40B4-BE49-F238E27FC236}">
                  <a16:creationId xmlns:a16="http://schemas.microsoft.com/office/drawing/2014/main" id="{B9F8A0A9-B328-46B2-8CF8-C0CE54242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3" name="Picture 429">
              <a:extLst>
                <a:ext uri="{FF2B5EF4-FFF2-40B4-BE49-F238E27FC236}">
                  <a16:creationId xmlns:a16="http://schemas.microsoft.com/office/drawing/2014/main" id="{94A53D29-377D-4278-A434-148CC38BE6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" name="Picture 430">
              <a:extLst>
                <a:ext uri="{FF2B5EF4-FFF2-40B4-BE49-F238E27FC236}">
                  <a16:creationId xmlns:a16="http://schemas.microsoft.com/office/drawing/2014/main" id="{787C51A2-343A-4F97-8BE4-2E463DC6F1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" name="Picture 431">
              <a:extLst>
                <a:ext uri="{FF2B5EF4-FFF2-40B4-BE49-F238E27FC236}">
                  <a16:creationId xmlns:a16="http://schemas.microsoft.com/office/drawing/2014/main" id="{5E0F345D-31BE-403B-BEE3-3D1E3F8780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2734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6" name="Picture 432">
              <a:extLst>
                <a:ext uri="{FF2B5EF4-FFF2-40B4-BE49-F238E27FC236}">
                  <a16:creationId xmlns:a16="http://schemas.microsoft.com/office/drawing/2014/main" id="{6F9A9EAF-7622-4C51-92C3-9EA6D5D96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18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7" name="Picture 433">
              <a:extLst>
                <a:ext uri="{FF2B5EF4-FFF2-40B4-BE49-F238E27FC236}">
                  <a16:creationId xmlns:a16="http://schemas.microsoft.com/office/drawing/2014/main" id="{4C0F1CA8-56C8-4436-B9C6-FC400C105A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2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8" name="Picture 434">
              <a:extLst>
                <a:ext uri="{FF2B5EF4-FFF2-40B4-BE49-F238E27FC236}">
                  <a16:creationId xmlns:a16="http://schemas.microsoft.com/office/drawing/2014/main" id="{76D7B3FF-6126-4375-85A0-78CCF45660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26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9" name="Picture 435">
              <a:extLst>
                <a:ext uri="{FF2B5EF4-FFF2-40B4-BE49-F238E27FC236}">
                  <a16:creationId xmlns:a16="http://schemas.microsoft.com/office/drawing/2014/main" id="{8111FEBD-F05B-4BFD-B763-BAE62C7B87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31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0" name="Picture 436">
              <a:extLst>
                <a:ext uri="{FF2B5EF4-FFF2-40B4-BE49-F238E27FC236}">
                  <a16:creationId xmlns:a16="http://schemas.microsoft.com/office/drawing/2014/main" id="{FE3AE680-5525-4EAF-AE43-7DE892F661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1" name="Picture 437">
              <a:extLst>
                <a:ext uri="{FF2B5EF4-FFF2-40B4-BE49-F238E27FC236}">
                  <a16:creationId xmlns:a16="http://schemas.microsoft.com/office/drawing/2014/main" id="{F48240CD-01D3-4DF4-BF67-8D8A166299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2" name="Picture 438">
              <a:extLst>
                <a:ext uri="{FF2B5EF4-FFF2-40B4-BE49-F238E27FC236}">
                  <a16:creationId xmlns:a16="http://schemas.microsoft.com/office/drawing/2014/main" id="{DA1F6B60-B017-497F-A92C-BFAB425D1EF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3" name="Picture 439">
              <a:extLst>
                <a:ext uri="{FF2B5EF4-FFF2-40B4-BE49-F238E27FC236}">
                  <a16:creationId xmlns:a16="http://schemas.microsoft.com/office/drawing/2014/main" id="{AD4092C8-D862-46F1-897F-32F9C844B3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48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" name="Picture 440">
              <a:extLst>
                <a:ext uri="{FF2B5EF4-FFF2-40B4-BE49-F238E27FC236}">
                  <a16:creationId xmlns:a16="http://schemas.microsoft.com/office/drawing/2014/main" id="{76D18736-AB60-4B7C-9813-A4A01929B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" name="Picture 441">
              <a:extLst>
                <a:ext uri="{FF2B5EF4-FFF2-40B4-BE49-F238E27FC236}">
                  <a16:creationId xmlns:a16="http://schemas.microsoft.com/office/drawing/2014/main" id="{0F2EB924-F5D8-47BA-A1F2-3F15ED95A1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6" name="Picture 442">
              <a:extLst>
                <a:ext uri="{FF2B5EF4-FFF2-40B4-BE49-F238E27FC236}">
                  <a16:creationId xmlns:a16="http://schemas.microsoft.com/office/drawing/2014/main" id="{8D9A775C-D5C0-41C2-92FF-14FA4E9335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7" name="Picture 443">
              <a:extLst>
                <a:ext uri="{FF2B5EF4-FFF2-40B4-BE49-F238E27FC236}">
                  <a16:creationId xmlns:a16="http://schemas.microsoft.com/office/drawing/2014/main" id="{3868CAFE-A7DE-4FA5-8252-683EB2BFC1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64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8" name="Picture 444">
              <a:extLst>
                <a:ext uri="{FF2B5EF4-FFF2-40B4-BE49-F238E27FC236}">
                  <a16:creationId xmlns:a16="http://schemas.microsoft.com/office/drawing/2014/main" id="{10A9F476-362C-4A20-A282-F2831AEF7A8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9" name="Picture 445">
              <a:extLst>
                <a:ext uri="{FF2B5EF4-FFF2-40B4-BE49-F238E27FC236}">
                  <a16:creationId xmlns:a16="http://schemas.microsoft.com/office/drawing/2014/main" id="{2ECB1DFC-46CC-48E8-B7D3-534685C5386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0" name="Picture 446">
              <a:extLst>
                <a:ext uri="{FF2B5EF4-FFF2-40B4-BE49-F238E27FC236}">
                  <a16:creationId xmlns:a16="http://schemas.microsoft.com/office/drawing/2014/main" id="{8E1BB39D-A2E1-4E2C-B419-DE3E0141F1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1" name="Picture 447">
              <a:extLst>
                <a:ext uri="{FF2B5EF4-FFF2-40B4-BE49-F238E27FC236}">
                  <a16:creationId xmlns:a16="http://schemas.microsoft.com/office/drawing/2014/main" id="{1BA0A903-7507-42D0-B435-BDA87A90D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22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2" name="Picture 448">
              <a:extLst>
                <a:ext uri="{FF2B5EF4-FFF2-40B4-BE49-F238E27FC236}">
                  <a16:creationId xmlns:a16="http://schemas.microsoft.com/office/drawing/2014/main" id="{F9159AC4-87C3-4B3D-B86A-2B2EDA3515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26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3" name="Picture 449">
              <a:extLst>
                <a:ext uri="{FF2B5EF4-FFF2-40B4-BE49-F238E27FC236}">
                  <a16:creationId xmlns:a16="http://schemas.microsoft.com/office/drawing/2014/main" id="{4C9C56E3-CC6F-47E4-BA6C-E19C1A876F0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31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" name="Picture 450">
              <a:extLst>
                <a:ext uri="{FF2B5EF4-FFF2-40B4-BE49-F238E27FC236}">
                  <a16:creationId xmlns:a16="http://schemas.microsoft.com/office/drawing/2014/main" id="{5B64A4EE-CE01-406F-B159-C49F547BE2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353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" name="Picture 451">
              <a:extLst>
                <a:ext uri="{FF2B5EF4-FFF2-40B4-BE49-F238E27FC236}">
                  <a16:creationId xmlns:a16="http://schemas.microsoft.com/office/drawing/2014/main" id="{5C5BECE9-3B93-49F3-BC38-9C10C800AA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395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6" name="Picture 452">
              <a:extLst>
                <a:ext uri="{FF2B5EF4-FFF2-40B4-BE49-F238E27FC236}">
                  <a16:creationId xmlns:a16="http://schemas.microsoft.com/office/drawing/2014/main" id="{9D964EC7-D2B2-47FC-A592-1BD9CDB88B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7" name="Picture 453">
              <a:extLst>
                <a:ext uri="{FF2B5EF4-FFF2-40B4-BE49-F238E27FC236}">
                  <a16:creationId xmlns:a16="http://schemas.microsoft.com/office/drawing/2014/main" id="{D722E347-6B34-41F7-8A0A-B7ED367494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8" name="Picture 454">
              <a:extLst>
                <a:ext uri="{FF2B5EF4-FFF2-40B4-BE49-F238E27FC236}">
                  <a16:creationId xmlns:a16="http://schemas.microsoft.com/office/drawing/2014/main" id="{8CE6DC9F-0892-49C6-BBFD-C89B94846E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9" name="Picture 455">
              <a:extLst>
                <a:ext uri="{FF2B5EF4-FFF2-40B4-BE49-F238E27FC236}">
                  <a16:creationId xmlns:a16="http://schemas.microsoft.com/office/drawing/2014/main" id="{42353DB9-39C3-4E8B-BC6C-BFBDE5E12F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565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0" name="Picture 456">
              <a:extLst>
                <a:ext uri="{FF2B5EF4-FFF2-40B4-BE49-F238E27FC236}">
                  <a16:creationId xmlns:a16="http://schemas.microsoft.com/office/drawing/2014/main" id="{3205F709-8426-4F5D-9309-72CDB03C5D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1" name="Picture 457">
              <a:extLst>
                <a:ext uri="{FF2B5EF4-FFF2-40B4-BE49-F238E27FC236}">
                  <a16:creationId xmlns:a16="http://schemas.microsoft.com/office/drawing/2014/main" id="{1FE8E09F-472D-4FDE-AB25-982B4B5FED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2" name="Picture 458">
              <a:extLst>
                <a:ext uri="{FF2B5EF4-FFF2-40B4-BE49-F238E27FC236}">
                  <a16:creationId xmlns:a16="http://schemas.microsoft.com/office/drawing/2014/main" id="{DEA0FED0-21E7-484A-A95A-5EE81CE232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3" name="Picture 459">
              <a:extLst>
                <a:ext uri="{FF2B5EF4-FFF2-40B4-BE49-F238E27FC236}">
                  <a16:creationId xmlns:a16="http://schemas.microsoft.com/office/drawing/2014/main" id="{DA661517-8251-4A27-B9D9-65CD33C67F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734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" name="Picture 460">
              <a:extLst>
                <a:ext uri="{FF2B5EF4-FFF2-40B4-BE49-F238E27FC236}">
                  <a16:creationId xmlns:a16="http://schemas.microsoft.com/office/drawing/2014/main" id="{76C5BF10-689B-45AB-B96A-457C5087D3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" name="Picture 461">
              <a:extLst>
                <a:ext uri="{FF2B5EF4-FFF2-40B4-BE49-F238E27FC236}">
                  <a16:creationId xmlns:a16="http://schemas.microsoft.com/office/drawing/2014/main" id="{70E99579-CB35-47F8-B8D6-900EC32C5A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6" name="Picture 462">
              <a:extLst>
                <a:ext uri="{FF2B5EF4-FFF2-40B4-BE49-F238E27FC236}">
                  <a16:creationId xmlns:a16="http://schemas.microsoft.com/office/drawing/2014/main" id="{A6862BBC-6B4A-4577-9FD9-2B16ED3176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26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7" name="Picture 463">
              <a:extLst>
                <a:ext uri="{FF2B5EF4-FFF2-40B4-BE49-F238E27FC236}">
                  <a16:creationId xmlns:a16="http://schemas.microsoft.com/office/drawing/2014/main" id="{A0D0FF20-B379-4206-BAA2-9FEACD13CC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31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8" name="Picture 464">
              <a:extLst>
                <a:ext uri="{FF2B5EF4-FFF2-40B4-BE49-F238E27FC236}">
                  <a16:creationId xmlns:a16="http://schemas.microsoft.com/office/drawing/2014/main" id="{6714F15A-4D6C-4FD9-850F-C661CB9F74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9" name="Picture 465">
              <a:extLst>
                <a:ext uri="{FF2B5EF4-FFF2-40B4-BE49-F238E27FC236}">
                  <a16:creationId xmlns:a16="http://schemas.microsoft.com/office/drawing/2014/main" id="{500DC416-7FCE-4F5E-8FA7-A535397558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0" name="Picture 466">
              <a:extLst>
                <a:ext uri="{FF2B5EF4-FFF2-40B4-BE49-F238E27FC236}">
                  <a16:creationId xmlns:a16="http://schemas.microsoft.com/office/drawing/2014/main" id="{8A078737-30A0-44FE-82BB-0F2FCAD7C1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438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1" name="Picture 467">
              <a:extLst>
                <a:ext uri="{FF2B5EF4-FFF2-40B4-BE49-F238E27FC236}">
                  <a16:creationId xmlns:a16="http://schemas.microsoft.com/office/drawing/2014/main" id="{160923D2-0DAB-4133-923F-AEE38CB003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48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2" name="Picture 468">
              <a:extLst>
                <a:ext uri="{FF2B5EF4-FFF2-40B4-BE49-F238E27FC236}">
                  <a16:creationId xmlns:a16="http://schemas.microsoft.com/office/drawing/2014/main" id="{8FA86BBD-57E3-42D6-B27C-E9E3D9F689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3" name="Picture 469">
              <a:extLst>
                <a:ext uri="{FF2B5EF4-FFF2-40B4-BE49-F238E27FC236}">
                  <a16:creationId xmlns:a16="http://schemas.microsoft.com/office/drawing/2014/main" id="{4B284656-5CA5-42C1-99A2-C1BE90576D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4" name="Picture 470">
              <a:extLst>
                <a:ext uri="{FF2B5EF4-FFF2-40B4-BE49-F238E27FC236}">
                  <a16:creationId xmlns:a16="http://schemas.microsoft.com/office/drawing/2014/main" id="{C711039F-54FD-4691-BE0E-6A4C240B73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" name="Picture 471">
              <a:extLst>
                <a:ext uri="{FF2B5EF4-FFF2-40B4-BE49-F238E27FC236}">
                  <a16:creationId xmlns:a16="http://schemas.microsoft.com/office/drawing/2014/main" id="{FAF9B60C-6C7D-450A-8531-4F265BE9A2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64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" name="Picture 472">
              <a:extLst>
                <a:ext uri="{FF2B5EF4-FFF2-40B4-BE49-F238E27FC236}">
                  <a16:creationId xmlns:a16="http://schemas.microsoft.com/office/drawing/2014/main" id="{C63D95CE-412E-4B78-9AE1-80EA3DA450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7" name="Picture 473">
              <a:extLst>
                <a:ext uri="{FF2B5EF4-FFF2-40B4-BE49-F238E27FC236}">
                  <a16:creationId xmlns:a16="http://schemas.microsoft.com/office/drawing/2014/main" id="{06424C8D-33E1-4B12-82B9-AA28664E4D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8" name="Picture 474">
              <a:extLst>
                <a:ext uri="{FF2B5EF4-FFF2-40B4-BE49-F238E27FC236}">
                  <a16:creationId xmlns:a16="http://schemas.microsoft.com/office/drawing/2014/main" id="{37254556-4D57-4899-9A8D-BB52AEE07B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9" name="Picture 475">
              <a:extLst>
                <a:ext uri="{FF2B5EF4-FFF2-40B4-BE49-F238E27FC236}">
                  <a16:creationId xmlns:a16="http://schemas.microsoft.com/office/drawing/2014/main" id="{8378B273-D976-4724-B98E-97213A66C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818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0" name="Picture 476">
              <a:extLst>
                <a:ext uri="{FF2B5EF4-FFF2-40B4-BE49-F238E27FC236}">
                  <a16:creationId xmlns:a16="http://schemas.microsoft.com/office/drawing/2014/main" id="{820375B8-692E-40F9-B1B7-E029876CD2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1" name="Picture 477">
              <a:extLst>
                <a:ext uri="{FF2B5EF4-FFF2-40B4-BE49-F238E27FC236}">
                  <a16:creationId xmlns:a16="http://schemas.microsoft.com/office/drawing/2014/main" id="{ED146283-DBE4-4A47-BB42-97B56DE888A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31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2" name="Picture 478">
              <a:extLst>
                <a:ext uri="{FF2B5EF4-FFF2-40B4-BE49-F238E27FC236}">
                  <a16:creationId xmlns:a16="http://schemas.microsoft.com/office/drawing/2014/main" id="{3D363058-A148-4BB3-BFC5-404F150AB0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353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3" name="Picture 479">
              <a:extLst>
                <a:ext uri="{FF2B5EF4-FFF2-40B4-BE49-F238E27FC236}">
                  <a16:creationId xmlns:a16="http://schemas.microsoft.com/office/drawing/2014/main" id="{38C242F3-AF9B-4C25-B19F-A0D75E4F88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4" name="Picture 480">
              <a:extLst>
                <a:ext uri="{FF2B5EF4-FFF2-40B4-BE49-F238E27FC236}">
                  <a16:creationId xmlns:a16="http://schemas.microsoft.com/office/drawing/2014/main" id="{0E77D271-73FF-40CB-9D82-CF04A12761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" name="Picture 481">
              <a:extLst>
                <a:ext uri="{FF2B5EF4-FFF2-40B4-BE49-F238E27FC236}">
                  <a16:creationId xmlns:a16="http://schemas.microsoft.com/office/drawing/2014/main" id="{72099FD9-5BB7-4AE6-AB03-419682C5F3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" name="Picture 482">
              <a:extLst>
                <a:ext uri="{FF2B5EF4-FFF2-40B4-BE49-F238E27FC236}">
                  <a16:creationId xmlns:a16="http://schemas.microsoft.com/office/drawing/2014/main" id="{E865FD7D-9E12-4C5E-B9E2-F32FE8DCB2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522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7" name="Picture 483">
              <a:extLst>
                <a:ext uri="{FF2B5EF4-FFF2-40B4-BE49-F238E27FC236}">
                  <a16:creationId xmlns:a16="http://schemas.microsoft.com/office/drawing/2014/main" id="{97382088-A3B2-4D68-BCAE-99C3A42B1C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565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8" name="Picture 484">
              <a:extLst>
                <a:ext uri="{FF2B5EF4-FFF2-40B4-BE49-F238E27FC236}">
                  <a16:creationId xmlns:a16="http://schemas.microsoft.com/office/drawing/2014/main" id="{4101D089-1691-4F89-978C-A0B97AB57B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9" name="Picture 485">
              <a:extLst>
                <a:ext uri="{FF2B5EF4-FFF2-40B4-BE49-F238E27FC236}">
                  <a16:creationId xmlns:a16="http://schemas.microsoft.com/office/drawing/2014/main" id="{AE254C19-8D62-41B7-B379-1370922AD0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0" name="Picture 486">
              <a:extLst>
                <a:ext uri="{FF2B5EF4-FFF2-40B4-BE49-F238E27FC236}">
                  <a16:creationId xmlns:a16="http://schemas.microsoft.com/office/drawing/2014/main" id="{1E94A92D-923F-4391-9C7C-57C7C9F17C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1" name="Picture 487">
              <a:extLst>
                <a:ext uri="{FF2B5EF4-FFF2-40B4-BE49-F238E27FC236}">
                  <a16:creationId xmlns:a16="http://schemas.microsoft.com/office/drawing/2014/main" id="{9C38766F-B789-481F-AD4E-0BAA9ED0BE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734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2" name="Picture 488">
              <a:extLst>
                <a:ext uri="{FF2B5EF4-FFF2-40B4-BE49-F238E27FC236}">
                  <a16:creationId xmlns:a16="http://schemas.microsoft.com/office/drawing/2014/main" id="{C6ADDB78-A00B-4517-AF95-ED423203A6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3" name="Picture 489">
              <a:extLst>
                <a:ext uri="{FF2B5EF4-FFF2-40B4-BE49-F238E27FC236}">
                  <a16:creationId xmlns:a16="http://schemas.microsoft.com/office/drawing/2014/main" id="{2ABE7D40-2CEA-4549-879B-F4FBE96FC9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4" name="Picture 490">
              <a:extLst>
                <a:ext uri="{FF2B5EF4-FFF2-40B4-BE49-F238E27FC236}">
                  <a16:creationId xmlns:a16="http://schemas.microsoft.com/office/drawing/2014/main" id="{1CBA15F1-DAB1-4438-8B96-8B86FC296F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" name="Picture 491">
              <a:extLst>
                <a:ext uri="{FF2B5EF4-FFF2-40B4-BE49-F238E27FC236}">
                  <a16:creationId xmlns:a16="http://schemas.microsoft.com/office/drawing/2014/main" id="{8BF9F692-6688-4F4C-964D-921401A0D32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2903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" name="Picture 492">
              <a:extLst>
                <a:ext uri="{FF2B5EF4-FFF2-40B4-BE49-F238E27FC236}">
                  <a16:creationId xmlns:a16="http://schemas.microsoft.com/office/drawing/2014/main" id="{66231DDD-1265-4572-9FAB-391F2FF1C6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353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7" name="Picture 493">
              <a:extLst>
                <a:ext uri="{FF2B5EF4-FFF2-40B4-BE49-F238E27FC236}">
                  <a16:creationId xmlns:a16="http://schemas.microsoft.com/office/drawing/2014/main" id="{06C34549-1F3B-41A9-B389-A9F807EA41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8" name="Picture 494">
              <a:extLst>
                <a:ext uri="{FF2B5EF4-FFF2-40B4-BE49-F238E27FC236}">
                  <a16:creationId xmlns:a16="http://schemas.microsoft.com/office/drawing/2014/main" id="{676CBFC6-1275-48C6-AAFA-C81929D636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438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9" name="Picture 495">
              <a:extLst>
                <a:ext uri="{FF2B5EF4-FFF2-40B4-BE49-F238E27FC236}">
                  <a16:creationId xmlns:a16="http://schemas.microsoft.com/office/drawing/2014/main" id="{0D39E232-85A9-4D67-9ACF-9EF71E1C50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0" name="Picture 496">
              <a:extLst>
                <a:ext uri="{FF2B5EF4-FFF2-40B4-BE49-F238E27FC236}">
                  <a16:creationId xmlns:a16="http://schemas.microsoft.com/office/drawing/2014/main" id="{B1C4D7A4-1E78-4EE6-9BE4-E24E87EA4A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1" name="Picture 497">
              <a:extLst>
                <a:ext uri="{FF2B5EF4-FFF2-40B4-BE49-F238E27FC236}">
                  <a16:creationId xmlns:a16="http://schemas.microsoft.com/office/drawing/2014/main" id="{6CCF97DF-EBA6-4404-86C3-CE0E8B1989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2" name="Picture 498">
              <a:extLst>
                <a:ext uri="{FF2B5EF4-FFF2-40B4-BE49-F238E27FC236}">
                  <a16:creationId xmlns:a16="http://schemas.microsoft.com/office/drawing/2014/main" id="{FB7CE7DF-9995-439D-BFE0-2163027720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60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3" name="Picture 499">
              <a:extLst>
                <a:ext uri="{FF2B5EF4-FFF2-40B4-BE49-F238E27FC236}">
                  <a16:creationId xmlns:a16="http://schemas.microsoft.com/office/drawing/2014/main" id="{0E70F262-BBAD-4F2E-8092-B3C47AFE75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64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4" name="Picture 500">
              <a:extLst>
                <a:ext uri="{FF2B5EF4-FFF2-40B4-BE49-F238E27FC236}">
                  <a16:creationId xmlns:a16="http://schemas.microsoft.com/office/drawing/2014/main" id="{1A317AE6-231A-4789-89BB-81FC838D60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" name="Picture 501">
              <a:extLst>
                <a:ext uri="{FF2B5EF4-FFF2-40B4-BE49-F238E27FC236}">
                  <a16:creationId xmlns:a16="http://schemas.microsoft.com/office/drawing/2014/main" id="{13601C29-5F3D-4E05-8FD2-10117D92FA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6" name="Picture 502">
              <a:extLst>
                <a:ext uri="{FF2B5EF4-FFF2-40B4-BE49-F238E27FC236}">
                  <a16:creationId xmlns:a16="http://schemas.microsoft.com/office/drawing/2014/main" id="{E5FFB65F-DE90-4A2A-B0C2-04334FCE0B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7" name="Picture 503">
              <a:extLst>
                <a:ext uri="{FF2B5EF4-FFF2-40B4-BE49-F238E27FC236}">
                  <a16:creationId xmlns:a16="http://schemas.microsoft.com/office/drawing/2014/main" id="{EA14CB9B-FAB9-4352-83AF-8848807C0D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818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8" name="Picture 504">
              <a:extLst>
                <a:ext uri="{FF2B5EF4-FFF2-40B4-BE49-F238E27FC236}">
                  <a16:creationId xmlns:a16="http://schemas.microsoft.com/office/drawing/2014/main" id="{DBEBC670-CDC0-4708-9381-65BE992F3E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9" name="Picture 505">
              <a:extLst>
                <a:ext uri="{FF2B5EF4-FFF2-40B4-BE49-F238E27FC236}">
                  <a16:creationId xmlns:a16="http://schemas.microsoft.com/office/drawing/2014/main" id="{B3E20836-F85A-466C-9E50-89D2AB33A4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903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0" name="Picture 506">
              <a:extLst>
                <a:ext uri="{FF2B5EF4-FFF2-40B4-BE49-F238E27FC236}">
                  <a16:creationId xmlns:a16="http://schemas.microsoft.com/office/drawing/2014/main" id="{DEF27DF4-CEB5-4E68-9692-B768C26CF1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94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1" name="Picture 507">
              <a:extLst>
                <a:ext uri="{FF2B5EF4-FFF2-40B4-BE49-F238E27FC236}">
                  <a16:creationId xmlns:a16="http://schemas.microsoft.com/office/drawing/2014/main" id="{F89F6CD5-AF58-46B6-99C5-59AE8BD4F1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39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2" name="Picture 508">
              <a:extLst>
                <a:ext uri="{FF2B5EF4-FFF2-40B4-BE49-F238E27FC236}">
                  <a16:creationId xmlns:a16="http://schemas.microsoft.com/office/drawing/2014/main" id="{227610FF-F2CC-4C5A-AD03-DF09F7DA75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43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3" name="Picture 509">
              <a:extLst>
                <a:ext uri="{FF2B5EF4-FFF2-40B4-BE49-F238E27FC236}">
                  <a16:creationId xmlns:a16="http://schemas.microsoft.com/office/drawing/2014/main" id="{B3002A09-04C8-467B-BBF7-E7292526A7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4" name="Picture 510">
              <a:extLst>
                <a:ext uri="{FF2B5EF4-FFF2-40B4-BE49-F238E27FC236}">
                  <a16:creationId xmlns:a16="http://schemas.microsoft.com/office/drawing/2014/main" id="{C72ACBD1-BD72-4161-B079-62A1F67AD0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522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5" name="Picture 511">
              <a:extLst>
                <a:ext uri="{FF2B5EF4-FFF2-40B4-BE49-F238E27FC236}">
                  <a16:creationId xmlns:a16="http://schemas.microsoft.com/office/drawing/2014/main" id="{5AE67AE5-A545-46B1-BFA4-5A3E01B163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" name="Picture 512">
              <a:extLst>
                <a:ext uri="{FF2B5EF4-FFF2-40B4-BE49-F238E27FC236}">
                  <a16:creationId xmlns:a16="http://schemas.microsoft.com/office/drawing/2014/main" id="{E8C1A706-6176-447A-A588-2359BC6EBC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" name="Picture 513">
              <a:extLst>
                <a:ext uri="{FF2B5EF4-FFF2-40B4-BE49-F238E27FC236}">
                  <a16:creationId xmlns:a16="http://schemas.microsoft.com/office/drawing/2014/main" id="{16EFE67A-C049-475B-9553-5697787279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" name="Picture 514">
              <a:extLst>
                <a:ext uri="{FF2B5EF4-FFF2-40B4-BE49-F238E27FC236}">
                  <a16:creationId xmlns:a16="http://schemas.microsoft.com/office/drawing/2014/main" id="{F05B5595-4050-4A8E-B671-8665DAD7C2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69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" name="Picture 515">
              <a:extLst>
                <a:ext uri="{FF2B5EF4-FFF2-40B4-BE49-F238E27FC236}">
                  <a16:creationId xmlns:a16="http://schemas.microsoft.com/office/drawing/2014/main" id="{92C2632E-EE10-4B8B-BAA7-492F401486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734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" name="Picture 516">
              <a:extLst>
                <a:ext uri="{FF2B5EF4-FFF2-40B4-BE49-F238E27FC236}">
                  <a16:creationId xmlns:a16="http://schemas.microsoft.com/office/drawing/2014/main" id="{2E8B48CD-E848-4477-AB30-3279A3EB64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" name="Picture 517">
              <a:extLst>
                <a:ext uri="{FF2B5EF4-FFF2-40B4-BE49-F238E27FC236}">
                  <a16:creationId xmlns:a16="http://schemas.microsoft.com/office/drawing/2014/main" id="{62D465D6-5DAE-4846-B2C2-D06070EBCA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" name="Picture 518">
              <a:extLst>
                <a:ext uri="{FF2B5EF4-FFF2-40B4-BE49-F238E27FC236}">
                  <a16:creationId xmlns:a16="http://schemas.microsoft.com/office/drawing/2014/main" id="{B47900EF-0373-4BCB-AF21-AFE4C76504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" name="Picture 519">
              <a:extLst>
                <a:ext uri="{FF2B5EF4-FFF2-40B4-BE49-F238E27FC236}">
                  <a16:creationId xmlns:a16="http://schemas.microsoft.com/office/drawing/2014/main" id="{EAA54203-3DD2-417D-8949-F12474FDF7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903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" name="Picture 520">
              <a:extLst>
                <a:ext uri="{FF2B5EF4-FFF2-40B4-BE49-F238E27FC236}">
                  <a16:creationId xmlns:a16="http://schemas.microsoft.com/office/drawing/2014/main" id="{5CDEC4E0-22F9-4FDA-8591-A1F5BD8A19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94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" name="Picture 521">
              <a:extLst>
                <a:ext uri="{FF2B5EF4-FFF2-40B4-BE49-F238E27FC236}">
                  <a16:creationId xmlns:a16="http://schemas.microsoft.com/office/drawing/2014/main" id="{AF7B7A46-BCE9-44B8-8106-836B6B7882A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98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" name="Picture 522">
              <a:extLst>
                <a:ext uri="{FF2B5EF4-FFF2-40B4-BE49-F238E27FC236}">
                  <a16:creationId xmlns:a16="http://schemas.microsoft.com/office/drawing/2014/main" id="{4F0E24B3-FF4A-4671-BB7D-0B009D96A6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438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" name="Picture 523">
              <a:extLst>
                <a:ext uri="{FF2B5EF4-FFF2-40B4-BE49-F238E27FC236}">
                  <a16:creationId xmlns:a16="http://schemas.microsoft.com/office/drawing/2014/main" id="{7BFB0CF9-9FD7-4A08-BD34-7211F36304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8" name="Picture 524">
              <a:extLst>
                <a:ext uri="{FF2B5EF4-FFF2-40B4-BE49-F238E27FC236}">
                  <a16:creationId xmlns:a16="http://schemas.microsoft.com/office/drawing/2014/main" id="{ECB45527-BAA5-4BB0-8E15-FFF15FDCB4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9" name="Picture 525">
              <a:extLst>
                <a:ext uri="{FF2B5EF4-FFF2-40B4-BE49-F238E27FC236}">
                  <a16:creationId xmlns:a16="http://schemas.microsoft.com/office/drawing/2014/main" id="{45DAE43B-8EEA-4AAA-BE54-D7D5A8FD60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" name="Picture 526">
              <a:extLst>
                <a:ext uri="{FF2B5EF4-FFF2-40B4-BE49-F238E27FC236}">
                  <a16:creationId xmlns:a16="http://schemas.microsoft.com/office/drawing/2014/main" id="{AA3F5455-057F-4D28-8E77-11731F6DED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60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" name="Picture 527">
              <a:extLst>
                <a:ext uri="{FF2B5EF4-FFF2-40B4-BE49-F238E27FC236}">
                  <a16:creationId xmlns:a16="http://schemas.microsoft.com/office/drawing/2014/main" id="{96D465FC-F724-4472-9F72-8261D4FEC9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" name="Picture 528">
              <a:extLst>
                <a:ext uri="{FF2B5EF4-FFF2-40B4-BE49-F238E27FC236}">
                  <a16:creationId xmlns:a16="http://schemas.microsoft.com/office/drawing/2014/main" id="{78E2CA25-E545-49A9-9EBC-3A5373ADD4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" name="Picture 529">
              <a:extLst>
                <a:ext uri="{FF2B5EF4-FFF2-40B4-BE49-F238E27FC236}">
                  <a16:creationId xmlns:a16="http://schemas.microsoft.com/office/drawing/2014/main" id="{1E7EFF1C-4EDF-4187-A173-788A1591F7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4" name="Picture 530">
              <a:extLst>
                <a:ext uri="{FF2B5EF4-FFF2-40B4-BE49-F238E27FC236}">
                  <a16:creationId xmlns:a16="http://schemas.microsoft.com/office/drawing/2014/main" id="{07466245-B0E4-4CCA-A298-7D1DA1F553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77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5" name="Picture 531">
              <a:extLst>
                <a:ext uri="{FF2B5EF4-FFF2-40B4-BE49-F238E27FC236}">
                  <a16:creationId xmlns:a16="http://schemas.microsoft.com/office/drawing/2014/main" id="{18FAB503-68C4-421A-B21C-143611026C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818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" name="Picture 532">
              <a:extLst>
                <a:ext uri="{FF2B5EF4-FFF2-40B4-BE49-F238E27FC236}">
                  <a16:creationId xmlns:a16="http://schemas.microsoft.com/office/drawing/2014/main" id="{5AB37C3E-DB42-4474-8EC8-C0A3A06DF4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" name="Picture 533">
              <a:extLst>
                <a:ext uri="{FF2B5EF4-FFF2-40B4-BE49-F238E27FC236}">
                  <a16:creationId xmlns:a16="http://schemas.microsoft.com/office/drawing/2014/main" id="{66647BB4-A41D-4F41-9BDF-A18D900BFF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903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8" name="Picture 534">
              <a:extLst>
                <a:ext uri="{FF2B5EF4-FFF2-40B4-BE49-F238E27FC236}">
                  <a16:creationId xmlns:a16="http://schemas.microsoft.com/office/drawing/2014/main" id="{2785163E-18F5-4170-A995-7DF1151FB4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94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9" name="Picture 535">
              <a:extLst>
                <a:ext uri="{FF2B5EF4-FFF2-40B4-BE49-F238E27FC236}">
                  <a16:creationId xmlns:a16="http://schemas.microsoft.com/office/drawing/2014/main" id="{952B0165-B43E-4417-B56D-B2EDC62D10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98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0" name="Picture 536">
              <a:extLst>
                <a:ext uri="{FF2B5EF4-FFF2-40B4-BE49-F238E27FC236}">
                  <a16:creationId xmlns:a16="http://schemas.microsoft.com/office/drawing/2014/main" id="{37029AAA-AB6A-4A97-84C4-E12F800C68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302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1" name="Picture 537">
              <a:extLst>
                <a:ext uri="{FF2B5EF4-FFF2-40B4-BE49-F238E27FC236}">
                  <a16:creationId xmlns:a16="http://schemas.microsoft.com/office/drawing/2014/main" id="{8F181B9A-0D1F-4B20-BB4A-ABB795749C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248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2" name="Picture 538">
              <a:extLst>
                <a:ext uri="{FF2B5EF4-FFF2-40B4-BE49-F238E27FC236}">
                  <a16:creationId xmlns:a16="http://schemas.microsoft.com/office/drawing/2014/main" id="{FEF3E329-F649-4C82-B425-97D460389B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522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3" name="Picture 539">
              <a:extLst>
                <a:ext uri="{FF2B5EF4-FFF2-40B4-BE49-F238E27FC236}">
                  <a16:creationId xmlns:a16="http://schemas.microsoft.com/office/drawing/2014/main" id="{588FAD6B-9948-44C6-84A5-C6C581168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4" name="Picture 540">
              <a:extLst>
                <a:ext uri="{FF2B5EF4-FFF2-40B4-BE49-F238E27FC236}">
                  <a16:creationId xmlns:a16="http://schemas.microsoft.com/office/drawing/2014/main" id="{9C22F44D-0CDD-489C-8A78-342B3F1BB9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5" name="Picture 541">
              <a:extLst>
                <a:ext uri="{FF2B5EF4-FFF2-40B4-BE49-F238E27FC236}">
                  <a16:creationId xmlns:a16="http://schemas.microsoft.com/office/drawing/2014/main" id="{3BF0697D-9110-45EE-A465-C18F71F858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" name="Picture 542">
              <a:extLst>
                <a:ext uri="{FF2B5EF4-FFF2-40B4-BE49-F238E27FC236}">
                  <a16:creationId xmlns:a16="http://schemas.microsoft.com/office/drawing/2014/main" id="{14B2104F-A839-4472-B51B-4470ADEDEA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69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7" name="Picture 543">
              <a:extLst>
                <a:ext uri="{FF2B5EF4-FFF2-40B4-BE49-F238E27FC236}">
                  <a16:creationId xmlns:a16="http://schemas.microsoft.com/office/drawing/2014/main" id="{02EE0204-450A-4B2C-A42F-E48A29D213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8" name="Picture 544">
              <a:extLst>
                <a:ext uri="{FF2B5EF4-FFF2-40B4-BE49-F238E27FC236}">
                  <a16:creationId xmlns:a16="http://schemas.microsoft.com/office/drawing/2014/main" id="{771B8E94-2B33-4FAD-B21F-0714AA03EB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9" name="Picture 545">
              <a:extLst>
                <a:ext uri="{FF2B5EF4-FFF2-40B4-BE49-F238E27FC236}">
                  <a16:creationId xmlns:a16="http://schemas.microsoft.com/office/drawing/2014/main" id="{A20D9E14-9095-403C-A2ED-01BBCF5776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0" name="Picture 546">
              <a:extLst>
                <a:ext uri="{FF2B5EF4-FFF2-40B4-BE49-F238E27FC236}">
                  <a16:creationId xmlns:a16="http://schemas.microsoft.com/office/drawing/2014/main" id="{9298408A-4F35-45E7-9D39-BB42C70074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86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1" name="Picture 547">
              <a:extLst>
                <a:ext uri="{FF2B5EF4-FFF2-40B4-BE49-F238E27FC236}">
                  <a16:creationId xmlns:a16="http://schemas.microsoft.com/office/drawing/2014/main" id="{E230E7C5-B594-4DBC-9433-C1E364361B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903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2" name="Picture 548">
              <a:extLst>
                <a:ext uri="{FF2B5EF4-FFF2-40B4-BE49-F238E27FC236}">
                  <a16:creationId xmlns:a16="http://schemas.microsoft.com/office/drawing/2014/main" id="{CECC0514-7D2C-4E01-AC5E-0409E18DB3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94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3" name="Picture 549">
              <a:extLst>
                <a:ext uri="{FF2B5EF4-FFF2-40B4-BE49-F238E27FC236}">
                  <a16:creationId xmlns:a16="http://schemas.microsoft.com/office/drawing/2014/main" id="{94F9F94A-40EF-48ED-ABB2-217FBC68AA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298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4" name="Picture 550">
              <a:extLst>
                <a:ext uri="{FF2B5EF4-FFF2-40B4-BE49-F238E27FC236}">
                  <a16:creationId xmlns:a16="http://schemas.microsoft.com/office/drawing/2014/main" id="{244C5B05-B442-4F94-8AC8-8E5D7E1786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02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5" name="Picture 551">
              <a:extLst>
                <a:ext uri="{FF2B5EF4-FFF2-40B4-BE49-F238E27FC236}">
                  <a16:creationId xmlns:a16="http://schemas.microsoft.com/office/drawing/2014/main" id="{F4A4C6A9-5A30-4775-8D01-8E07E0FB12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3072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6" name="Picture 552">
              <a:extLst>
                <a:ext uri="{FF2B5EF4-FFF2-40B4-BE49-F238E27FC236}">
                  <a16:creationId xmlns:a16="http://schemas.microsoft.com/office/drawing/2014/main" id="{7739886A-9D4E-4CB6-84B9-622F3005DC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2522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" name="Picture 553">
              <a:extLst>
                <a:ext uri="{FF2B5EF4-FFF2-40B4-BE49-F238E27FC236}">
                  <a16:creationId xmlns:a16="http://schemas.microsoft.com/office/drawing/2014/main" id="{6B3EA8A2-EEE0-4102-A52B-0BD7EF7D18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8" name="Picture 554">
              <a:extLst>
                <a:ext uri="{FF2B5EF4-FFF2-40B4-BE49-F238E27FC236}">
                  <a16:creationId xmlns:a16="http://schemas.microsoft.com/office/drawing/2014/main" id="{CF550C34-19B8-4991-822B-EF386E876C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60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9" name="Picture 555">
              <a:extLst>
                <a:ext uri="{FF2B5EF4-FFF2-40B4-BE49-F238E27FC236}">
                  <a16:creationId xmlns:a16="http://schemas.microsoft.com/office/drawing/2014/main" id="{ABC84B33-AECA-4026-A056-4E2B44ED56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0" name="Picture 556">
              <a:extLst>
                <a:ext uri="{FF2B5EF4-FFF2-40B4-BE49-F238E27FC236}">
                  <a16:creationId xmlns:a16="http://schemas.microsoft.com/office/drawing/2014/main" id="{B5ABCA58-DA8F-4C9C-8439-34EE21AA34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1" name="Picture 557">
              <a:extLst>
                <a:ext uri="{FF2B5EF4-FFF2-40B4-BE49-F238E27FC236}">
                  <a16:creationId xmlns:a16="http://schemas.microsoft.com/office/drawing/2014/main" id="{81E17BB5-10A4-4711-8676-8738855A1E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2" name="Picture 558">
              <a:extLst>
                <a:ext uri="{FF2B5EF4-FFF2-40B4-BE49-F238E27FC236}">
                  <a16:creationId xmlns:a16="http://schemas.microsoft.com/office/drawing/2014/main" id="{3D8F8639-7ABE-4C1E-A1EE-DBD0DCF379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77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3" name="Picture 559">
              <a:extLst>
                <a:ext uri="{FF2B5EF4-FFF2-40B4-BE49-F238E27FC236}">
                  <a16:creationId xmlns:a16="http://schemas.microsoft.com/office/drawing/2014/main" id="{C8A53E2E-ABEC-4679-B00F-4AAD34C79E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4" name="Picture 560">
              <a:extLst>
                <a:ext uri="{FF2B5EF4-FFF2-40B4-BE49-F238E27FC236}">
                  <a16:creationId xmlns:a16="http://schemas.microsoft.com/office/drawing/2014/main" id="{52A04AB3-4498-4E3F-80F8-5531011DCF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5" name="Picture 561">
              <a:extLst>
                <a:ext uri="{FF2B5EF4-FFF2-40B4-BE49-F238E27FC236}">
                  <a16:creationId xmlns:a16="http://schemas.microsoft.com/office/drawing/2014/main" id="{A3942E8D-3FA8-4E70-89D2-820FB574AF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903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6" name="Picture 562">
              <a:extLst>
                <a:ext uri="{FF2B5EF4-FFF2-40B4-BE49-F238E27FC236}">
                  <a16:creationId xmlns:a16="http://schemas.microsoft.com/office/drawing/2014/main" id="{C0B05F29-7B00-4D6C-BB3C-46DD0693FB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945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7" name="Picture 563">
              <a:extLst>
                <a:ext uri="{FF2B5EF4-FFF2-40B4-BE49-F238E27FC236}">
                  <a16:creationId xmlns:a16="http://schemas.microsoft.com/office/drawing/2014/main" id="{21FEE056-43AF-410F-B233-8173DA21E8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298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8" name="Picture 564">
              <a:extLst>
                <a:ext uri="{FF2B5EF4-FFF2-40B4-BE49-F238E27FC236}">
                  <a16:creationId xmlns:a16="http://schemas.microsoft.com/office/drawing/2014/main" id="{DBF871DA-7B5D-4E12-B2F5-5C4B6E9D41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302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9" name="Picture 565">
              <a:extLst>
                <a:ext uri="{FF2B5EF4-FFF2-40B4-BE49-F238E27FC236}">
                  <a16:creationId xmlns:a16="http://schemas.microsoft.com/office/drawing/2014/main" id="{93253175-4118-4E6E-A53A-F3FB7E1CDF2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3072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0" name="Picture 566">
              <a:extLst>
                <a:ext uri="{FF2B5EF4-FFF2-40B4-BE49-F238E27FC236}">
                  <a16:creationId xmlns:a16="http://schemas.microsoft.com/office/drawing/2014/main" id="{96BFBE88-3158-47AB-B448-7827504285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11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1" name="Picture 567">
              <a:extLst>
                <a:ext uri="{FF2B5EF4-FFF2-40B4-BE49-F238E27FC236}">
                  <a16:creationId xmlns:a16="http://schemas.microsoft.com/office/drawing/2014/main" id="{2B66AB70-417F-4DCC-A410-9F1470BCDE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2565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2" name="Picture 568">
              <a:extLst>
                <a:ext uri="{FF2B5EF4-FFF2-40B4-BE49-F238E27FC236}">
                  <a16:creationId xmlns:a16="http://schemas.microsoft.com/office/drawing/2014/main" id="{B331D712-3CA8-408B-BE9E-8660665798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260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3" name="Picture 569">
              <a:extLst>
                <a:ext uri="{FF2B5EF4-FFF2-40B4-BE49-F238E27FC236}">
                  <a16:creationId xmlns:a16="http://schemas.microsoft.com/office/drawing/2014/main" id="{5463F47B-13A3-410E-A23B-37B58FA4976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4" name="Picture 570">
              <a:extLst>
                <a:ext uri="{FF2B5EF4-FFF2-40B4-BE49-F238E27FC236}">
                  <a16:creationId xmlns:a16="http://schemas.microsoft.com/office/drawing/2014/main" id="{60198FB7-85FE-43A4-921B-FF3DF492DE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69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5" name="Picture 571">
              <a:extLst>
                <a:ext uri="{FF2B5EF4-FFF2-40B4-BE49-F238E27FC236}">
                  <a16:creationId xmlns:a16="http://schemas.microsoft.com/office/drawing/2014/main" id="{BE7FE8DD-FC12-49DD-9A5D-DB89FA941A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6" name="Picture 572">
              <a:extLst>
                <a:ext uri="{FF2B5EF4-FFF2-40B4-BE49-F238E27FC236}">
                  <a16:creationId xmlns:a16="http://schemas.microsoft.com/office/drawing/2014/main" id="{18F15533-8215-4901-8A92-A3D7BD1B86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" name="Picture 573">
              <a:extLst>
                <a:ext uri="{FF2B5EF4-FFF2-40B4-BE49-F238E27FC236}">
                  <a16:creationId xmlns:a16="http://schemas.microsoft.com/office/drawing/2014/main" id="{A71BB22B-4C6E-420A-A8D3-96BBEFEB6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" name="Picture 574">
              <a:extLst>
                <a:ext uri="{FF2B5EF4-FFF2-40B4-BE49-F238E27FC236}">
                  <a16:creationId xmlns:a16="http://schemas.microsoft.com/office/drawing/2014/main" id="{68A7AE1A-70B3-421A-AE4A-C098AD97C7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86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9" name="Picture 575">
              <a:extLst>
                <a:ext uri="{FF2B5EF4-FFF2-40B4-BE49-F238E27FC236}">
                  <a16:creationId xmlns:a16="http://schemas.microsoft.com/office/drawing/2014/main" id="{64226C7E-26EA-45AF-80C2-0CFCD2D42E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903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0" name="Picture 576">
              <a:extLst>
                <a:ext uri="{FF2B5EF4-FFF2-40B4-BE49-F238E27FC236}">
                  <a16:creationId xmlns:a16="http://schemas.microsoft.com/office/drawing/2014/main" id="{1442A859-2901-4C72-BD18-E71EDEB465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94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1" name="Picture 577">
              <a:extLst>
                <a:ext uri="{FF2B5EF4-FFF2-40B4-BE49-F238E27FC236}">
                  <a16:creationId xmlns:a16="http://schemas.microsoft.com/office/drawing/2014/main" id="{CEFAAC90-5667-40FB-9FFA-0415544300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98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2" name="Picture 578">
              <a:extLst>
                <a:ext uri="{FF2B5EF4-FFF2-40B4-BE49-F238E27FC236}">
                  <a16:creationId xmlns:a16="http://schemas.microsoft.com/office/drawing/2014/main" id="{335B67DD-9CB1-4C61-81A2-CC8DF81951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02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3" name="Picture 579">
              <a:extLst>
                <a:ext uri="{FF2B5EF4-FFF2-40B4-BE49-F238E27FC236}">
                  <a16:creationId xmlns:a16="http://schemas.microsoft.com/office/drawing/2014/main" id="{F19875AC-8570-4EFF-9EC6-7E18A9D3262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3072"/>
              <a:ext cx="2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4" name="Picture 580">
              <a:extLst>
                <a:ext uri="{FF2B5EF4-FFF2-40B4-BE49-F238E27FC236}">
                  <a16:creationId xmlns:a16="http://schemas.microsoft.com/office/drawing/2014/main" id="{C966EF74-8597-49B4-8538-195E661057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3114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5" name="Picture 581">
              <a:extLst>
                <a:ext uri="{FF2B5EF4-FFF2-40B4-BE49-F238E27FC236}">
                  <a16:creationId xmlns:a16="http://schemas.microsoft.com/office/drawing/2014/main" id="{1EA770A6-0F95-4B1A-BE4E-EF135AD8C4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315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6" name="Picture 582">
              <a:extLst>
                <a:ext uri="{FF2B5EF4-FFF2-40B4-BE49-F238E27FC236}">
                  <a16:creationId xmlns:a16="http://schemas.microsoft.com/office/drawing/2014/main" id="{74B31275-FFD5-4D03-A5CE-D8C4A5E946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607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" name="Picture 583">
              <a:extLst>
                <a:ext uri="{FF2B5EF4-FFF2-40B4-BE49-F238E27FC236}">
                  <a16:creationId xmlns:a16="http://schemas.microsoft.com/office/drawing/2014/main" id="{82E1FFB5-D21F-41B3-850F-25BA7E99D3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" name="Picture 584">
              <a:extLst>
                <a:ext uri="{FF2B5EF4-FFF2-40B4-BE49-F238E27FC236}">
                  <a16:creationId xmlns:a16="http://schemas.microsoft.com/office/drawing/2014/main" id="{914EF3C1-B379-4C31-96D3-0AB124431C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2691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9" name="Picture 585">
              <a:extLst>
                <a:ext uri="{FF2B5EF4-FFF2-40B4-BE49-F238E27FC236}">
                  <a16:creationId xmlns:a16="http://schemas.microsoft.com/office/drawing/2014/main" id="{6F5CD60F-934C-4702-9982-63C0B0DC6A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0" name="Picture 586">
              <a:extLst>
                <a:ext uri="{FF2B5EF4-FFF2-40B4-BE49-F238E27FC236}">
                  <a16:creationId xmlns:a16="http://schemas.microsoft.com/office/drawing/2014/main" id="{8C77C3F7-AAE4-45CF-B912-9CD00B56C4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77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1" name="Picture 587">
              <a:extLst>
                <a:ext uri="{FF2B5EF4-FFF2-40B4-BE49-F238E27FC236}">
                  <a16:creationId xmlns:a16="http://schemas.microsoft.com/office/drawing/2014/main" id="{A754048E-B6AD-44E6-8437-4D5033101C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2" name="Picture 588">
              <a:extLst>
                <a:ext uri="{FF2B5EF4-FFF2-40B4-BE49-F238E27FC236}">
                  <a16:creationId xmlns:a16="http://schemas.microsoft.com/office/drawing/2014/main" id="{C69336AB-05F7-451D-8214-97923302A45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860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3" name="Picture 589">
              <a:extLst>
                <a:ext uri="{FF2B5EF4-FFF2-40B4-BE49-F238E27FC236}">
                  <a16:creationId xmlns:a16="http://schemas.microsoft.com/office/drawing/2014/main" id="{98A1FACA-0FFF-4BF2-890E-5264D8EC39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903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4" name="Picture 590">
              <a:extLst>
                <a:ext uri="{FF2B5EF4-FFF2-40B4-BE49-F238E27FC236}">
                  <a16:creationId xmlns:a16="http://schemas.microsoft.com/office/drawing/2014/main" id="{842C72AB-6AF9-46E3-8587-BB59FAF1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2945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5" name="Picture 591">
              <a:extLst>
                <a:ext uri="{FF2B5EF4-FFF2-40B4-BE49-F238E27FC236}">
                  <a16:creationId xmlns:a16="http://schemas.microsoft.com/office/drawing/2014/main" id="{CAA146B2-D396-479D-AF0F-5F03DA487E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98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6" name="Picture 592">
              <a:extLst>
                <a:ext uri="{FF2B5EF4-FFF2-40B4-BE49-F238E27FC236}">
                  <a16:creationId xmlns:a16="http://schemas.microsoft.com/office/drawing/2014/main" id="{9B7DC6AC-B66F-4358-B9A5-7382C9A0CF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302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7" name="Picture 593">
              <a:extLst>
                <a:ext uri="{FF2B5EF4-FFF2-40B4-BE49-F238E27FC236}">
                  <a16:creationId xmlns:a16="http://schemas.microsoft.com/office/drawing/2014/main" id="{77EF9794-0A10-4FA9-B898-1900D5267E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72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8" name="Picture 594">
              <a:extLst>
                <a:ext uri="{FF2B5EF4-FFF2-40B4-BE49-F238E27FC236}">
                  <a16:creationId xmlns:a16="http://schemas.microsoft.com/office/drawing/2014/main" id="{CB77AD75-78C8-464A-AB7F-7DF7A880ED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114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9" name="Picture 595">
              <a:extLst>
                <a:ext uri="{FF2B5EF4-FFF2-40B4-BE49-F238E27FC236}">
                  <a16:creationId xmlns:a16="http://schemas.microsoft.com/office/drawing/2014/main" id="{633684AD-0D95-434E-87AB-5717E436F9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3156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0" name="Picture 596">
              <a:extLst>
                <a:ext uri="{FF2B5EF4-FFF2-40B4-BE49-F238E27FC236}">
                  <a16:creationId xmlns:a16="http://schemas.microsoft.com/office/drawing/2014/main" id="{3E08B699-B4BD-403A-938B-FFB2327579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319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1" name="Picture 597">
              <a:extLst>
                <a:ext uri="{FF2B5EF4-FFF2-40B4-BE49-F238E27FC236}">
                  <a16:creationId xmlns:a16="http://schemas.microsoft.com/office/drawing/2014/main" id="{C770E920-A25F-4E5F-99B9-EB48BDB209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2649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2" name="Picture 598">
              <a:extLst>
                <a:ext uri="{FF2B5EF4-FFF2-40B4-BE49-F238E27FC236}">
                  <a16:creationId xmlns:a16="http://schemas.microsoft.com/office/drawing/2014/main" id="{559BEE18-4078-47A8-B319-7772325C84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691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3" name="Picture 599">
              <a:extLst>
                <a:ext uri="{FF2B5EF4-FFF2-40B4-BE49-F238E27FC236}">
                  <a16:creationId xmlns:a16="http://schemas.microsoft.com/office/drawing/2014/main" id="{030467C5-8B5D-497C-BC5D-BF57E1C1FD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2734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4" name="Picture 600">
              <a:extLst>
                <a:ext uri="{FF2B5EF4-FFF2-40B4-BE49-F238E27FC236}">
                  <a16:creationId xmlns:a16="http://schemas.microsoft.com/office/drawing/2014/main" id="{84E9D7F2-03FA-4E41-B2F2-55B99D2A7C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2776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5" name="Picture 601">
              <a:extLst>
                <a:ext uri="{FF2B5EF4-FFF2-40B4-BE49-F238E27FC236}">
                  <a16:creationId xmlns:a16="http://schemas.microsoft.com/office/drawing/2014/main" id="{5BD4A984-9A84-4372-B4C6-3E492B0AD4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2818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6" name="Picture 602">
              <a:extLst>
                <a:ext uri="{FF2B5EF4-FFF2-40B4-BE49-F238E27FC236}">
                  <a16:creationId xmlns:a16="http://schemas.microsoft.com/office/drawing/2014/main" id="{047E92D4-5AAF-44BD-9C22-F8FB66007B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860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7" name="Picture 603">
              <a:extLst>
                <a:ext uri="{FF2B5EF4-FFF2-40B4-BE49-F238E27FC236}">
                  <a16:creationId xmlns:a16="http://schemas.microsoft.com/office/drawing/2014/main" id="{A182B059-CA1C-48A7-9A0D-F09354955D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903"/>
              <a:ext cx="3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" name="Picture 604">
              <a:extLst>
                <a:ext uri="{FF2B5EF4-FFF2-40B4-BE49-F238E27FC236}">
                  <a16:creationId xmlns:a16="http://schemas.microsoft.com/office/drawing/2014/main" id="{2B31547F-A2BD-4248-B2F0-7ADFA9B434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2945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9" name="Picture 605">
              <a:extLst>
                <a:ext uri="{FF2B5EF4-FFF2-40B4-BE49-F238E27FC236}">
                  <a16:creationId xmlns:a16="http://schemas.microsoft.com/office/drawing/2014/main" id="{067F4ED0-9ED0-42D1-A259-7657B103CD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2987"/>
              <a:ext cx="30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0" name="Picture 606">
              <a:extLst>
                <a:ext uri="{FF2B5EF4-FFF2-40B4-BE49-F238E27FC236}">
                  <a16:creationId xmlns:a16="http://schemas.microsoft.com/office/drawing/2014/main" id="{0969EE9A-89B5-4BEA-9D63-D4B953EE42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3029"/>
              <a:ext cx="2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2" name="Picture 608">
            <a:extLst>
              <a:ext uri="{FF2B5EF4-FFF2-40B4-BE49-F238E27FC236}">
                <a16:creationId xmlns:a16="http://schemas.microsoft.com/office/drawing/2014/main" id="{5C25B01D-2A0C-4A44-B238-76AE6F2C3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3" name="Picture 609">
            <a:extLst>
              <a:ext uri="{FF2B5EF4-FFF2-40B4-BE49-F238E27FC236}">
                <a16:creationId xmlns:a16="http://schemas.microsoft.com/office/drawing/2014/main" id="{C59C66E3-C6DC-4979-ADB9-DB44C7D763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9434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4" name="Picture 610">
            <a:extLst>
              <a:ext uri="{FF2B5EF4-FFF2-40B4-BE49-F238E27FC236}">
                <a16:creationId xmlns:a16="http://schemas.microsoft.com/office/drawing/2014/main" id="{E9B2CCBB-F504-471C-816B-9ADA2AE355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5" name="Picture 611">
            <a:extLst>
              <a:ext uri="{FF2B5EF4-FFF2-40B4-BE49-F238E27FC236}">
                <a16:creationId xmlns:a16="http://schemas.microsoft.com/office/drawing/2014/main" id="{D7E284DF-4FFE-4D1B-8B54-78AC863600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2" y="507682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6" name="Picture 612">
            <a:extLst>
              <a:ext uri="{FF2B5EF4-FFF2-40B4-BE49-F238E27FC236}">
                <a16:creationId xmlns:a16="http://schemas.microsoft.com/office/drawing/2014/main" id="{F526B6D2-0A07-4456-8F7D-FE9F4F1374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7" y="514508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7" name="Picture 613">
            <a:extLst>
              <a:ext uri="{FF2B5EF4-FFF2-40B4-BE49-F238E27FC236}">
                <a16:creationId xmlns:a16="http://schemas.microsoft.com/office/drawing/2014/main" id="{771BF395-3043-4655-90BA-C02E725E63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2719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" name="Picture 614">
            <a:extLst>
              <a:ext uri="{FF2B5EF4-FFF2-40B4-BE49-F238E27FC236}">
                <a16:creationId xmlns:a16="http://schemas.microsoft.com/office/drawing/2014/main" id="{FCA910C7-5AD0-49B9-8563-D70FE37CB0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340224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" name="Picture 615">
            <a:extLst>
              <a:ext uri="{FF2B5EF4-FFF2-40B4-BE49-F238E27FC236}">
                <a16:creationId xmlns:a16="http://schemas.microsoft.com/office/drawing/2014/main" id="{CDD32E29-FB5F-4F23-98C7-0A63F5510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40690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" name="Picture 616">
            <a:extLst>
              <a:ext uri="{FF2B5EF4-FFF2-40B4-BE49-F238E27FC236}">
                <a16:creationId xmlns:a16="http://schemas.microsoft.com/office/drawing/2014/main" id="{062E4036-83CA-46DF-BF4D-24A542A2D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4735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" name="Picture 617">
            <a:extLst>
              <a:ext uri="{FF2B5EF4-FFF2-40B4-BE49-F238E27FC236}">
                <a16:creationId xmlns:a16="http://schemas.microsoft.com/office/drawing/2014/main" id="{6CCFFA48-9B6F-4BF7-B987-5A1052984D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5402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" name="Picture 618">
            <a:extLst>
              <a:ext uri="{FF2B5EF4-FFF2-40B4-BE49-F238E27FC236}">
                <a16:creationId xmlns:a16="http://schemas.microsoft.com/office/drawing/2014/main" id="{BAE95BA7-FCD4-4712-9BD6-C56E45E10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608512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" name="Picture 619">
            <a:extLst>
              <a:ext uri="{FF2B5EF4-FFF2-40B4-BE49-F238E27FC236}">
                <a16:creationId xmlns:a16="http://schemas.microsoft.com/office/drawing/2014/main" id="{00D6A15A-2AE7-41B7-ADCD-60830E340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467518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" name="Picture 620">
            <a:extLst>
              <a:ext uri="{FF2B5EF4-FFF2-40B4-BE49-F238E27FC236}">
                <a16:creationId xmlns:a16="http://schemas.microsoft.com/office/drawing/2014/main" id="{E8FCE212-84B1-4127-A69D-72243D553F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47418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" name="Picture 621">
            <a:extLst>
              <a:ext uri="{FF2B5EF4-FFF2-40B4-BE49-F238E27FC236}">
                <a16:creationId xmlns:a16="http://schemas.microsoft.com/office/drawing/2014/main" id="{D6944FD1-F588-4895-8970-4261C7EB24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48085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" name="Picture 622">
            <a:extLst>
              <a:ext uri="{FF2B5EF4-FFF2-40B4-BE49-F238E27FC236}">
                <a16:creationId xmlns:a16="http://schemas.microsoft.com/office/drawing/2014/main" id="{DA690C06-F0B1-4584-8BC7-69A70BF90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" name="Picture 623">
            <a:extLst>
              <a:ext uri="{FF2B5EF4-FFF2-40B4-BE49-F238E27FC236}">
                <a16:creationId xmlns:a16="http://schemas.microsoft.com/office/drawing/2014/main" id="{8ACDBA3F-7921-4ABE-A996-359FC31FB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94347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" name="Picture 624">
            <a:extLst>
              <a:ext uri="{FF2B5EF4-FFF2-40B4-BE49-F238E27FC236}">
                <a16:creationId xmlns:a16="http://schemas.microsoft.com/office/drawing/2014/main" id="{852B162B-42B4-47DF-995F-5D2E6DAC31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9" name="Picture 625">
            <a:extLst>
              <a:ext uri="{FF2B5EF4-FFF2-40B4-BE49-F238E27FC236}">
                <a16:creationId xmlns:a16="http://schemas.microsoft.com/office/drawing/2014/main" id="{5E42D013-AA99-467D-BB04-707559261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768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0" name="Picture 626">
            <a:extLst>
              <a:ext uri="{FF2B5EF4-FFF2-40B4-BE49-F238E27FC236}">
                <a16:creationId xmlns:a16="http://schemas.microsoft.com/office/drawing/2014/main" id="{62458087-3882-4A62-BCAD-0CF51A99DA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" name="Picture 627">
            <a:extLst>
              <a:ext uri="{FF2B5EF4-FFF2-40B4-BE49-F238E27FC236}">
                <a16:creationId xmlns:a16="http://schemas.microsoft.com/office/drawing/2014/main" id="{1B3A10C1-257F-4D23-B8BD-C974142CFA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2" y="5211763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2" name="Picture 628">
            <a:extLst>
              <a:ext uri="{FF2B5EF4-FFF2-40B4-BE49-F238E27FC236}">
                <a16:creationId xmlns:a16="http://schemas.microsoft.com/office/drawing/2014/main" id="{C154177C-A843-4C35-A0CC-236D601816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340224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3" name="Picture 629">
            <a:extLst>
              <a:ext uri="{FF2B5EF4-FFF2-40B4-BE49-F238E27FC236}">
                <a16:creationId xmlns:a16="http://schemas.microsoft.com/office/drawing/2014/main" id="{D0F2535E-D385-4E44-9784-D07C94342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40690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4" name="Picture 630">
            <a:extLst>
              <a:ext uri="{FF2B5EF4-FFF2-40B4-BE49-F238E27FC236}">
                <a16:creationId xmlns:a16="http://schemas.microsoft.com/office/drawing/2014/main" id="{D931CF26-CDB2-4ABF-89C2-E1EF970F87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4735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5" name="Picture 631">
            <a:extLst>
              <a:ext uri="{FF2B5EF4-FFF2-40B4-BE49-F238E27FC236}">
                <a16:creationId xmlns:a16="http://schemas.microsoft.com/office/drawing/2014/main" id="{746E9F7C-BB14-45C4-A70A-FE0E0479FE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54025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6" name="Picture 632">
            <a:extLst>
              <a:ext uri="{FF2B5EF4-FFF2-40B4-BE49-F238E27FC236}">
                <a16:creationId xmlns:a16="http://schemas.microsoft.com/office/drawing/2014/main" id="{6802B784-09AD-4E61-9008-C1DB70D1F1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608512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7" name="Picture 633">
            <a:extLst>
              <a:ext uri="{FF2B5EF4-FFF2-40B4-BE49-F238E27FC236}">
                <a16:creationId xmlns:a16="http://schemas.microsoft.com/office/drawing/2014/main" id="{319891D7-21EA-4733-955C-1B1248B11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6751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" name="Picture 634">
            <a:extLst>
              <a:ext uri="{FF2B5EF4-FFF2-40B4-BE49-F238E27FC236}">
                <a16:creationId xmlns:a16="http://schemas.microsoft.com/office/drawing/2014/main" id="{145EF222-FD09-44F5-BE8C-973E495426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418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" name="Picture 635">
            <a:extLst>
              <a:ext uri="{FF2B5EF4-FFF2-40B4-BE49-F238E27FC236}">
                <a16:creationId xmlns:a16="http://schemas.microsoft.com/office/drawing/2014/main" id="{EEDF30DC-099F-40DE-A26F-48A002BDC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480853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0" name="Picture 636">
            <a:extLst>
              <a:ext uri="{FF2B5EF4-FFF2-40B4-BE49-F238E27FC236}">
                <a16:creationId xmlns:a16="http://schemas.microsoft.com/office/drawing/2014/main" id="{121B1DEC-91AE-4BFB-90BC-20417B805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1" name="Picture 637">
            <a:extLst>
              <a:ext uri="{FF2B5EF4-FFF2-40B4-BE49-F238E27FC236}">
                <a16:creationId xmlns:a16="http://schemas.microsoft.com/office/drawing/2014/main" id="{86ACF39C-4E43-481A-B933-7BCBA1443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49434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2" name="Picture 638">
            <a:extLst>
              <a:ext uri="{FF2B5EF4-FFF2-40B4-BE49-F238E27FC236}">
                <a16:creationId xmlns:a16="http://schemas.microsoft.com/office/drawing/2014/main" id="{D145735D-9A9A-47B4-8E91-D713BE8F4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3" name="Picture 639">
            <a:extLst>
              <a:ext uri="{FF2B5EF4-FFF2-40B4-BE49-F238E27FC236}">
                <a16:creationId xmlns:a16="http://schemas.microsoft.com/office/drawing/2014/main" id="{9800C70B-C28C-41BB-84B0-76B51BCDE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07682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4" name="Picture 640">
            <a:extLst>
              <a:ext uri="{FF2B5EF4-FFF2-40B4-BE49-F238E27FC236}">
                <a16:creationId xmlns:a16="http://schemas.microsoft.com/office/drawing/2014/main" id="{57D040F8-5AD7-4AF4-8091-141051242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5" name="Picture 641">
            <a:extLst>
              <a:ext uri="{FF2B5EF4-FFF2-40B4-BE49-F238E27FC236}">
                <a16:creationId xmlns:a16="http://schemas.microsoft.com/office/drawing/2014/main" id="{293A70F5-992B-4E05-9F47-94D67D832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2117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6" name="Picture 642">
            <a:extLst>
              <a:ext uri="{FF2B5EF4-FFF2-40B4-BE49-F238E27FC236}">
                <a16:creationId xmlns:a16="http://schemas.microsoft.com/office/drawing/2014/main" id="{CDD9C040-1583-4B0B-999C-E562CAC0A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7" name="Picture 643">
            <a:extLst>
              <a:ext uri="{FF2B5EF4-FFF2-40B4-BE49-F238E27FC236}">
                <a16:creationId xmlns:a16="http://schemas.microsoft.com/office/drawing/2014/main" id="{F096EAB5-335C-4FE6-9AE5-509E4F9A2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40690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8" name="Picture 644">
            <a:extLst>
              <a:ext uri="{FF2B5EF4-FFF2-40B4-BE49-F238E27FC236}">
                <a16:creationId xmlns:a16="http://schemas.microsoft.com/office/drawing/2014/main" id="{80F9288C-2E9A-4C3E-B88B-47FB6DDB0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4735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" name="Picture 645">
            <a:extLst>
              <a:ext uri="{FF2B5EF4-FFF2-40B4-BE49-F238E27FC236}">
                <a16:creationId xmlns:a16="http://schemas.microsoft.com/office/drawing/2014/main" id="{68A43E8B-1B5E-4B3F-8D36-C5DE29F7E6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5402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0" name="Picture 646">
            <a:extLst>
              <a:ext uri="{FF2B5EF4-FFF2-40B4-BE49-F238E27FC236}">
                <a16:creationId xmlns:a16="http://schemas.microsoft.com/office/drawing/2014/main" id="{E2D60369-BCE3-4EA5-8E5D-6B540FD22A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608512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1" name="Picture 647">
            <a:extLst>
              <a:ext uri="{FF2B5EF4-FFF2-40B4-BE49-F238E27FC236}">
                <a16:creationId xmlns:a16="http://schemas.microsoft.com/office/drawing/2014/main" id="{AAF38321-D619-4060-BA2B-33D75F0FC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7518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2" name="Picture 648">
            <a:extLst>
              <a:ext uri="{FF2B5EF4-FFF2-40B4-BE49-F238E27FC236}">
                <a16:creationId xmlns:a16="http://schemas.microsoft.com/office/drawing/2014/main" id="{271531B1-FF98-4CD1-BA6E-02FB76EEAA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7418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3" name="Picture 649">
            <a:extLst>
              <a:ext uri="{FF2B5EF4-FFF2-40B4-BE49-F238E27FC236}">
                <a16:creationId xmlns:a16="http://schemas.microsoft.com/office/drawing/2014/main" id="{210B25AC-ABAA-40DD-9600-6318D2E63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8085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4" name="Picture 650">
            <a:extLst>
              <a:ext uri="{FF2B5EF4-FFF2-40B4-BE49-F238E27FC236}">
                <a16:creationId xmlns:a16="http://schemas.microsoft.com/office/drawing/2014/main" id="{E79DB403-86A3-4160-AC6B-5F304B59BB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5" name="Picture 651">
            <a:extLst>
              <a:ext uri="{FF2B5EF4-FFF2-40B4-BE49-F238E27FC236}">
                <a16:creationId xmlns:a16="http://schemas.microsoft.com/office/drawing/2014/main" id="{6DAD7A1E-7392-4426-BDFD-2FB26D028D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494347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6" name="Picture 652">
            <a:extLst>
              <a:ext uri="{FF2B5EF4-FFF2-40B4-BE49-F238E27FC236}">
                <a16:creationId xmlns:a16="http://schemas.microsoft.com/office/drawing/2014/main" id="{DB6CD116-6AB6-4D65-BF01-8927F0CBF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7" name="Picture 653">
            <a:extLst>
              <a:ext uri="{FF2B5EF4-FFF2-40B4-BE49-F238E27FC236}">
                <a16:creationId xmlns:a16="http://schemas.microsoft.com/office/drawing/2014/main" id="{77E9F62B-ED8F-4FC8-8A7B-9DC44F6B7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50768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8" name="Picture 654">
            <a:extLst>
              <a:ext uri="{FF2B5EF4-FFF2-40B4-BE49-F238E27FC236}">
                <a16:creationId xmlns:a16="http://schemas.microsoft.com/office/drawing/2014/main" id="{12443FD0-36CD-40F0-B86B-4BBF42BE8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" name="Picture 655">
            <a:extLst>
              <a:ext uri="{FF2B5EF4-FFF2-40B4-BE49-F238E27FC236}">
                <a16:creationId xmlns:a16="http://schemas.microsoft.com/office/drawing/2014/main" id="{F6E74624-4BA1-4C21-B9EC-57DEE12F3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211763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0" name="Picture 656">
            <a:extLst>
              <a:ext uri="{FF2B5EF4-FFF2-40B4-BE49-F238E27FC236}">
                <a16:creationId xmlns:a16="http://schemas.microsoft.com/office/drawing/2014/main" id="{48E09711-605D-4B0C-A39F-642744BEC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1" name="Picture 657">
            <a:extLst>
              <a:ext uri="{FF2B5EF4-FFF2-40B4-BE49-F238E27FC236}">
                <a16:creationId xmlns:a16="http://schemas.microsoft.com/office/drawing/2014/main" id="{25ECB917-29B5-44D6-9CB8-013E00D037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3466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2" name="Picture 658">
            <a:extLst>
              <a:ext uri="{FF2B5EF4-FFF2-40B4-BE49-F238E27FC236}">
                <a16:creationId xmlns:a16="http://schemas.microsoft.com/office/drawing/2014/main" id="{C70D4464-75E6-4083-B778-145BE0681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735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3" name="Picture 659">
            <a:extLst>
              <a:ext uri="{FF2B5EF4-FFF2-40B4-BE49-F238E27FC236}">
                <a16:creationId xmlns:a16="http://schemas.microsoft.com/office/drawing/2014/main" id="{3D86E4E4-8978-4404-8FF5-3D7538D9B9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54025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4" name="Picture 660">
            <a:extLst>
              <a:ext uri="{FF2B5EF4-FFF2-40B4-BE49-F238E27FC236}">
                <a16:creationId xmlns:a16="http://schemas.microsoft.com/office/drawing/2014/main" id="{65B30B0C-2EBE-431E-A338-331FFBBA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608512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5" name="Picture 661">
            <a:extLst>
              <a:ext uri="{FF2B5EF4-FFF2-40B4-BE49-F238E27FC236}">
                <a16:creationId xmlns:a16="http://schemas.microsoft.com/office/drawing/2014/main" id="{83AB8934-B171-418D-8E60-80D41D5EC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6751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6" name="Picture 662">
            <a:extLst>
              <a:ext uri="{FF2B5EF4-FFF2-40B4-BE49-F238E27FC236}">
                <a16:creationId xmlns:a16="http://schemas.microsoft.com/office/drawing/2014/main" id="{B3FCF63A-0172-4800-A400-E8A2686F2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7418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7" name="Picture 663">
            <a:extLst>
              <a:ext uri="{FF2B5EF4-FFF2-40B4-BE49-F238E27FC236}">
                <a16:creationId xmlns:a16="http://schemas.microsoft.com/office/drawing/2014/main" id="{638C0B52-5225-4E34-B73B-4531612C7F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80853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8" name="Picture 664">
            <a:extLst>
              <a:ext uri="{FF2B5EF4-FFF2-40B4-BE49-F238E27FC236}">
                <a16:creationId xmlns:a16="http://schemas.microsoft.com/office/drawing/2014/main" id="{AC51A9E2-3C94-4FF0-95A5-D6C9DB97E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" name="Picture 665">
            <a:extLst>
              <a:ext uri="{FF2B5EF4-FFF2-40B4-BE49-F238E27FC236}">
                <a16:creationId xmlns:a16="http://schemas.microsoft.com/office/drawing/2014/main" id="{E8E90748-DE49-46AF-9EE2-8EB64EE22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9434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0" name="Picture 666">
            <a:extLst>
              <a:ext uri="{FF2B5EF4-FFF2-40B4-BE49-F238E27FC236}">
                <a16:creationId xmlns:a16="http://schemas.microsoft.com/office/drawing/2014/main" id="{16BBC65A-8E32-4FF6-AAFE-234FB6DB0F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1" name="Picture 667">
            <a:extLst>
              <a:ext uri="{FF2B5EF4-FFF2-40B4-BE49-F238E27FC236}">
                <a16:creationId xmlns:a16="http://schemas.microsoft.com/office/drawing/2014/main" id="{14CC06A2-87B6-4C8D-B7C6-4E863B1D0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507682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" name="Picture 668">
            <a:extLst>
              <a:ext uri="{FF2B5EF4-FFF2-40B4-BE49-F238E27FC236}">
                <a16:creationId xmlns:a16="http://schemas.microsoft.com/office/drawing/2014/main" id="{D7A37C98-167B-4847-AA74-AE0A6C7AE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3" name="Picture 669">
            <a:extLst>
              <a:ext uri="{FF2B5EF4-FFF2-40B4-BE49-F238E27FC236}">
                <a16:creationId xmlns:a16="http://schemas.microsoft.com/office/drawing/2014/main" id="{E691ED2E-C1E2-4A21-9FAF-37501AC45A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52117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4" name="Picture 670">
            <a:extLst>
              <a:ext uri="{FF2B5EF4-FFF2-40B4-BE49-F238E27FC236}">
                <a16:creationId xmlns:a16="http://schemas.microsoft.com/office/drawing/2014/main" id="{FE5E3121-CDFB-4C91-9CF7-73B56FD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5" name="Picture 671">
            <a:extLst>
              <a:ext uri="{FF2B5EF4-FFF2-40B4-BE49-F238E27FC236}">
                <a16:creationId xmlns:a16="http://schemas.microsoft.com/office/drawing/2014/main" id="{46043639-1592-43C2-B24A-9719E6A37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346699"/>
            <a:ext cx="56388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" name="Picture 672">
            <a:extLst>
              <a:ext uri="{FF2B5EF4-FFF2-40B4-BE49-F238E27FC236}">
                <a16:creationId xmlns:a16="http://schemas.microsoft.com/office/drawing/2014/main" id="{3FE187BE-140A-4EF2-B632-0FC7AFBAF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7" name="Picture 673">
            <a:extLst>
              <a:ext uri="{FF2B5EF4-FFF2-40B4-BE49-F238E27FC236}">
                <a16:creationId xmlns:a16="http://schemas.microsoft.com/office/drawing/2014/main" id="{100CF058-CA58-456D-8B87-64F6279DF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608512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8" name="Picture 674">
            <a:extLst>
              <a:ext uri="{FF2B5EF4-FFF2-40B4-BE49-F238E27FC236}">
                <a16:creationId xmlns:a16="http://schemas.microsoft.com/office/drawing/2014/main" id="{8AC05E03-B785-4E66-852B-C27690ADE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67518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" name="Picture 675">
            <a:extLst>
              <a:ext uri="{FF2B5EF4-FFF2-40B4-BE49-F238E27FC236}">
                <a16:creationId xmlns:a16="http://schemas.microsoft.com/office/drawing/2014/main" id="{5204D207-0D97-407E-ADDE-F2E590DC3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7418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0" name="Picture 676">
            <a:extLst>
              <a:ext uri="{FF2B5EF4-FFF2-40B4-BE49-F238E27FC236}">
                <a16:creationId xmlns:a16="http://schemas.microsoft.com/office/drawing/2014/main" id="{C4FBA394-5E4A-4ABB-B284-44326A1A63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8085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1" name="Picture 677">
            <a:extLst>
              <a:ext uri="{FF2B5EF4-FFF2-40B4-BE49-F238E27FC236}">
                <a16:creationId xmlns:a16="http://schemas.microsoft.com/office/drawing/2014/main" id="{4DF9F3AE-8B98-4DA6-8DC3-FC3445B976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2" name="Picture 678">
            <a:extLst>
              <a:ext uri="{FF2B5EF4-FFF2-40B4-BE49-F238E27FC236}">
                <a16:creationId xmlns:a16="http://schemas.microsoft.com/office/drawing/2014/main" id="{72B5D6DF-2F9A-4314-8D7A-B36752DCC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94347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3" name="Picture 679">
            <a:extLst>
              <a:ext uri="{FF2B5EF4-FFF2-40B4-BE49-F238E27FC236}">
                <a16:creationId xmlns:a16="http://schemas.microsoft.com/office/drawing/2014/main" id="{5134717B-3884-4A01-884A-9AB39A2E4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4" name="Picture 680">
            <a:extLst>
              <a:ext uri="{FF2B5EF4-FFF2-40B4-BE49-F238E27FC236}">
                <a16:creationId xmlns:a16="http://schemas.microsoft.com/office/drawing/2014/main" id="{D561F9CE-4749-4DE7-AF09-B1C1C549C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768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5" name="Picture 681">
            <a:extLst>
              <a:ext uri="{FF2B5EF4-FFF2-40B4-BE49-F238E27FC236}">
                <a16:creationId xmlns:a16="http://schemas.microsoft.com/office/drawing/2014/main" id="{D51D3427-0431-4FFD-8C27-16687C7DC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6" name="Picture 682">
            <a:extLst>
              <a:ext uri="{FF2B5EF4-FFF2-40B4-BE49-F238E27FC236}">
                <a16:creationId xmlns:a16="http://schemas.microsoft.com/office/drawing/2014/main" id="{D464E161-1C47-483B-A712-C9F841668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5211763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" name="Picture 683">
            <a:extLst>
              <a:ext uri="{FF2B5EF4-FFF2-40B4-BE49-F238E27FC236}">
                <a16:creationId xmlns:a16="http://schemas.microsoft.com/office/drawing/2014/main" id="{CF76AC24-BC3D-4673-B64C-B0DE9AD94C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8" name="Picture 684">
            <a:extLst>
              <a:ext uri="{FF2B5EF4-FFF2-40B4-BE49-F238E27FC236}">
                <a16:creationId xmlns:a16="http://schemas.microsoft.com/office/drawing/2014/main" id="{8F0FE93B-4C7B-4C5C-952C-477F64E300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53466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9" name="Picture 685">
            <a:extLst>
              <a:ext uri="{FF2B5EF4-FFF2-40B4-BE49-F238E27FC236}">
                <a16:creationId xmlns:a16="http://schemas.microsoft.com/office/drawing/2014/main" id="{30AD7BC9-4293-43D3-AFE3-CA1EBE687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" name="Picture 686">
            <a:extLst>
              <a:ext uri="{FF2B5EF4-FFF2-40B4-BE49-F238E27FC236}">
                <a16:creationId xmlns:a16="http://schemas.microsoft.com/office/drawing/2014/main" id="{7E09490D-7721-4B5A-B085-BCA0DE3812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48005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1" name="Picture 687">
            <a:extLst>
              <a:ext uri="{FF2B5EF4-FFF2-40B4-BE49-F238E27FC236}">
                <a16:creationId xmlns:a16="http://schemas.microsoft.com/office/drawing/2014/main" id="{920086CC-A5A9-4A3C-AC64-A3A820C45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418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2" name="Picture 688">
            <a:extLst>
              <a:ext uri="{FF2B5EF4-FFF2-40B4-BE49-F238E27FC236}">
                <a16:creationId xmlns:a16="http://schemas.microsoft.com/office/drawing/2014/main" id="{EC2FA0C1-8305-4988-9C14-132AD03E4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808538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3" name="Picture 689">
            <a:extLst>
              <a:ext uri="{FF2B5EF4-FFF2-40B4-BE49-F238E27FC236}">
                <a16:creationId xmlns:a16="http://schemas.microsoft.com/office/drawing/2014/main" id="{57B72911-B7C6-4D72-9DC5-849B481D01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4" name="Picture 690">
            <a:extLst>
              <a:ext uri="{FF2B5EF4-FFF2-40B4-BE49-F238E27FC236}">
                <a16:creationId xmlns:a16="http://schemas.microsoft.com/office/drawing/2014/main" id="{BB165ABD-647A-41D8-B79B-A360CA633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9434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5" name="Picture 691">
            <a:extLst>
              <a:ext uri="{FF2B5EF4-FFF2-40B4-BE49-F238E27FC236}">
                <a16:creationId xmlns:a16="http://schemas.microsoft.com/office/drawing/2014/main" id="{EDBC4CCE-5582-4269-935C-FF44FBF03D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6" name="Picture 692">
            <a:extLst>
              <a:ext uri="{FF2B5EF4-FFF2-40B4-BE49-F238E27FC236}">
                <a16:creationId xmlns:a16="http://schemas.microsoft.com/office/drawing/2014/main" id="{5BF6ABC1-F258-469B-A5E2-4F7B86CFFB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07682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7" name="Picture 693">
            <a:extLst>
              <a:ext uri="{FF2B5EF4-FFF2-40B4-BE49-F238E27FC236}">
                <a16:creationId xmlns:a16="http://schemas.microsoft.com/office/drawing/2014/main" id="{506BAE1B-052C-49AB-A042-753730C38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8" name="Picture 694">
            <a:extLst>
              <a:ext uri="{FF2B5EF4-FFF2-40B4-BE49-F238E27FC236}">
                <a16:creationId xmlns:a16="http://schemas.microsoft.com/office/drawing/2014/main" id="{722EA1D8-1FFB-4353-AA83-AFE53542F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2117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9" name="Picture 695">
            <a:extLst>
              <a:ext uri="{FF2B5EF4-FFF2-40B4-BE49-F238E27FC236}">
                <a16:creationId xmlns:a16="http://schemas.microsoft.com/office/drawing/2014/main" id="{4CB4B29D-DC09-4557-BE52-900F1B4323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" name="Picture 696">
            <a:extLst>
              <a:ext uri="{FF2B5EF4-FFF2-40B4-BE49-F238E27FC236}">
                <a16:creationId xmlns:a16="http://schemas.microsoft.com/office/drawing/2014/main" id="{DE5EB36A-7E0E-46E0-B9B9-C855095A82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5346699"/>
            <a:ext cx="56388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1" name="Picture 697">
            <a:extLst>
              <a:ext uri="{FF2B5EF4-FFF2-40B4-BE49-F238E27FC236}">
                <a16:creationId xmlns:a16="http://schemas.microsoft.com/office/drawing/2014/main" id="{1EDD9C96-8FC6-4B7E-8F40-1F08FC8238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2" name="Picture 698">
            <a:extLst>
              <a:ext uri="{FF2B5EF4-FFF2-40B4-BE49-F238E27FC236}">
                <a16:creationId xmlns:a16="http://schemas.microsoft.com/office/drawing/2014/main" id="{564D1F3F-2CFE-4976-9825-EC7692418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54800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3" name="Picture 699">
            <a:extLst>
              <a:ext uri="{FF2B5EF4-FFF2-40B4-BE49-F238E27FC236}">
                <a16:creationId xmlns:a16="http://schemas.microsoft.com/office/drawing/2014/main" id="{14442131-72C2-46F0-BB9D-C9D4902C71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55467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4" name="Picture 700">
            <a:extLst>
              <a:ext uri="{FF2B5EF4-FFF2-40B4-BE49-F238E27FC236}">
                <a16:creationId xmlns:a16="http://schemas.microsoft.com/office/drawing/2014/main" id="{21CC5D0A-5F2A-4B7F-9B8D-3E65F8F67F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8767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5" name="Picture 701">
            <a:extLst>
              <a:ext uri="{FF2B5EF4-FFF2-40B4-BE49-F238E27FC236}">
                <a16:creationId xmlns:a16="http://schemas.microsoft.com/office/drawing/2014/main" id="{758E6750-4FBD-4B7A-8136-67F353041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94347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6" name="Picture 702">
            <a:extLst>
              <a:ext uri="{FF2B5EF4-FFF2-40B4-BE49-F238E27FC236}">
                <a16:creationId xmlns:a16="http://schemas.microsoft.com/office/drawing/2014/main" id="{D2663165-BD2A-4C0E-8ED2-06E85395CA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7" name="Picture 703">
            <a:extLst>
              <a:ext uri="{FF2B5EF4-FFF2-40B4-BE49-F238E27FC236}">
                <a16:creationId xmlns:a16="http://schemas.microsoft.com/office/drawing/2014/main" id="{1EC7ED0B-249A-4A55-87DA-C5D18EE7F8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0768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8" name="Picture 704">
            <a:extLst>
              <a:ext uri="{FF2B5EF4-FFF2-40B4-BE49-F238E27FC236}">
                <a16:creationId xmlns:a16="http://schemas.microsoft.com/office/drawing/2014/main" id="{89426EE7-A123-4342-8EB0-7A1004F614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9" name="Picture 705">
            <a:extLst>
              <a:ext uri="{FF2B5EF4-FFF2-40B4-BE49-F238E27FC236}">
                <a16:creationId xmlns:a16="http://schemas.microsoft.com/office/drawing/2014/main" id="{48739DA6-3208-4522-B7B4-5193FA679D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211763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" name="Picture 706">
            <a:extLst>
              <a:ext uri="{FF2B5EF4-FFF2-40B4-BE49-F238E27FC236}">
                <a16:creationId xmlns:a16="http://schemas.microsoft.com/office/drawing/2014/main" id="{609B35A8-5FE4-486D-B682-E2259D2844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1" name="Picture 707">
            <a:extLst>
              <a:ext uri="{FF2B5EF4-FFF2-40B4-BE49-F238E27FC236}">
                <a16:creationId xmlns:a16="http://schemas.microsoft.com/office/drawing/2014/main" id="{4FCD0CDE-510D-40F3-8B94-BEC4FB8FF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3466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2" name="Picture 708">
            <a:extLst>
              <a:ext uri="{FF2B5EF4-FFF2-40B4-BE49-F238E27FC236}">
                <a16:creationId xmlns:a16="http://schemas.microsoft.com/office/drawing/2014/main" id="{7D667502-5870-4913-B5F0-7C5243BE3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3" name="Picture 709">
            <a:extLst>
              <a:ext uri="{FF2B5EF4-FFF2-40B4-BE49-F238E27FC236}">
                <a16:creationId xmlns:a16="http://schemas.microsoft.com/office/drawing/2014/main" id="{821881BC-7180-4BE3-8601-1A9668D8C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548005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4" name="Picture 710">
            <a:extLst>
              <a:ext uri="{FF2B5EF4-FFF2-40B4-BE49-F238E27FC236}">
                <a16:creationId xmlns:a16="http://schemas.microsoft.com/office/drawing/2014/main" id="{0E3E8DDC-6896-4598-A43B-D12E4EDF08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55467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5" name="Picture 711">
            <a:extLst>
              <a:ext uri="{FF2B5EF4-FFF2-40B4-BE49-F238E27FC236}">
                <a16:creationId xmlns:a16="http://schemas.microsoft.com/office/drawing/2014/main" id="{DA47E102-25CF-4E74-89BF-70EF0011C8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5614987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6" name="Picture 712">
            <a:extLst>
              <a:ext uri="{FF2B5EF4-FFF2-40B4-BE49-F238E27FC236}">
                <a16:creationId xmlns:a16="http://schemas.microsoft.com/office/drawing/2014/main" id="{5D1C7221-7040-4FFB-8AD1-E4360B6CA2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0101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7" name="Picture 713">
            <a:extLst>
              <a:ext uri="{FF2B5EF4-FFF2-40B4-BE49-F238E27FC236}">
                <a16:creationId xmlns:a16="http://schemas.microsoft.com/office/drawing/2014/main" id="{ADFE2818-3868-46A5-B90C-DABCAB31F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076825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8" name="Picture 714">
            <a:extLst>
              <a:ext uri="{FF2B5EF4-FFF2-40B4-BE49-F238E27FC236}">
                <a16:creationId xmlns:a16="http://schemas.microsoft.com/office/drawing/2014/main" id="{DCC8EF64-8621-4ADD-8003-D03E54E695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9" name="Picture 715">
            <a:extLst>
              <a:ext uri="{FF2B5EF4-FFF2-40B4-BE49-F238E27FC236}">
                <a16:creationId xmlns:a16="http://schemas.microsoft.com/office/drawing/2014/main" id="{A3CAC30F-FCE2-4FA0-B95C-CC5BC3ADB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211763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" name="Picture 716">
            <a:extLst>
              <a:ext uri="{FF2B5EF4-FFF2-40B4-BE49-F238E27FC236}">
                <a16:creationId xmlns:a16="http://schemas.microsoft.com/office/drawing/2014/main" id="{9E812CF9-4D2A-49F4-9E6C-829871427E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" name="Picture 717">
            <a:extLst>
              <a:ext uri="{FF2B5EF4-FFF2-40B4-BE49-F238E27FC236}">
                <a16:creationId xmlns:a16="http://schemas.microsoft.com/office/drawing/2014/main" id="{788537AE-9F1A-4C8B-8C85-155B697CC3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346699"/>
            <a:ext cx="56388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" name="Picture 718">
            <a:extLst>
              <a:ext uri="{FF2B5EF4-FFF2-40B4-BE49-F238E27FC236}">
                <a16:creationId xmlns:a16="http://schemas.microsoft.com/office/drawing/2014/main" id="{23B61EEA-FD70-4AF6-B250-8E3601A83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" name="Picture 719">
            <a:extLst>
              <a:ext uri="{FF2B5EF4-FFF2-40B4-BE49-F238E27FC236}">
                <a16:creationId xmlns:a16="http://schemas.microsoft.com/office/drawing/2014/main" id="{CF2074B3-9D1D-4C47-833F-FE4470B85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4800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" name="Picture 720">
            <a:extLst>
              <a:ext uri="{FF2B5EF4-FFF2-40B4-BE49-F238E27FC236}">
                <a16:creationId xmlns:a16="http://schemas.microsoft.com/office/drawing/2014/main" id="{19D8A532-2A42-496C-86CD-764C5F329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5467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" name="Picture 721">
            <a:extLst>
              <a:ext uri="{FF2B5EF4-FFF2-40B4-BE49-F238E27FC236}">
                <a16:creationId xmlns:a16="http://schemas.microsoft.com/office/drawing/2014/main" id="{CE6866E3-BA23-4AF0-975E-E076437E0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5614987"/>
            <a:ext cx="56388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" name="Picture 722">
            <a:extLst>
              <a:ext uri="{FF2B5EF4-FFF2-40B4-BE49-F238E27FC236}">
                <a16:creationId xmlns:a16="http://schemas.microsoft.com/office/drawing/2014/main" id="{35084F17-B6B5-4019-B8DC-28CA14E9B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14508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" name="Picture 723">
            <a:extLst>
              <a:ext uri="{FF2B5EF4-FFF2-40B4-BE49-F238E27FC236}">
                <a16:creationId xmlns:a16="http://schemas.microsoft.com/office/drawing/2014/main" id="{B6208091-D589-43D3-AB1A-F67DA7C62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211763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" name="Picture 724">
            <a:extLst>
              <a:ext uri="{FF2B5EF4-FFF2-40B4-BE49-F238E27FC236}">
                <a16:creationId xmlns:a16="http://schemas.microsoft.com/office/drawing/2014/main" id="{3B8AF1C8-E393-404D-A596-77F930997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" name="Picture 725">
            <a:extLst>
              <a:ext uri="{FF2B5EF4-FFF2-40B4-BE49-F238E27FC236}">
                <a16:creationId xmlns:a16="http://schemas.microsoft.com/office/drawing/2014/main" id="{FD48E328-AAE1-4C30-BBDD-8B0AF1A41B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346699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" name="Picture 726">
            <a:extLst>
              <a:ext uri="{FF2B5EF4-FFF2-40B4-BE49-F238E27FC236}">
                <a16:creationId xmlns:a16="http://schemas.microsoft.com/office/drawing/2014/main" id="{43076B41-2542-4707-A04E-6C73B6654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" name="Picture 727">
            <a:extLst>
              <a:ext uri="{FF2B5EF4-FFF2-40B4-BE49-F238E27FC236}">
                <a16:creationId xmlns:a16="http://schemas.microsoft.com/office/drawing/2014/main" id="{31D7C217-AB3D-4829-A97C-69C5D3476F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480050"/>
            <a:ext cx="56388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" name="Picture 728">
            <a:extLst>
              <a:ext uri="{FF2B5EF4-FFF2-40B4-BE49-F238E27FC236}">
                <a16:creationId xmlns:a16="http://schemas.microsoft.com/office/drawing/2014/main" id="{4A0FCC15-2251-4E91-99CF-41276157EF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5467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3" name="Picture 729">
            <a:extLst>
              <a:ext uri="{FF2B5EF4-FFF2-40B4-BE49-F238E27FC236}">
                <a16:creationId xmlns:a16="http://schemas.microsoft.com/office/drawing/2014/main" id="{4110F9A7-FBA6-456E-A050-21693EB5A5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614987"/>
            <a:ext cx="58331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4" name="Picture 730">
            <a:extLst>
              <a:ext uri="{FF2B5EF4-FFF2-40B4-BE49-F238E27FC236}">
                <a16:creationId xmlns:a16="http://schemas.microsoft.com/office/drawing/2014/main" id="{4DAEFA58-A279-4409-9A9E-EDDFE8F27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278438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5" name="Picture 731">
            <a:extLst>
              <a:ext uri="{FF2B5EF4-FFF2-40B4-BE49-F238E27FC236}">
                <a16:creationId xmlns:a16="http://schemas.microsoft.com/office/drawing/2014/main" id="{A64F5719-0D80-4FE2-A70F-E91390EC1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346699"/>
            <a:ext cx="56388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6" name="Picture 732">
            <a:extLst>
              <a:ext uri="{FF2B5EF4-FFF2-40B4-BE49-F238E27FC236}">
                <a16:creationId xmlns:a16="http://schemas.microsoft.com/office/drawing/2014/main" id="{8BC35BC2-7A03-47FE-AD5E-966CB8C53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541337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7" name="Picture 733">
            <a:extLst>
              <a:ext uri="{FF2B5EF4-FFF2-40B4-BE49-F238E27FC236}">
                <a16:creationId xmlns:a16="http://schemas.microsoft.com/office/drawing/2014/main" id="{175B3A18-8775-4A38-8AF9-897CC171CF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480050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" name="Picture 734">
            <a:extLst>
              <a:ext uri="{FF2B5EF4-FFF2-40B4-BE49-F238E27FC236}">
                <a16:creationId xmlns:a16="http://schemas.microsoft.com/office/drawing/2014/main" id="{F6CDD4DE-7817-4CC5-8B8F-1A0BDFD61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5546725"/>
            <a:ext cx="58331" cy="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9" name="Picture 735">
            <a:extLst>
              <a:ext uri="{FF2B5EF4-FFF2-40B4-BE49-F238E27FC236}">
                <a16:creationId xmlns:a16="http://schemas.microsoft.com/office/drawing/2014/main" id="{6C32E21A-410E-4DE7-84BC-2C864BB408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614987"/>
            <a:ext cx="56388" cy="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" name="TextBox 733">
            <a:extLst>
              <a:ext uri="{FF2B5EF4-FFF2-40B4-BE49-F238E27FC236}">
                <a16:creationId xmlns:a16="http://schemas.microsoft.com/office/drawing/2014/main" id="{D46CA0F8-72D7-40CE-919E-FF45F5B0FB35}"/>
              </a:ext>
            </a:extLst>
          </p:cNvPr>
          <p:cNvSpPr txBox="1"/>
          <p:nvPr userDrawn="1"/>
        </p:nvSpPr>
        <p:spPr>
          <a:xfrm>
            <a:off x="10822394" y="111459"/>
            <a:ext cx="13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www.happyslide.in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9.emf"/><Relationship Id="rId2" Type="http://schemas.openxmlformats.org/officeDocument/2006/relationships/image" Target="../media/image70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image" Target="../media/image71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1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15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image" Target="../media/image7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50722-D721-4F57-AB13-ADBAEB64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98" y="875898"/>
            <a:ext cx="5665241" cy="546664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81AA1BD-72C0-4B27-AC68-ACB8E53B1E91}"/>
              </a:ext>
            </a:extLst>
          </p:cNvPr>
          <p:cNvGrpSpPr/>
          <p:nvPr/>
        </p:nvGrpSpPr>
        <p:grpSpPr>
          <a:xfrm>
            <a:off x="7142484" y="1992430"/>
            <a:ext cx="3583304" cy="2174458"/>
            <a:chOff x="7161237" y="2251816"/>
            <a:chExt cx="3575630" cy="21698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73A4C-1FC3-4FBD-9758-80BB92065672}"/>
                </a:ext>
              </a:extLst>
            </p:cNvPr>
            <p:cNvSpPr txBox="1"/>
            <p:nvPr/>
          </p:nvSpPr>
          <p:spPr>
            <a:xfrm>
              <a:off x="7161237" y="2251816"/>
              <a:ext cx="1637884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0" dirty="0">
                  <a:solidFill>
                    <a:srgbClr val="FF0000"/>
                  </a:solidFill>
                </a:rPr>
                <a:t>SA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FD401-6B50-4828-BEFC-F547C02F3AEE}"/>
                </a:ext>
              </a:extLst>
            </p:cNvPr>
            <p:cNvSpPr txBox="1"/>
            <p:nvPr/>
          </p:nvSpPr>
          <p:spPr>
            <a:xfrm>
              <a:off x="8635971" y="2502074"/>
              <a:ext cx="2100896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0" dirty="0">
                  <a:solidFill>
                    <a:srgbClr val="C00000"/>
                  </a:solidFill>
                </a:rPr>
                <a:t>LES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2D4696-925E-48CF-A2DB-0E7685A73671}"/>
                </a:ext>
              </a:extLst>
            </p:cNvPr>
            <p:cNvSpPr txBox="1"/>
            <p:nvPr/>
          </p:nvSpPr>
          <p:spPr>
            <a:xfrm>
              <a:off x="7656522" y="3792030"/>
              <a:ext cx="2498400" cy="62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500" dirty="0">
                  <a:solidFill>
                    <a:srgbClr val="C00000"/>
                  </a:solidFill>
                </a:rPr>
                <a:t>Presentation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3D41AD-033C-4CA0-9D89-DDE29C38A99D}"/>
              </a:ext>
            </a:extLst>
          </p:cNvPr>
          <p:cNvSpPr txBox="1"/>
          <p:nvPr/>
        </p:nvSpPr>
        <p:spPr>
          <a:xfrm>
            <a:off x="7230716" y="4157825"/>
            <a:ext cx="320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eiusmod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incididunt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dolore magna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Ut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exercitation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laboris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 </a:t>
            </a:r>
            <a:r>
              <a:rPr lang="en-I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EAC2F7-BB0A-4967-AC16-AF2521F16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8" y="2897204"/>
            <a:ext cx="5338100" cy="3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9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A0DC1-0061-47A9-BC7D-08CCC5815D24}"/>
              </a:ext>
            </a:extLst>
          </p:cNvPr>
          <p:cNvSpPr/>
          <p:nvPr/>
        </p:nvSpPr>
        <p:spPr>
          <a:xfrm>
            <a:off x="5859518" y="780394"/>
            <a:ext cx="5297213" cy="46587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E8E096-F00C-4064-99D5-21F363AEEA9D}"/>
              </a:ext>
            </a:extLst>
          </p:cNvPr>
          <p:cNvSpPr/>
          <p:nvPr/>
        </p:nvSpPr>
        <p:spPr>
          <a:xfrm>
            <a:off x="6768000" y="1198178"/>
            <a:ext cx="5297213" cy="529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668" r="-6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66DA0-7697-4E1B-B930-86EA2AB2C4BF}"/>
              </a:ext>
            </a:extLst>
          </p:cNvPr>
          <p:cNvSpPr txBox="1"/>
          <p:nvPr/>
        </p:nvSpPr>
        <p:spPr>
          <a:xfrm>
            <a:off x="682171" y="1607708"/>
            <a:ext cx="4541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500" b="1" dirty="0">
                <a:solidFill>
                  <a:schemeClr val="bg1"/>
                </a:solidFill>
              </a:rPr>
              <a:t>LOREM IPSUM DOLOR </a:t>
            </a:r>
          </a:p>
          <a:p>
            <a:r>
              <a:rPr lang="da-DK" sz="3500" b="1" dirty="0">
                <a:solidFill>
                  <a:schemeClr val="bg1"/>
                </a:solidFill>
              </a:rPr>
              <a:t>SET AMET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A1184-8E0B-43E3-BAA5-2EA1DDE2B99D}"/>
              </a:ext>
            </a:extLst>
          </p:cNvPr>
          <p:cNvSpPr txBox="1"/>
          <p:nvPr/>
        </p:nvSpPr>
        <p:spPr>
          <a:xfrm>
            <a:off x="682171" y="2960914"/>
            <a:ext cx="4370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r>
              <a:rPr lang="en-IN" dirty="0">
                <a:solidFill>
                  <a:schemeClr val="bg1"/>
                </a:solidFill>
              </a:rPr>
              <a:t> et dolore magna </a:t>
            </a:r>
            <a:r>
              <a:rPr lang="en-IN" dirty="0" err="1">
                <a:solidFill>
                  <a:schemeClr val="bg1"/>
                </a:solidFill>
              </a:rPr>
              <a:t>aliqua</a:t>
            </a:r>
            <a:r>
              <a:rPr lang="en-IN" dirty="0">
                <a:solidFill>
                  <a:schemeClr val="bg1"/>
                </a:solidFill>
              </a:rPr>
              <a:t>. Ut </a:t>
            </a:r>
            <a:r>
              <a:rPr lang="en-IN" dirty="0" err="1">
                <a:solidFill>
                  <a:schemeClr val="bg1"/>
                </a:solidFill>
              </a:rPr>
              <a:t>enim</a:t>
            </a:r>
            <a:r>
              <a:rPr lang="en-IN" dirty="0">
                <a:solidFill>
                  <a:schemeClr val="bg1"/>
                </a:solidFill>
              </a:rPr>
              <a:t> ad minim </a:t>
            </a:r>
            <a:r>
              <a:rPr lang="en-IN" dirty="0" err="1">
                <a:solidFill>
                  <a:schemeClr val="bg1"/>
                </a:solidFill>
              </a:rPr>
              <a:t>veniam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quis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nostrud</a:t>
            </a:r>
            <a:r>
              <a:rPr lang="en-IN" dirty="0">
                <a:solidFill>
                  <a:schemeClr val="bg1"/>
                </a:solidFill>
              </a:rPr>
              <a:t> exercitation </a:t>
            </a:r>
            <a:r>
              <a:rPr lang="en-IN" dirty="0" err="1">
                <a:solidFill>
                  <a:schemeClr val="bg1"/>
                </a:solidFill>
              </a:rPr>
              <a:t>ullamco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laboris</a:t>
            </a:r>
            <a:r>
              <a:rPr lang="en-IN" dirty="0">
                <a:solidFill>
                  <a:schemeClr val="bg1"/>
                </a:solidFill>
              </a:rPr>
              <a:t> nisi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aliquip</a:t>
            </a:r>
            <a:r>
              <a:rPr lang="en-IN" dirty="0">
                <a:solidFill>
                  <a:schemeClr val="bg1"/>
                </a:solidFill>
              </a:rPr>
              <a:t> ex </a:t>
            </a:r>
            <a:r>
              <a:rPr lang="en-IN" dirty="0" err="1">
                <a:solidFill>
                  <a:schemeClr val="bg1"/>
                </a:solidFill>
              </a:rPr>
              <a:t>ea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commodo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consequat</a:t>
            </a:r>
            <a:r>
              <a:rPr lang="en-IN" dirty="0">
                <a:solidFill>
                  <a:schemeClr val="bg1"/>
                </a:solidFill>
              </a:rPr>
              <a:t>. Duis </a:t>
            </a:r>
            <a:r>
              <a:rPr lang="en-IN" dirty="0" err="1">
                <a:solidFill>
                  <a:schemeClr val="bg1"/>
                </a:solidFill>
              </a:rPr>
              <a:t>aute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irure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in </a:t>
            </a:r>
            <a:r>
              <a:rPr lang="en-IN" dirty="0" err="1">
                <a:solidFill>
                  <a:schemeClr val="bg1"/>
                </a:solidFill>
              </a:rPr>
              <a:t>reprehenderit</a:t>
            </a:r>
            <a:r>
              <a:rPr lang="en-IN" dirty="0">
                <a:solidFill>
                  <a:schemeClr val="bg1"/>
                </a:solidFill>
              </a:rPr>
              <a:t> in </a:t>
            </a:r>
            <a:r>
              <a:rPr lang="en-IN" dirty="0" err="1">
                <a:solidFill>
                  <a:schemeClr val="bg1"/>
                </a:solidFill>
              </a:rPr>
              <a:t>voluptate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velit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esse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cillum</a:t>
            </a:r>
            <a:r>
              <a:rPr lang="en-IN" dirty="0">
                <a:solidFill>
                  <a:schemeClr val="bg1"/>
                </a:solidFill>
              </a:rPr>
              <a:t> dolore </a:t>
            </a:r>
            <a:r>
              <a:rPr lang="en-IN" dirty="0" err="1">
                <a:solidFill>
                  <a:schemeClr val="bg1"/>
                </a:solidFill>
              </a:rPr>
              <a:t>eu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fugiat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nulla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pariatur</a:t>
            </a:r>
            <a:r>
              <a:rPr lang="en-IN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8797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E0B4BD-205D-4A8B-B499-7C0C1CE7DC9B}"/>
              </a:ext>
            </a:extLst>
          </p:cNvPr>
          <p:cNvSpPr/>
          <p:nvPr/>
        </p:nvSpPr>
        <p:spPr>
          <a:xfrm>
            <a:off x="6913934" y="0"/>
            <a:ext cx="4066162" cy="6921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66" t="-451" r="-50488" b="-4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2E70E-2708-489C-A9D8-F4F6452CAC6E}"/>
              </a:ext>
            </a:extLst>
          </p:cNvPr>
          <p:cNvSpPr/>
          <p:nvPr/>
        </p:nvSpPr>
        <p:spPr>
          <a:xfrm>
            <a:off x="6628589" y="0"/>
            <a:ext cx="4662791" cy="6921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C395F2-0EE5-4A0C-B7B0-8A334FDA6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2" y="541972"/>
            <a:ext cx="4737003" cy="1481456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F87B2E4-739B-491B-9C90-7CC6BA119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908759"/>
              </p:ext>
            </p:extLst>
          </p:nvPr>
        </p:nvGraphicFramePr>
        <p:xfrm>
          <a:off x="480807" y="3022108"/>
          <a:ext cx="5437393" cy="362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78DF04-A410-40B6-A79B-79BE3E32D15E}"/>
              </a:ext>
            </a:extLst>
          </p:cNvPr>
          <p:cNvSpPr txBox="1"/>
          <p:nvPr/>
        </p:nvSpPr>
        <p:spPr>
          <a:xfrm>
            <a:off x="620570" y="1745566"/>
            <a:ext cx="437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r>
              <a:rPr lang="en-IN" dirty="0">
                <a:solidFill>
                  <a:schemeClr val="bg1"/>
                </a:solidFill>
              </a:rPr>
              <a:t> et dolore .</a:t>
            </a:r>
          </a:p>
        </p:txBody>
      </p:sp>
    </p:spTree>
    <p:extLst>
      <p:ext uri="{BB962C8B-B14F-4D97-AF65-F5344CB8AC3E}">
        <p14:creationId xmlns:p14="http://schemas.microsoft.com/office/powerpoint/2010/main" val="330999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FE15A347-B60D-4CBD-AB9B-20C18C49FDC9}"/>
              </a:ext>
            </a:extLst>
          </p:cNvPr>
          <p:cNvSpPr/>
          <p:nvPr/>
        </p:nvSpPr>
        <p:spPr>
          <a:xfrm rot="12151028">
            <a:off x="-2493611" y="-293037"/>
            <a:ext cx="7469475" cy="7469475"/>
          </a:xfrm>
          <a:prstGeom prst="chord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hord 1">
            <a:extLst>
              <a:ext uri="{FF2B5EF4-FFF2-40B4-BE49-F238E27FC236}">
                <a16:creationId xmlns:a16="http://schemas.microsoft.com/office/drawing/2014/main" id="{704629E3-15F7-496A-B0D3-5874586E44D7}"/>
              </a:ext>
            </a:extLst>
          </p:cNvPr>
          <p:cNvSpPr/>
          <p:nvPr/>
        </p:nvSpPr>
        <p:spPr>
          <a:xfrm rot="12151028">
            <a:off x="-2120900" y="82549"/>
            <a:ext cx="6769100" cy="6769100"/>
          </a:xfrm>
          <a:prstGeom prst="chord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7261" t="-251" r="-44199" b="-2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31D8DA5-54F2-4AB6-BE22-9BD7F1CE56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21401" y="2667182"/>
            <a:ext cx="5737642" cy="2489200"/>
            <a:chOff x="3580" y="1440"/>
            <a:chExt cx="3907" cy="169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73E764C-C30C-495E-A8CA-4485E5F14A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82" y="1472"/>
              <a:ext cx="3905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8B16648-A882-4F57-BA44-60FDC0E62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2179"/>
              <a:ext cx="58" cy="784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DFC954D-B3D7-43EB-B1D9-E90985C4C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2179"/>
              <a:ext cx="60" cy="784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E8150CA-3E6E-4370-8422-742A4FE08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" y="2179"/>
              <a:ext cx="57" cy="784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13757599-2B14-46FB-9AD1-F9B742217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179"/>
              <a:ext cx="60" cy="784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98C2A68-CB91-4C5D-A444-7B1353F5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1813"/>
              <a:ext cx="977" cy="511"/>
            </a:xfrm>
            <a:prstGeom prst="rect">
              <a:avLst/>
            </a:pr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4637F71-E64B-4470-A9C6-33DB3A4CC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1813"/>
              <a:ext cx="977" cy="511"/>
            </a:xfrm>
            <a:prstGeom prst="rect">
              <a:avLst/>
            </a:prstGeom>
            <a:solidFill>
              <a:srgbClr val="42D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9BE88D8-C6FB-4CCF-B91B-F6F73CD2F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" y="1813"/>
              <a:ext cx="976" cy="511"/>
            </a:xfrm>
            <a:prstGeom prst="rect">
              <a:avLst/>
            </a:prstGeom>
            <a:solidFill>
              <a:srgbClr val="35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DB5BA7B6-4E7E-4889-8797-761701AA9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" y="1813"/>
              <a:ext cx="977" cy="511"/>
            </a:xfrm>
            <a:prstGeom prst="rect">
              <a:avLst/>
            </a:prstGeom>
            <a:solidFill>
              <a:srgbClr val="9B5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959D2C32-6D1B-40BA-A6FD-5B1C8B08F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906"/>
              <a:ext cx="336" cy="3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BF70389D-D1B2-4081-9650-E89CD0E4B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1998"/>
              <a:ext cx="154" cy="154"/>
            </a:xfrm>
            <a:prstGeom prst="ellipse">
              <a:avLst/>
            </a:prstGeom>
            <a:solidFill>
              <a:srgbClr val="FCC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D88E8B7-21E7-48C2-889B-F7A855BA8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894"/>
              <a:ext cx="240" cy="241"/>
            </a:xfrm>
            <a:custGeom>
              <a:avLst/>
              <a:gdLst>
                <a:gd name="T0" fmla="*/ 102 w 125"/>
                <a:gd name="T1" fmla="*/ 23 h 125"/>
                <a:gd name="T2" fmla="*/ 22 w 125"/>
                <a:gd name="T3" fmla="*/ 23 h 125"/>
                <a:gd name="T4" fmla="*/ 22 w 125"/>
                <a:gd name="T5" fmla="*/ 103 h 125"/>
                <a:gd name="T6" fmla="*/ 102 w 125"/>
                <a:gd name="T7" fmla="*/ 103 h 125"/>
                <a:gd name="T8" fmla="*/ 102 w 125"/>
                <a:gd name="T9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02" y="23"/>
                  </a:moveTo>
                  <a:cubicBezTo>
                    <a:pt x="80" y="0"/>
                    <a:pt x="44" y="0"/>
                    <a:pt x="22" y="23"/>
                  </a:cubicBezTo>
                  <a:cubicBezTo>
                    <a:pt x="0" y="45"/>
                    <a:pt x="0" y="81"/>
                    <a:pt x="22" y="103"/>
                  </a:cubicBezTo>
                  <a:cubicBezTo>
                    <a:pt x="44" y="125"/>
                    <a:pt x="80" y="125"/>
                    <a:pt x="102" y="103"/>
                  </a:cubicBezTo>
                  <a:cubicBezTo>
                    <a:pt x="125" y="81"/>
                    <a:pt x="125" y="45"/>
                    <a:pt x="102" y="23"/>
                  </a:cubicBez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15A518D0-4E61-47EB-9F59-60E2E90D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1906"/>
              <a:ext cx="336" cy="3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386E88AC-9C9B-4DB4-A053-6B06F291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1998"/>
              <a:ext cx="154" cy="154"/>
            </a:xfrm>
            <a:prstGeom prst="ellipse">
              <a:avLst/>
            </a:prstGeom>
            <a:solidFill>
              <a:srgbClr val="42D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51893F7-AA69-45B4-8E0C-9529344C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894"/>
              <a:ext cx="240" cy="241"/>
            </a:xfrm>
            <a:custGeom>
              <a:avLst/>
              <a:gdLst>
                <a:gd name="T0" fmla="*/ 103 w 125"/>
                <a:gd name="T1" fmla="*/ 23 h 125"/>
                <a:gd name="T2" fmla="*/ 23 w 125"/>
                <a:gd name="T3" fmla="*/ 23 h 125"/>
                <a:gd name="T4" fmla="*/ 23 w 125"/>
                <a:gd name="T5" fmla="*/ 103 h 125"/>
                <a:gd name="T6" fmla="*/ 103 w 125"/>
                <a:gd name="T7" fmla="*/ 103 h 125"/>
                <a:gd name="T8" fmla="*/ 103 w 125"/>
                <a:gd name="T9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03" y="23"/>
                  </a:moveTo>
                  <a:cubicBezTo>
                    <a:pt x="81" y="0"/>
                    <a:pt x="45" y="0"/>
                    <a:pt x="23" y="23"/>
                  </a:cubicBezTo>
                  <a:cubicBezTo>
                    <a:pt x="0" y="45"/>
                    <a:pt x="0" y="81"/>
                    <a:pt x="23" y="103"/>
                  </a:cubicBezTo>
                  <a:cubicBezTo>
                    <a:pt x="45" y="125"/>
                    <a:pt x="81" y="125"/>
                    <a:pt x="103" y="103"/>
                  </a:cubicBezTo>
                  <a:cubicBezTo>
                    <a:pt x="125" y="81"/>
                    <a:pt x="125" y="45"/>
                    <a:pt x="103" y="23"/>
                  </a:cubicBezTo>
                  <a:close/>
                </a:path>
              </a:pathLst>
            </a:custGeom>
            <a:solidFill>
              <a:srgbClr val="42D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FDED57F6-740D-4E73-A357-2A03B8C66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1906"/>
              <a:ext cx="337" cy="3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3BD33C37-2BA9-4869-B321-BCF49B9C6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" y="1998"/>
              <a:ext cx="154" cy="154"/>
            </a:xfrm>
            <a:prstGeom prst="ellipse">
              <a:avLst/>
            </a:prstGeom>
            <a:solidFill>
              <a:srgbClr val="35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FE1595D-1A36-4A8C-9638-5189839C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" y="2894"/>
              <a:ext cx="241" cy="241"/>
            </a:xfrm>
            <a:custGeom>
              <a:avLst/>
              <a:gdLst>
                <a:gd name="T0" fmla="*/ 103 w 125"/>
                <a:gd name="T1" fmla="*/ 23 h 125"/>
                <a:gd name="T2" fmla="*/ 23 w 125"/>
                <a:gd name="T3" fmla="*/ 23 h 125"/>
                <a:gd name="T4" fmla="*/ 23 w 125"/>
                <a:gd name="T5" fmla="*/ 103 h 125"/>
                <a:gd name="T6" fmla="*/ 103 w 125"/>
                <a:gd name="T7" fmla="*/ 103 h 125"/>
                <a:gd name="T8" fmla="*/ 103 w 125"/>
                <a:gd name="T9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03" y="23"/>
                  </a:moveTo>
                  <a:cubicBezTo>
                    <a:pt x="81" y="0"/>
                    <a:pt x="45" y="0"/>
                    <a:pt x="23" y="23"/>
                  </a:cubicBezTo>
                  <a:cubicBezTo>
                    <a:pt x="0" y="45"/>
                    <a:pt x="0" y="81"/>
                    <a:pt x="23" y="103"/>
                  </a:cubicBezTo>
                  <a:cubicBezTo>
                    <a:pt x="45" y="125"/>
                    <a:pt x="81" y="125"/>
                    <a:pt x="103" y="103"/>
                  </a:cubicBezTo>
                  <a:cubicBezTo>
                    <a:pt x="125" y="81"/>
                    <a:pt x="125" y="45"/>
                    <a:pt x="103" y="23"/>
                  </a:cubicBezTo>
                  <a:close/>
                </a:path>
              </a:pathLst>
            </a:custGeom>
            <a:solidFill>
              <a:srgbClr val="35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7A506E92-55D7-43F1-A220-9484C1137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" y="1906"/>
              <a:ext cx="336" cy="3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B2578D88-0BD0-4CB4-804A-5FC8962D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1" y="1998"/>
              <a:ext cx="154" cy="154"/>
            </a:xfrm>
            <a:prstGeom prst="ellipse">
              <a:avLst/>
            </a:prstGeom>
            <a:solidFill>
              <a:srgbClr val="9B5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527751A-BFBE-4A1E-B2B3-DD4DC4A6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" y="2894"/>
              <a:ext cx="240" cy="241"/>
            </a:xfrm>
            <a:custGeom>
              <a:avLst/>
              <a:gdLst>
                <a:gd name="T0" fmla="*/ 103 w 125"/>
                <a:gd name="T1" fmla="*/ 23 h 125"/>
                <a:gd name="T2" fmla="*/ 23 w 125"/>
                <a:gd name="T3" fmla="*/ 23 h 125"/>
                <a:gd name="T4" fmla="*/ 23 w 125"/>
                <a:gd name="T5" fmla="*/ 103 h 125"/>
                <a:gd name="T6" fmla="*/ 103 w 125"/>
                <a:gd name="T7" fmla="*/ 103 h 125"/>
                <a:gd name="T8" fmla="*/ 103 w 125"/>
                <a:gd name="T9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03" y="23"/>
                  </a:moveTo>
                  <a:cubicBezTo>
                    <a:pt x="81" y="0"/>
                    <a:pt x="45" y="0"/>
                    <a:pt x="23" y="23"/>
                  </a:cubicBezTo>
                  <a:cubicBezTo>
                    <a:pt x="0" y="45"/>
                    <a:pt x="0" y="81"/>
                    <a:pt x="23" y="103"/>
                  </a:cubicBezTo>
                  <a:cubicBezTo>
                    <a:pt x="45" y="125"/>
                    <a:pt x="81" y="125"/>
                    <a:pt x="103" y="103"/>
                  </a:cubicBezTo>
                  <a:cubicBezTo>
                    <a:pt x="125" y="81"/>
                    <a:pt x="125" y="45"/>
                    <a:pt x="103" y="23"/>
                  </a:cubicBezTo>
                  <a:close/>
                </a:path>
              </a:pathLst>
            </a:custGeom>
            <a:solidFill>
              <a:srgbClr val="9B5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E7ACDEF6-8A33-4DF5-9072-F8CFE19E6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34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/>
                <a:t>2018</a:t>
              </a: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80E0F45E-8C33-41A9-9DE5-2EB4F6FB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440"/>
              <a:ext cx="34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/>
                <a:t>2019</a:t>
              </a: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F5FFE51-C494-44B8-88B9-A26DAC259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" y="1440"/>
              <a:ext cx="34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/>
                <a:t>2020</a:t>
              </a: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2E18F93-FF0B-4A1F-ACB4-EAEE21EA4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" y="1440"/>
              <a:ext cx="34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/>
                <a:t>2021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5E197B-344B-47E0-B8F6-FDAE7653B2FA}"/>
              </a:ext>
            </a:extLst>
          </p:cNvPr>
          <p:cNvSpPr txBox="1"/>
          <p:nvPr/>
        </p:nvSpPr>
        <p:spPr>
          <a:xfrm>
            <a:off x="6020614" y="5276804"/>
            <a:ext cx="150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</a:rPr>
              <a:t>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r>
              <a:rPr lang="en-IN" sz="1000" dirty="0">
                <a:solidFill>
                  <a:schemeClr val="bg1"/>
                </a:solidFill>
              </a:rPr>
              <a:t> 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453D54-B76C-4C18-A050-EC3522960825}"/>
              </a:ext>
            </a:extLst>
          </p:cNvPr>
          <p:cNvSpPr txBox="1"/>
          <p:nvPr/>
        </p:nvSpPr>
        <p:spPr>
          <a:xfrm>
            <a:off x="7500864" y="5276804"/>
            <a:ext cx="150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</a:rPr>
              <a:t>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r>
              <a:rPr lang="en-IN" sz="1000" dirty="0">
                <a:solidFill>
                  <a:schemeClr val="bg1"/>
                </a:solidFill>
              </a:rPr>
              <a:t> 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B5F357-ACA0-40FD-A789-4AD4575995A6}"/>
              </a:ext>
            </a:extLst>
          </p:cNvPr>
          <p:cNvSpPr txBox="1"/>
          <p:nvPr/>
        </p:nvSpPr>
        <p:spPr>
          <a:xfrm>
            <a:off x="8940101" y="5276804"/>
            <a:ext cx="150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</a:rPr>
              <a:t>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r>
              <a:rPr lang="en-IN" sz="1000" dirty="0">
                <a:solidFill>
                  <a:schemeClr val="bg1"/>
                </a:solidFill>
              </a:rPr>
              <a:t> 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AAFF7E-C881-481E-BD6B-00C8725B9BFF}"/>
              </a:ext>
            </a:extLst>
          </p:cNvPr>
          <p:cNvSpPr txBox="1"/>
          <p:nvPr/>
        </p:nvSpPr>
        <p:spPr>
          <a:xfrm>
            <a:off x="10454180" y="5276804"/>
            <a:ext cx="150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</a:rPr>
              <a:t>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r>
              <a:rPr lang="en-IN" sz="1000" dirty="0">
                <a:solidFill>
                  <a:schemeClr val="bg1"/>
                </a:solidFill>
              </a:rPr>
              <a:t> Lorem ipsum </a:t>
            </a:r>
            <a:r>
              <a:rPr lang="en-IN" sz="1000" dirty="0" err="1">
                <a:solidFill>
                  <a:schemeClr val="bg1"/>
                </a:solidFill>
              </a:rPr>
              <a:t>dolor</a:t>
            </a:r>
            <a:r>
              <a:rPr lang="en-IN" sz="1000" dirty="0">
                <a:solidFill>
                  <a:schemeClr val="bg1"/>
                </a:solidFill>
              </a:rPr>
              <a:t> sit </a:t>
            </a:r>
            <a:r>
              <a:rPr lang="en-IN" sz="1000" dirty="0" err="1">
                <a:solidFill>
                  <a:schemeClr val="bg1"/>
                </a:solidFill>
              </a:rPr>
              <a:t>amet</a:t>
            </a:r>
            <a:r>
              <a:rPr lang="en-IN" sz="1000" dirty="0">
                <a:solidFill>
                  <a:schemeClr val="bg1"/>
                </a:solidFill>
              </a:rPr>
              <a:t>, </a:t>
            </a:r>
            <a:r>
              <a:rPr lang="en-IN" sz="1000" dirty="0" err="1">
                <a:solidFill>
                  <a:schemeClr val="bg1"/>
                </a:solidFill>
              </a:rPr>
              <a:t>consectetur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adipiscing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elit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ACF023-9146-4E47-B254-4B4E5E2E43F2}"/>
              </a:ext>
            </a:extLst>
          </p:cNvPr>
          <p:cNvSpPr txBox="1"/>
          <p:nvPr/>
        </p:nvSpPr>
        <p:spPr>
          <a:xfrm>
            <a:off x="6182780" y="448151"/>
            <a:ext cx="442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>
                <a:solidFill>
                  <a:schemeClr val="bg1"/>
                </a:solidFill>
              </a:rPr>
              <a:t>LOREM IPSUM DOLOR </a:t>
            </a:r>
          </a:p>
          <a:p>
            <a:r>
              <a:rPr lang="da-DK" sz="3500" b="1" dirty="0">
                <a:solidFill>
                  <a:schemeClr val="bg1"/>
                </a:solidFill>
              </a:rPr>
              <a:t>SET AMET</a:t>
            </a:r>
            <a:endParaRPr lang="en-IN" sz="35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183551-F05D-452D-B284-1D786653148D}"/>
              </a:ext>
            </a:extLst>
          </p:cNvPr>
          <p:cNvSpPr txBox="1"/>
          <p:nvPr/>
        </p:nvSpPr>
        <p:spPr>
          <a:xfrm>
            <a:off x="6179385" y="1543481"/>
            <a:ext cx="54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r>
              <a:rPr lang="en-IN" dirty="0">
                <a:solidFill>
                  <a:schemeClr val="bg1"/>
                </a:solidFill>
              </a:rPr>
              <a:t> et dolore .</a:t>
            </a:r>
          </a:p>
        </p:txBody>
      </p:sp>
    </p:spTree>
    <p:extLst>
      <p:ext uri="{BB962C8B-B14F-4D97-AF65-F5344CB8AC3E}">
        <p14:creationId xmlns:p14="http://schemas.microsoft.com/office/powerpoint/2010/main" val="20417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42ECC3-2CD9-4B2E-A5DC-4FD15920D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47" y="469900"/>
            <a:ext cx="5678053" cy="65024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C0DFEE9-F46D-4781-A0D9-CF3F0CF45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639028"/>
              </p:ext>
            </p:extLst>
          </p:nvPr>
        </p:nvGraphicFramePr>
        <p:xfrm>
          <a:off x="685800" y="3149494"/>
          <a:ext cx="4749801" cy="316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6571C64-A109-4463-98D4-1173D8467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302" y="541972"/>
            <a:ext cx="4737003" cy="14814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519C00-5C0F-4A25-B579-729829AB21D0}"/>
              </a:ext>
            </a:extLst>
          </p:cNvPr>
          <p:cNvSpPr txBox="1"/>
          <p:nvPr/>
        </p:nvSpPr>
        <p:spPr>
          <a:xfrm>
            <a:off x="620570" y="1745566"/>
            <a:ext cx="437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r>
              <a:rPr lang="en-IN" dirty="0">
                <a:solidFill>
                  <a:schemeClr val="bg1"/>
                </a:solidFill>
              </a:rPr>
              <a:t> et dolore .</a:t>
            </a:r>
          </a:p>
        </p:txBody>
      </p:sp>
    </p:spTree>
    <p:extLst>
      <p:ext uri="{BB962C8B-B14F-4D97-AF65-F5344CB8AC3E}">
        <p14:creationId xmlns:p14="http://schemas.microsoft.com/office/powerpoint/2010/main" val="369868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496D5-AF84-48C7-9D51-30EE1B964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71" y="1041400"/>
            <a:ext cx="5839929" cy="581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A7D96-3611-4199-86F5-23D8EEB4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2" y="541972"/>
            <a:ext cx="4737003" cy="1481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A1B32-EA1C-44BC-9690-86D59ADB556E}"/>
              </a:ext>
            </a:extLst>
          </p:cNvPr>
          <p:cNvSpPr txBox="1"/>
          <p:nvPr/>
        </p:nvSpPr>
        <p:spPr>
          <a:xfrm>
            <a:off x="620570" y="1745566"/>
            <a:ext cx="437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r>
              <a:rPr lang="en-IN" dirty="0">
                <a:solidFill>
                  <a:schemeClr val="bg1"/>
                </a:solidFill>
              </a:rPr>
              <a:t> et dolore 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9CA7948-3E2A-4FD1-BF0D-8E852ADEA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86157"/>
              </p:ext>
            </p:extLst>
          </p:nvPr>
        </p:nvGraphicFramePr>
        <p:xfrm>
          <a:off x="937731" y="2806595"/>
          <a:ext cx="4902199" cy="326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345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>
            <a:extLst>
              <a:ext uri="{FF2B5EF4-FFF2-40B4-BE49-F238E27FC236}">
                <a16:creationId xmlns:a16="http://schemas.microsoft.com/office/drawing/2014/main" id="{7F65B1DE-DF2B-4946-930A-C430B9F46F1F}"/>
              </a:ext>
            </a:extLst>
          </p:cNvPr>
          <p:cNvSpPr/>
          <p:nvPr/>
        </p:nvSpPr>
        <p:spPr>
          <a:xfrm>
            <a:off x="6934200" y="0"/>
            <a:ext cx="5257800" cy="6946900"/>
          </a:xfrm>
          <a:prstGeom prst="flowChartInputOutp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371" t="-8" r="-53047" b="-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AFA251A1-2073-4F89-BE72-0AB3534A5AAB}"/>
              </a:ext>
            </a:extLst>
          </p:cNvPr>
          <p:cNvSpPr/>
          <p:nvPr/>
        </p:nvSpPr>
        <p:spPr>
          <a:xfrm>
            <a:off x="6701546" y="-76200"/>
            <a:ext cx="5680953" cy="7099300"/>
          </a:xfrm>
          <a:prstGeom prst="flowChartInputOutpu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C2B11-8D48-42BE-936C-A50C85A5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2" y="1066800"/>
            <a:ext cx="4737003" cy="148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2DCE1-3118-4908-ADA5-4DD046E10208}"/>
              </a:ext>
            </a:extLst>
          </p:cNvPr>
          <p:cNvSpPr txBox="1"/>
          <p:nvPr/>
        </p:nvSpPr>
        <p:spPr>
          <a:xfrm>
            <a:off x="620570" y="2270394"/>
            <a:ext cx="437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r>
              <a:rPr lang="en-IN" dirty="0">
                <a:solidFill>
                  <a:schemeClr val="bg1"/>
                </a:solidFill>
              </a:rPr>
              <a:t> et dolore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D5071-8715-40A5-ACE2-7FBB505EA766}"/>
              </a:ext>
            </a:extLst>
          </p:cNvPr>
          <p:cNvSpPr txBox="1"/>
          <p:nvPr/>
        </p:nvSpPr>
        <p:spPr>
          <a:xfrm>
            <a:off x="620569" y="3760422"/>
            <a:ext cx="348153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1"/>
                </a:solidFill>
              </a:rPr>
              <a:t>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7CC84-8D42-47AB-97D7-813990B7C001}"/>
              </a:ext>
            </a:extLst>
          </p:cNvPr>
          <p:cNvSpPr txBox="1"/>
          <p:nvPr/>
        </p:nvSpPr>
        <p:spPr>
          <a:xfrm>
            <a:off x="3893712" y="3760422"/>
            <a:ext cx="348153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</a:rPr>
              <a:t>Lorem ipsum </a:t>
            </a:r>
            <a:r>
              <a:rPr lang="en-IN" dirty="0" err="1">
                <a:solidFill>
                  <a:schemeClr val="bg1"/>
                </a:solidFill>
              </a:rPr>
              <a:t>dolor</a:t>
            </a:r>
            <a:r>
              <a:rPr lang="en-IN" dirty="0">
                <a:solidFill>
                  <a:schemeClr val="bg1"/>
                </a:solidFill>
              </a:rPr>
              <a:t> sit </a:t>
            </a:r>
            <a:r>
              <a:rPr lang="en-IN" dirty="0" err="1">
                <a:solidFill>
                  <a:schemeClr val="bg1"/>
                </a:solidFill>
              </a:rPr>
              <a:t>amet</a:t>
            </a:r>
            <a:r>
              <a:rPr lang="en-IN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1"/>
                </a:solidFill>
              </a:rPr>
              <a:t>consectetur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adipiscing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elit</a:t>
            </a:r>
            <a:r>
              <a:rPr lang="en-IN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1"/>
                </a:solidFill>
              </a:rPr>
              <a:t>sed</a:t>
            </a:r>
            <a:r>
              <a:rPr lang="en-IN" dirty="0">
                <a:solidFill>
                  <a:schemeClr val="bg1"/>
                </a:solidFill>
              </a:rPr>
              <a:t> do </a:t>
            </a:r>
            <a:r>
              <a:rPr lang="en-IN" dirty="0" err="1">
                <a:solidFill>
                  <a:schemeClr val="bg1"/>
                </a:solidFill>
              </a:rPr>
              <a:t>eiusmod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tempor</a:t>
            </a:r>
            <a:r>
              <a:rPr lang="en-IN" dirty="0">
                <a:solidFill>
                  <a:schemeClr val="bg1"/>
                </a:solidFill>
              </a:rPr>
              <a:t> 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1"/>
                </a:solidFill>
              </a:rPr>
              <a:t>ncididunt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ut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labore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7C1161-77D9-49A5-9164-EBC59E759050}"/>
              </a:ext>
            </a:extLst>
          </p:cNvPr>
          <p:cNvCxnSpPr/>
          <p:nvPr/>
        </p:nvCxnSpPr>
        <p:spPr>
          <a:xfrm>
            <a:off x="3797300" y="3760422"/>
            <a:ext cx="0" cy="203077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1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0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vishnuvs vishnuvs</dc:creator>
  <cp:lastModifiedBy>vishnuvs vishnuvs</cp:lastModifiedBy>
  <cp:revision>20</cp:revision>
  <dcterms:created xsi:type="dcterms:W3CDTF">2020-04-28T13:15:19Z</dcterms:created>
  <dcterms:modified xsi:type="dcterms:W3CDTF">2020-04-29T13:11:40Z</dcterms:modified>
</cp:coreProperties>
</file>