
<file path=[Content_Types].xml><?xml version="1.0" encoding="utf-8"?>
<Types xmlns="http://schemas.openxmlformats.org/package/2006/content-types">
  <Default Extension="emf" ContentType="image/x-em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5" r:id="rId10"/>
    <p:sldId id="263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541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75" autoAdjust="0"/>
    <p:restoredTop sz="94660"/>
  </p:normalViewPr>
  <p:slideViewPr>
    <p:cSldViewPr snapToGrid="0">
      <p:cViewPr>
        <p:scale>
          <a:sx n="30" d="100"/>
          <a:sy n="30" d="100"/>
        </p:scale>
        <p:origin x="608" y="8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5AD4A67-600C-4EC4-B03B-62ADDE8AD9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78811E-F5FC-4C1F-B5F5-2A032D4112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E82D5-FC09-473C-8A8C-CC01517331F8}" type="datetimeFigureOut">
              <a:rPr lang="en-IN" smtClean="0"/>
              <a:t>04-06-2020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1CE932-5022-4281-A7DC-34BA77146F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20803B-5F73-4EB9-8487-84C53B5A6B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2EF29-AAEB-4494-A2F2-59D0055482ED}" type="slidenum">
              <a:rPr lang="en-IN" smtClean="0"/>
              <a:t>‹#›</a:t>
            </a:fld>
            <a:endParaRPr lang="en-IN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64FDDF9-DAB0-4474-BEE2-0B46FA9F5FE8}"/>
              </a:ext>
            </a:extLst>
          </p:cNvPr>
          <p:cNvGrpSpPr/>
          <p:nvPr userDrawn="1"/>
        </p:nvGrpSpPr>
        <p:grpSpPr>
          <a:xfrm>
            <a:off x="869004" y="557719"/>
            <a:ext cx="5706894" cy="5706894"/>
            <a:chOff x="869004" y="557719"/>
            <a:chExt cx="5706894" cy="5706894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5F2E8751-8346-4FF3-A168-42592AAC8073}"/>
                </a:ext>
              </a:extLst>
            </p:cNvPr>
            <p:cNvSpPr/>
            <p:nvPr/>
          </p:nvSpPr>
          <p:spPr>
            <a:xfrm>
              <a:off x="1206229" y="914400"/>
              <a:ext cx="5038928" cy="503892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33F4C2D2-CF79-43D1-B251-096908ACCE78}"/>
                </a:ext>
              </a:extLst>
            </p:cNvPr>
            <p:cNvSpPr/>
            <p:nvPr/>
          </p:nvSpPr>
          <p:spPr>
            <a:xfrm>
              <a:off x="869004" y="557719"/>
              <a:ext cx="5706894" cy="5706894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9EA86E19-FFD0-4569-8D2C-F663D2A9621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5056" y="1142689"/>
            <a:ext cx="10719476" cy="5943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58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31C910-B9FB-4474-94AC-6102FC3D3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F12198D-255F-4044-A31B-0D0DE52A64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739658-2E72-4EB8-AF78-9C780DBBC4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E82D5-FC09-473C-8A8C-CC01517331F8}" type="datetimeFigureOut">
              <a:rPr lang="en-IN" smtClean="0"/>
              <a:t>04-06-2020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100512-2828-4D6F-8253-D7BCEEA3F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75CA91-A6F8-4FB1-B40C-B6C0EDA528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2EF29-AAEB-4494-A2F2-59D0055482E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3995131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8443DE7-80C0-4AEF-AA84-40B866932E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FEFD319-D932-4C05-8739-BB89312A11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868FC3-1B89-4229-83C6-C157A74C3A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E82D5-FC09-473C-8A8C-CC01517331F8}" type="datetimeFigureOut">
              <a:rPr lang="en-IN" smtClean="0"/>
              <a:t>04-06-2020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E7B79D-BB94-49F7-B3FD-3AD82B1185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6EE910-99D3-4725-8CE6-9AA4275DB6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2EF29-AAEB-4494-A2F2-59D0055482E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315324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07BD86-E1FE-468E-A562-B4FEBC5E29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E82D5-FC09-473C-8A8C-CC01517331F8}" type="datetimeFigureOut">
              <a:rPr lang="en-IN" smtClean="0"/>
              <a:t>04-06-2020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D5D686-C7E4-423A-BA38-6D48399CC9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D8FF00-5090-4D8B-9437-B1797958EB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2EF29-AAEB-4494-A2F2-59D0055482ED}" type="slidenum">
              <a:rPr lang="en-IN" smtClean="0"/>
              <a:t>‹#›</a:t>
            </a:fld>
            <a:endParaRPr lang="en-I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E6C5A3A-6CA8-4FAD-9093-9531DD1D648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6661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ADA762-F193-4F3D-AE97-97C89E8186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767FE1-392D-4956-831C-A7B235387F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8E805A-98E5-4482-B2B5-BBB8F20703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E82D5-FC09-473C-8A8C-CC01517331F8}" type="datetimeFigureOut">
              <a:rPr lang="en-IN" smtClean="0"/>
              <a:t>04-06-2020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5A72E2-AC71-4833-A23C-1D247B3E83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2AD5C7-CAC5-4A61-B4FF-50CC6938F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2EF29-AAEB-4494-A2F2-59D0055482E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33284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84A071-A7B3-4372-A78F-D693F5D582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72433D-B285-4ADC-9F2A-B49A09D7DA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44BB92-15A1-4BE0-9354-5ACD475973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7FD9A0-25DD-4895-9C05-2E8CFA47DA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E82D5-FC09-473C-8A8C-CC01517331F8}" type="datetimeFigureOut">
              <a:rPr lang="en-IN" smtClean="0"/>
              <a:t>04-06-2020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31513A-C3EF-43F5-B307-868722E206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E68B37-159E-4C89-8FAD-27A6EF523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2EF29-AAEB-4494-A2F2-59D0055482E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516635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DE591-6EA0-4C78-A2F2-C641CF029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6DA6E3-1CD2-4BB7-8104-D951DC8A10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465491-13E9-415E-B8A4-0AEC84CD0D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466C808-9869-42C6-B150-CB5FE4C891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91FD26F-863B-4057-B0C2-E001DF0E6DA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05DABB2-597A-4740-9901-6DDC30610D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E82D5-FC09-473C-8A8C-CC01517331F8}" type="datetimeFigureOut">
              <a:rPr lang="en-IN" smtClean="0"/>
              <a:t>04-06-2020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595CFEA-0027-4E77-9B26-E9743ECED0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419F538-BA0D-47C9-9E9F-4A90385635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2EF29-AAEB-4494-A2F2-59D0055482E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53312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84B6FD-F62A-4D52-A3E6-7C970C85C8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BB8F896-46F8-4608-8C44-71107FF4FC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E82D5-FC09-473C-8A8C-CC01517331F8}" type="datetimeFigureOut">
              <a:rPr lang="en-IN" smtClean="0"/>
              <a:t>04-06-2020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0ED1799-DC5D-4ECC-9139-33792EE6A2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9543C7-18AA-4A09-82E3-34905BD367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2EF29-AAEB-4494-A2F2-59D0055482E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9601506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D2FE772-7890-4753-82FD-D9B25F6D26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E82D5-FC09-473C-8A8C-CC01517331F8}" type="datetimeFigureOut">
              <a:rPr lang="en-IN" smtClean="0"/>
              <a:t>04-06-2020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0981F65-865C-4AE0-863C-A9D07D944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CCD1CE-519A-4A1C-B444-E00C259E2E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2EF29-AAEB-4494-A2F2-59D0055482E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3328724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B6D5D7-ED88-4296-8638-53B62AC6EA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B86E13-E942-43AB-8709-8DF11BFB0F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D14B56-5D2C-437E-9F46-4008F648A5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7A6B1F-C487-4C56-A4DD-5232B4AA9C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E82D5-FC09-473C-8A8C-CC01517331F8}" type="datetimeFigureOut">
              <a:rPr lang="en-IN" smtClean="0"/>
              <a:t>04-06-2020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271D67-F27E-4E6F-983B-3B7DE57B0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98E3B6-DDFD-41B3-B751-A28E2E3103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2EF29-AAEB-4494-A2F2-59D0055482E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458112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BCAB5B-3EAC-4221-B549-0D6562E14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91F1906-EDE4-4B97-9D08-2561AB5E6A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6A65BF-A423-437E-85CC-E9484A3112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0DB00C-87B7-4EA5-9165-4756BC1EFE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E82D5-FC09-473C-8A8C-CC01517331F8}" type="datetimeFigureOut">
              <a:rPr lang="en-IN" smtClean="0"/>
              <a:t>04-06-2020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98F261-9C4C-4E4A-A98D-D6FF73E2E1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542403-BF8B-4A15-8D92-5F10A7EBCD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2EF29-AAEB-4494-A2F2-59D0055482E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9377775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5A4D947-9FEE-4A57-A895-97E6D9F3B3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4BC5D9-617B-496A-8A80-4EC5E32DFC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BC4065-A33C-4B09-AAC3-72B9D2584DC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AE82D5-FC09-473C-8A8C-CC01517331F8}" type="datetimeFigureOut">
              <a:rPr lang="en-IN" smtClean="0"/>
              <a:t>04-06-2020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36EC82-F8C2-45E8-B6E3-E29D3F525E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37E56F-282A-4C37-AAC5-A109C180B8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B2EF29-AAEB-4494-A2F2-59D0055482E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19252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13" Type="http://schemas.openxmlformats.org/officeDocument/2006/relationships/image" Target="../media/image16.png"/><Relationship Id="rId3" Type="http://schemas.microsoft.com/office/2007/relationships/hdphoto" Target="../media/hdphoto2.wdp"/><Relationship Id="rId7" Type="http://schemas.microsoft.com/office/2007/relationships/hdphoto" Target="../media/hdphoto3.wdp"/><Relationship Id="rId12" Type="http://schemas.openxmlformats.org/officeDocument/2006/relationships/image" Target="../media/image15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4.jpg"/><Relationship Id="rId5" Type="http://schemas.openxmlformats.org/officeDocument/2006/relationships/image" Target="../media/image9.jpeg"/><Relationship Id="rId10" Type="http://schemas.openxmlformats.org/officeDocument/2006/relationships/image" Target="../media/image13.jfif"/><Relationship Id="rId4" Type="http://schemas.openxmlformats.org/officeDocument/2006/relationships/image" Target="../media/image8.jpg"/><Relationship Id="rId9" Type="http://schemas.openxmlformats.org/officeDocument/2006/relationships/image" Target="../media/image12.jpg"/><Relationship Id="rId1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hdphoto" Target="../media/hdphoto1.wdp"/><Relationship Id="rId7" Type="http://schemas.openxmlformats.org/officeDocument/2006/relationships/image" Target="../media/image20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3.png"/><Relationship Id="rId5" Type="http://schemas.openxmlformats.org/officeDocument/2006/relationships/image" Target="../media/image18.sv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10" Type="http://schemas.openxmlformats.org/officeDocument/2006/relationships/image" Target="../media/image3.png"/><Relationship Id="rId4" Type="http://schemas.openxmlformats.org/officeDocument/2006/relationships/image" Target="../media/image26.svg"/><Relationship Id="rId9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g"/><Relationship Id="rId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92FA991F-C2DA-4137-A543-1EF878C3F82D}"/>
              </a:ext>
            </a:extLst>
          </p:cNvPr>
          <p:cNvGrpSpPr/>
          <p:nvPr/>
        </p:nvGrpSpPr>
        <p:grpSpPr>
          <a:xfrm>
            <a:off x="2255034" y="1968986"/>
            <a:ext cx="2882777" cy="2820551"/>
            <a:chOff x="2209314" y="2141706"/>
            <a:chExt cx="2882777" cy="2820551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A739468-3C3D-4543-A02C-596E87C9EE7F}"/>
                </a:ext>
              </a:extLst>
            </p:cNvPr>
            <p:cNvSpPr txBox="1"/>
            <p:nvPr/>
          </p:nvSpPr>
          <p:spPr>
            <a:xfrm>
              <a:off x="2209314" y="2141706"/>
              <a:ext cx="2882777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7000" b="1" dirty="0">
                  <a:solidFill>
                    <a:srgbClr val="054189"/>
                  </a:solidFill>
                </a:rPr>
                <a:t>LOREM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110CAEA-A153-4112-AEA5-3DFE92659BA2}"/>
                </a:ext>
              </a:extLst>
            </p:cNvPr>
            <p:cNvSpPr txBox="1"/>
            <p:nvPr/>
          </p:nvSpPr>
          <p:spPr>
            <a:xfrm>
              <a:off x="2247414" y="2954506"/>
              <a:ext cx="2696572" cy="11695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N" sz="7000" b="1" dirty="0">
                  <a:solidFill>
                    <a:srgbClr val="054189"/>
                  </a:solidFill>
                </a:rPr>
                <a:t>IPSUM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DB595D4-69F4-4812-93ED-9A51707F6F27}"/>
                </a:ext>
              </a:extLst>
            </p:cNvPr>
            <p:cNvSpPr txBox="1"/>
            <p:nvPr/>
          </p:nvSpPr>
          <p:spPr>
            <a:xfrm>
              <a:off x="2247414" y="3792706"/>
              <a:ext cx="2834687" cy="11695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N" sz="7000" b="1" dirty="0">
                  <a:solidFill>
                    <a:srgbClr val="054189"/>
                  </a:solidFill>
                </a:rPr>
                <a:t>DOLOR</a:t>
              </a: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E1092C1B-AF91-47D1-863B-785DE1489B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9143" y="58365"/>
            <a:ext cx="876126" cy="836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4773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1603BC9-9161-4816-8898-538DB7AF1542}"/>
              </a:ext>
            </a:extLst>
          </p:cNvPr>
          <p:cNvGrpSpPr/>
          <p:nvPr/>
        </p:nvGrpSpPr>
        <p:grpSpPr>
          <a:xfrm>
            <a:off x="3067456" y="557719"/>
            <a:ext cx="5706894" cy="5706894"/>
            <a:chOff x="869004" y="557719"/>
            <a:chExt cx="5706894" cy="5706894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893FD71D-0FB4-4F7F-AAA1-A0C992434C39}"/>
                </a:ext>
              </a:extLst>
            </p:cNvPr>
            <p:cNvSpPr/>
            <p:nvPr/>
          </p:nvSpPr>
          <p:spPr>
            <a:xfrm>
              <a:off x="1206229" y="914400"/>
              <a:ext cx="5038928" cy="503892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C965C015-49C3-4091-B6BF-BD4516F6BABE}"/>
                </a:ext>
              </a:extLst>
            </p:cNvPr>
            <p:cNvSpPr/>
            <p:nvPr/>
          </p:nvSpPr>
          <p:spPr>
            <a:xfrm>
              <a:off x="869004" y="557719"/>
              <a:ext cx="5706894" cy="5706894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DC7FA39-4647-43E8-8017-7AFC1285A0C5}"/>
              </a:ext>
            </a:extLst>
          </p:cNvPr>
          <p:cNvSpPr txBox="1"/>
          <p:nvPr/>
        </p:nvSpPr>
        <p:spPr>
          <a:xfrm>
            <a:off x="4342698" y="2654066"/>
            <a:ext cx="325082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7000" b="1" dirty="0">
                <a:solidFill>
                  <a:srgbClr val="054189"/>
                </a:solidFill>
              </a:rPr>
              <a:t>THANKS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289E8D0-461A-4B0A-9AFF-CDD2AA7F0FE1}"/>
              </a:ext>
            </a:extLst>
          </p:cNvPr>
          <p:cNvSpPr txBox="1"/>
          <p:nvPr/>
        </p:nvSpPr>
        <p:spPr>
          <a:xfrm>
            <a:off x="4011398" y="3924930"/>
            <a:ext cx="3988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>
                <a:solidFill>
                  <a:srgbClr val="054189"/>
                </a:solidFill>
              </a:rPr>
              <a:t>www.happyslide.in | info@happyslide.in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5411CA7-7CFF-4545-B3FC-690E415ACC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8068" y="3093396"/>
            <a:ext cx="3488040" cy="46206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9F1B920-BE84-46A8-A64B-E3C03004FB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9143" y="58365"/>
            <a:ext cx="876126" cy="836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1399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05CB939E-4234-4265-B19D-7D2DFE8DCAD0}"/>
              </a:ext>
            </a:extLst>
          </p:cNvPr>
          <p:cNvGrpSpPr/>
          <p:nvPr/>
        </p:nvGrpSpPr>
        <p:grpSpPr>
          <a:xfrm>
            <a:off x="6809121" y="2062263"/>
            <a:ext cx="8609608" cy="8609608"/>
            <a:chOff x="7388059" y="215501"/>
            <a:chExt cx="7370272" cy="7370272"/>
          </a:xfrm>
        </p:grpSpPr>
        <p:sp>
          <p:nvSpPr>
            <p:cNvPr id="4" name="Chord 3">
              <a:extLst>
                <a:ext uri="{FF2B5EF4-FFF2-40B4-BE49-F238E27FC236}">
                  <a16:creationId xmlns:a16="http://schemas.microsoft.com/office/drawing/2014/main" id="{2AA854EE-C58E-4D0D-A530-12AE05B5A541}"/>
                </a:ext>
              </a:extLst>
            </p:cNvPr>
            <p:cNvSpPr/>
            <p:nvPr/>
          </p:nvSpPr>
          <p:spPr>
            <a:xfrm rot="1351462">
              <a:off x="7784307" y="654743"/>
              <a:ext cx="6410117" cy="6317664"/>
            </a:xfrm>
            <a:prstGeom prst="chord">
              <a:avLst/>
            </a:prstGeom>
            <a:blipFill dpi="0" rotWithShape="0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rightnessContrast bright="-1000" contrast="-6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3044" t="-32617" r="-141238" b="3259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sp>
          <p:nvSpPr>
            <p:cNvPr id="5" name="Chord 4">
              <a:extLst>
                <a:ext uri="{FF2B5EF4-FFF2-40B4-BE49-F238E27FC236}">
                  <a16:creationId xmlns:a16="http://schemas.microsoft.com/office/drawing/2014/main" id="{1AE14A01-9655-43AB-8D65-017969DEE78F}"/>
                </a:ext>
              </a:extLst>
            </p:cNvPr>
            <p:cNvSpPr/>
            <p:nvPr/>
          </p:nvSpPr>
          <p:spPr>
            <a:xfrm rot="1351462">
              <a:off x="7388059" y="215501"/>
              <a:ext cx="7370272" cy="7370272"/>
            </a:xfrm>
            <a:prstGeom prst="chord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C89338C3-0725-4353-BDFD-A0CB9E48F955}"/>
              </a:ext>
            </a:extLst>
          </p:cNvPr>
          <p:cNvGrpSpPr/>
          <p:nvPr/>
        </p:nvGrpSpPr>
        <p:grpSpPr>
          <a:xfrm>
            <a:off x="834796" y="3405439"/>
            <a:ext cx="4690515" cy="2387728"/>
            <a:chOff x="445689" y="1813345"/>
            <a:chExt cx="4690515" cy="2387728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5ED8BAF-9CDE-4999-B6E9-376D660B1921}"/>
                </a:ext>
              </a:extLst>
            </p:cNvPr>
            <p:cNvSpPr txBox="1"/>
            <p:nvPr/>
          </p:nvSpPr>
          <p:spPr>
            <a:xfrm>
              <a:off x="445689" y="1813345"/>
              <a:ext cx="4632149" cy="9387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5500" b="1" dirty="0">
                  <a:solidFill>
                    <a:schemeClr val="bg1"/>
                  </a:solidFill>
                </a:rPr>
                <a:t>LOREM IPSUM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5B99CF9-09A9-4308-8B23-B3FF3676638F}"/>
                </a:ext>
              </a:extLst>
            </p:cNvPr>
            <p:cNvSpPr txBox="1"/>
            <p:nvPr/>
          </p:nvSpPr>
          <p:spPr>
            <a:xfrm>
              <a:off x="466927" y="2723745"/>
              <a:ext cx="4669277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dirty="0">
                  <a:solidFill>
                    <a:schemeClr val="bg1"/>
                  </a:solidFill>
                </a:rPr>
                <a:t>Lorem ipsum </a:t>
              </a:r>
              <a:r>
                <a:rPr lang="en-IN" dirty="0" err="1">
                  <a:solidFill>
                    <a:schemeClr val="bg1"/>
                  </a:solidFill>
                </a:rPr>
                <a:t>dolor</a:t>
              </a:r>
              <a:r>
                <a:rPr lang="en-IN" dirty="0">
                  <a:solidFill>
                    <a:schemeClr val="bg1"/>
                  </a:solidFill>
                </a:rPr>
                <a:t> sit </a:t>
              </a:r>
              <a:r>
                <a:rPr lang="en-IN" dirty="0" err="1">
                  <a:solidFill>
                    <a:schemeClr val="bg1"/>
                  </a:solidFill>
                </a:rPr>
                <a:t>amet</a:t>
              </a:r>
              <a:r>
                <a:rPr lang="en-IN" dirty="0">
                  <a:solidFill>
                    <a:schemeClr val="bg1"/>
                  </a:solidFill>
                </a:rPr>
                <a:t>, </a:t>
              </a:r>
              <a:r>
                <a:rPr lang="en-IN" dirty="0" err="1">
                  <a:solidFill>
                    <a:schemeClr val="bg1"/>
                  </a:solidFill>
                </a:rPr>
                <a:t>consectetur</a:t>
              </a:r>
              <a:r>
                <a:rPr lang="en-IN" dirty="0">
                  <a:solidFill>
                    <a:schemeClr val="bg1"/>
                  </a:solidFill>
                </a:rPr>
                <a:t> </a:t>
              </a:r>
              <a:r>
                <a:rPr lang="en-IN" dirty="0" err="1">
                  <a:solidFill>
                    <a:schemeClr val="bg1"/>
                  </a:solidFill>
                </a:rPr>
                <a:t>adipiscing</a:t>
              </a:r>
              <a:r>
                <a:rPr lang="en-IN" dirty="0">
                  <a:solidFill>
                    <a:schemeClr val="bg1"/>
                  </a:solidFill>
                </a:rPr>
                <a:t> </a:t>
              </a:r>
              <a:r>
                <a:rPr lang="en-IN" dirty="0" err="1">
                  <a:solidFill>
                    <a:schemeClr val="bg1"/>
                  </a:solidFill>
                </a:rPr>
                <a:t>elit</a:t>
              </a:r>
              <a:r>
                <a:rPr lang="en-IN" dirty="0">
                  <a:solidFill>
                    <a:schemeClr val="bg1"/>
                  </a:solidFill>
                </a:rPr>
                <a:t>, </a:t>
              </a:r>
              <a:r>
                <a:rPr lang="en-IN" dirty="0" err="1">
                  <a:solidFill>
                    <a:schemeClr val="bg1"/>
                  </a:solidFill>
                </a:rPr>
                <a:t>sed</a:t>
              </a:r>
              <a:r>
                <a:rPr lang="en-IN" dirty="0">
                  <a:solidFill>
                    <a:schemeClr val="bg1"/>
                  </a:solidFill>
                </a:rPr>
                <a:t> do </a:t>
              </a:r>
              <a:r>
                <a:rPr lang="en-IN" dirty="0" err="1">
                  <a:solidFill>
                    <a:schemeClr val="bg1"/>
                  </a:solidFill>
                </a:rPr>
                <a:t>eiusmod</a:t>
              </a:r>
              <a:r>
                <a:rPr lang="en-IN" dirty="0">
                  <a:solidFill>
                    <a:schemeClr val="bg1"/>
                  </a:solidFill>
                </a:rPr>
                <a:t> </a:t>
              </a:r>
              <a:r>
                <a:rPr lang="en-IN" dirty="0" err="1">
                  <a:solidFill>
                    <a:schemeClr val="bg1"/>
                  </a:solidFill>
                </a:rPr>
                <a:t>tempor</a:t>
              </a:r>
              <a:r>
                <a:rPr lang="en-IN" dirty="0">
                  <a:solidFill>
                    <a:schemeClr val="bg1"/>
                  </a:solidFill>
                </a:rPr>
                <a:t> </a:t>
              </a:r>
              <a:r>
                <a:rPr lang="en-IN" dirty="0" err="1">
                  <a:solidFill>
                    <a:schemeClr val="bg1"/>
                  </a:solidFill>
                </a:rPr>
                <a:t>incididunt</a:t>
              </a:r>
              <a:r>
                <a:rPr lang="en-IN" dirty="0">
                  <a:solidFill>
                    <a:schemeClr val="bg1"/>
                  </a:solidFill>
                </a:rPr>
                <a:t> </a:t>
              </a:r>
              <a:r>
                <a:rPr lang="en-IN" dirty="0" err="1">
                  <a:solidFill>
                    <a:schemeClr val="bg1"/>
                  </a:solidFill>
                </a:rPr>
                <a:t>ut</a:t>
              </a:r>
              <a:r>
                <a:rPr lang="en-IN" dirty="0">
                  <a:solidFill>
                    <a:schemeClr val="bg1"/>
                  </a:solidFill>
                </a:rPr>
                <a:t> </a:t>
              </a:r>
              <a:r>
                <a:rPr lang="en-IN" dirty="0" err="1">
                  <a:solidFill>
                    <a:schemeClr val="bg1"/>
                  </a:solidFill>
                </a:rPr>
                <a:t>labore</a:t>
              </a:r>
              <a:r>
                <a:rPr lang="en-IN" dirty="0">
                  <a:solidFill>
                    <a:schemeClr val="bg1"/>
                  </a:solidFill>
                </a:rPr>
                <a:t> et dolore magna </a:t>
              </a:r>
              <a:r>
                <a:rPr lang="en-IN" dirty="0" err="1">
                  <a:solidFill>
                    <a:schemeClr val="bg1"/>
                  </a:solidFill>
                </a:rPr>
                <a:t>aliqua</a:t>
              </a:r>
              <a:r>
                <a:rPr lang="en-IN" dirty="0">
                  <a:solidFill>
                    <a:schemeClr val="bg1"/>
                  </a:solidFill>
                </a:rPr>
                <a:t>. Ut </a:t>
              </a:r>
              <a:r>
                <a:rPr lang="en-IN" dirty="0" err="1">
                  <a:solidFill>
                    <a:schemeClr val="bg1"/>
                  </a:solidFill>
                </a:rPr>
                <a:t>enim</a:t>
              </a:r>
              <a:r>
                <a:rPr lang="en-IN" dirty="0">
                  <a:solidFill>
                    <a:schemeClr val="bg1"/>
                  </a:solidFill>
                </a:rPr>
                <a:t> ad minim </a:t>
              </a:r>
              <a:r>
                <a:rPr lang="en-IN" dirty="0" err="1">
                  <a:solidFill>
                    <a:schemeClr val="bg1"/>
                  </a:solidFill>
                </a:rPr>
                <a:t>veniam</a:t>
              </a:r>
              <a:r>
                <a:rPr lang="en-IN" dirty="0">
                  <a:solidFill>
                    <a:schemeClr val="bg1"/>
                  </a:solidFill>
                </a:rPr>
                <a:t>, </a:t>
              </a:r>
              <a:r>
                <a:rPr lang="en-IN" dirty="0" err="1">
                  <a:solidFill>
                    <a:schemeClr val="bg1"/>
                  </a:solidFill>
                </a:rPr>
                <a:t>quis</a:t>
              </a:r>
              <a:r>
                <a:rPr lang="en-IN" dirty="0">
                  <a:solidFill>
                    <a:schemeClr val="bg1"/>
                  </a:solidFill>
                </a:rPr>
                <a:t> </a:t>
              </a:r>
              <a:r>
                <a:rPr lang="en-IN" dirty="0" err="1">
                  <a:solidFill>
                    <a:schemeClr val="bg1"/>
                  </a:solidFill>
                </a:rPr>
                <a:t>nostrud</a:t>
              </a:r>
              <a:r>
                <a:rPr lang="en-IN" dirty="0">
                  <a:solidFill>
                    <a:schemeClr val="bg1"/>
                  </a:solidFill>
                </a:rPr>
                <a:t> exercitation </a:t>
              </a:r>
              <a:r>
                <a:rPr lang="en-IN" dirty="0" err="1">
                  <a:solidFill>
                    <a:schemeClr val="bg1"/>
                  </a:solidFill>
                </a:rPr>
                <a:t>ullamco</a:t>
              </a:r>
              <a:r>
                <a:rPr lang="en-IN" dirty="0">
                  <a:solidFill>
                    <a:schemeClr val="bg1"/>
                  </a:solidFill>
                </a:rPr>
                <a:t> </a:t>
              </a:r>
              <a:r>
                <a:rPr lang="en-IN" dirty="0" err="1">
                  <a:solidFill>
                    <a:schemeClr val="bg1"/>
                  </a:solidFill>
                </a:rPr>
                <a:t>laboris</a:t>
              </a:r>
              <a:r>
                <a:rPr lang="en-IN" dirty="0">
                  <a:solidFill>
                    <a:schemeClr val="bg1"/>
                  </a:solidFill>
                </a:rPr>
                <a:t> nisi </a:t>
              </a:r>
              <a:r>
                <a:rPr lang="en-IN" dirty="0" err="1">
                  <a:solidFill>
                    <a:schemeClr val="bg1"/>
                  </a:solidFill>
                </a:rPr>
                <a:t>ut</a:t>
              </a:r>
              <a:r>
                <a:rPr lang="en-IN" dirty="0">
                  <a:solidFill>
                    <a:schemeClr val="bg1"/>
                  </a:solidFill>
                </a:rPr>
                <a:t> </a:t>
              </a:r>
              <a:r>
                <a:rPr lang="en-IN" dirty="0" err="1">
                  <a:solidFill>
                    <a:schemeClr val="bg1"/>
                  </a:solidFill>
                </a:rPr>
                <a:t>aliquip</a:t>
              </a:r>
              <a:endParaRPr lang="en-IN" dirty="0">
                <a:solidFill>
                  <a:schemeClr val="bg1"/>
                </a:solidFill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1DA3BCF5-9524-488B-AB69-2E415E6A45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000" y="2133600"/>
            <a:ext cx="2655977" cy="117665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DCAD3B8-9D45-4AC5-84A5-F7048EE7EA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9143" y="58365"/>
            <a:ext cx="876126" cy="836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3579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9F5D1DF3-2745-4665-B345-CE9A33950521}"/>
              </a:ext>
            </a:extLst>
          </p:cNvPr>
          <p:cNvGrpSpPr/>
          <p:nvPr/>
        </p:nvGrpSpPr>
        <p:grpSpPr>
          <a:xfrm>
            <a:off x="1071801" y="1158102"/>
            <a:ext cx="10256599" cy="4516469"/>
            <a:chOff x="640001" y="947532"/>
            <a:chExt cx="11080879" cy="487943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4A964A6-E662-4642-8F3E-19518B281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6867" y="1537510"/>
              <a:ext cx="10974013" cy="3735422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1F7F885-A7C6-4993-86A1-BBE0FA2E4B4E}"/>
                </a:ext>
              </a:extLst>
            </p:cNvPr>
            <p:cNvSpPr txBox="1"/>
            <p:nvPr/>
          </p:nvSpPr>
          <p:spPr>
            <a:xfrm>
              <a:off x="640001" y="4503532"/>
              <a:ext cx="2389247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N" sz="1600" dirty="0">
                  <a:solidFill>
                    <a:schemeClr val="bg1"/>
                  </a:solidFill>
                </a:rPr>
                <a:t>Lorem ipsum </a:t>
              </a:r>
              <a:r>
                <a:rPr lang="en-IN" sz="1600" dirty="0" err="1">
                  <a:solidFill>
                    <a:schemeClr val="bg1"/>
                  </a:solidFill>
                </a:rPr>
                <a:t>dolor</a:t>
              </a:r>
              <a:r>
                <a:rPr lang="en-IN" sz="1600" dirty="0">
                  <a:solidFill>
                    <a:schemeClr val="bg1"/>
                  </a:solidFill>
                </a:rPr>
                <a:t> sit </a:t>
              </a:r>
              <a:r>
                <a:rPr lang="en-IN" sz="1600" dirty="0" err="1">
                  <a:solidFill>
                    <a:schemeClr val="bg1"/>
                  </a:solidFill>
                </a:rPr>
                <a:t>amet</a:t>
              </a:r>
              <a:r>
                <a:rPr lang="en-IN" sz="1600" dirty="0">
                  <a:solidFill>
                    <a:schemeClr val="bg1"/>
                  </a:solidFill>
                </a:rPr>
                <a:t>, </a:t>
              </a:r>
              <a:r>
                <a:rPr lang="en-IN" sz="1600" dirty="0" err="1">
                  <a:solidFill>
                    <a:schemeClr val="bg1"/>
                  </a:solidFill>
                </a:rPr>
                <a:t>consectetur</a:t>
              </a:r>
              <a:r>
                <a:rPr lang="en-IN" sz="1600" dirty="0">
                  <a:solidFill>
                    <a:schemeClr val="bg1"/>
                  </a:solidFill>
                </a:rPr>
                <a:t> </a:t>
              </a:r>
              <a:r>
                <a:rPr lang="en-IN" sz="1600" dirty="0" err="1">
                  <a:solidFill>
                    <a:schemeClr val="bg1"/>
                  </a:solidFill>
                </a:rPr>
                <a:t>adipiscing</a:t>
              </a:r>
              <a:r>
                <a:rPr lang="en-IN" sz="1600" dirty="0">
                  <a:solidFill>
                    <a:schemeClr val="bg1"/>
                  </a:solidFill>
                </a:rPr>
                <a:t> </a:t>
              </a:r>
              <a:r>
                <a:rPr lang="en-IN" sz="1600" dirty="0" err="1">
                  <a:solidFill>
                    <a:schemeClr val="bg1"/>
                  </a:solidFill>
                </a:rPr>
                <a:t>elit</a:t>
              </a:r>
              <a:r>
                <a:rPr lang="en-IN" sz="1600" dirty="0">
                  <a:solidFill>
                    <a:schemeClr val="bg1"/>
                  </a:solidFill>
                </a:rPr>
                <a:t>, </a:t>
              </a:r>
              <a:r>
                <a:rPr lang="en-IN" sz="1600" dirty="0" err="1">
                  <a:solidFill>
                    <a:schemeClr val="bg1"/>
                  </a:solidFill>
                </a:rPr>
                <a:t>sed</a:t>
              </a:r>
              <a:r>
                <a:rPr lang="en-IN" sz="1600" dirty="0">
                  <a:solidFill>
                    <a:schemeClr val="bg1"/>
                  </a:solidFill>
                </a:rPr>
                <a:t> do </a:t>
              </a:r>
              <a:r>
                <a:rPr lang="en-IN" sz="1600" dirty="0" err="1">
                  <a:solidFill>
                    <a:schemeClr val="bg1"/>
                  </a:solidFill>
                </a:rPr>
                <a:t>eiusmod</a:t>
              </a:r>
              <a:r>
                <a:rPr lang="en-IN" sz="1600" dirty="0">
                  <a:solidFill>
                    <a:schemeClr val="bg1"/>
                  </a:solidFill>
                </a:rPr>
                <a:t> </a:t>
              </a:r>
              <a:r>
                <a:rPr lang="en-IN" sz="1600" dirty="0" err="1">
                  <a:solidFill>
                    <a:schemeClr val="bg1"/>
                  </a:solidFill>
                </a:rPr>
                <a:t>tempor</a:t>
              </a:r>
              <a:r>
                <a:rPr lang="en-IN" sz="1600" dirty="0">
                  <a:solidFill>
                    <a:schemeClr val="bg1"/>
                  </a:solidFill>
                </a:rPr>
                <a:t> </a:t>
              </a:r>
              <a:r>
                <a:rPr lang="en-IN" sz="1600" dirty="0" err="1">
                  <a:solidFill>
                    <a:schemeClr val="bg1"/>
                  </a:solidFill>
                </a:rPr>
                <a:t>incididunt</a:t>
              </a:r>
              <a:r>
                <a:rPr lang="en-IN" sz="1600" dirty="0">
                  <a:solidFill>
                    <a:schemeClr val="bg1"/>
                  </a:solidFill>
                </a:rPr>
                <a:t> </a:t>
              </a:r>
              <a:r>
                <a:rPr lang="en-IN" sz="1600" dirty="0" err="1">
                  <a:solidFill>
                    <a:schemeClr val="bg1"/>
                  </a:solidFill>
                </a:rPr>
                <a:t>ut</a:t>
              </a:r>
              <a:r>
                <a:rPr lang="en-IN" sz="1600" dirty="0">
                  <a:solidFill>
                    <a:schemeClr val="bg1"/>
                  </a:solidFill>
                </a:rPr>
                <a:t> </a:t>
              </a:r>
              <a:r>
                <a:rPr lang="en-IN" sz="1600" dirty="0" err="1">
                  <a:solidFill>
                    <a:schemeClr val="bg1"/>
                  </a:solidFill>
                </a:rPr>
                <a:t>labore</a:t>
              </a:r>
              <a:endParaRPr lang="en-IN" sz="1600" dirty="0">
                <a:solidFill>
                  <a:schemeClr val="bg1"/>
                </a:solidFill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34EBC9C-C007-420E-94FE-4BE152A42B6F}"/>
                </a:ext>
              </a:extLst>
            </p:cNvPr>
            <p:cNvSpPr txBox="1"/>
            <p:nvPr/>
          </p:nvSpPr>
          <p:spPr>
            <a:xfrm>
              <a:off x="2862501" y="947532"/>
              <a:ext cx="2389247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N" sz="1600" dirty="0">
                  <a:solidFill>
                    <a:schemeClr val="bg1"/>
                  </a:solidFill>
                </a:rPr>
                <a:t>Lorem ipsum </a:t>
              </a:r>
              <a:r>
                <a:rPr lang="en-IN" sz="1600" dirty="0" err="1">
                  <a:solidFill>
                    <a:schemeClr val="bg1"/>
                  </a:solidFill>
                </a:rPr>
                <a:t>dolor</a:t>
              </a:r>
              <a:r>
                <a:rPr lang="en-IN" sz="1600" dirty="0">
                  <a:solidFill>
                    <a:schemeClr val="bg1"/>
                  </a:solidFill>
                </a:rPr>
                <a:t> sit </a:t>
              </a:r>
              <a:r>
                <a:rPr lang="en-IN" sz="1600" dirty="0" err="1">
                  <a:solidFill>
                    <a:schemeClr val="bg1"/>
                  </a:solidFill>
                </a:rPr>
                <a:t>amet</a:t>
              </a:r>
              <a:r>
                <a:rPr lang="en-IN" sz="1600" dirty="0">
                  <a:solidFill>
                    <a:schemeClr val="bg1"/>
                  </a:solidFill>
                </a:rPr>
                <a:t>, </a:t>
              </a:r>
              <a:r>
                <a:rPr lang="en-IN" sz="1600" dirty="0" err="1">
                  <a:solidFill>
                    <a:schemeClr val="bg1"/>
                  </a:solidFill>
                </a:rPr>
                <a:t>consectetur</a:t>
              </a:r>
              <a:r>
                <a:rPr lang="en-IN" sz="1600" dirty="0">
                  <a:solidFill>
                    <a:schemeClr val="bg1"/>
                  </a:solidFill>
                </a:rPr>
                <a:t> </a:t>
              </a:r>
              <a:r>
                <a:rPr lang="en-IN" sz="1600" dirty="0" err="1">
                  <a:solidFill>
                    <a:schemeClr val="bg1"/>
                  </a:solidFill>
                </a:rPr>
                <a:t>adipiscing</a:t>
              </a:r>
              <a:r>
                <a:rPr lang="en-IN" sz="1600" dirty="0">
                  <a:solidFill>
                    <a:schemeClr val="bg1"/>
                  </a:solidFill>
                </a:rPr>
                <a:t> </a:t>
              </a:r>
              <a:r>
                <a:rPr lang="en-IN" sz="1600" dirty="0" err="1">
                  <a:solidFill>
                    <a:schemeClr val="bg1"/>
                  </a:solidFill>
                </a:rPr>
                <a:t>elit</a:t>
              </a:r>
              <a:r>
                <a:rPr lang="en-IN" sz="1600" dirty="0">
                  <a:solidFill>
                    <a:schemeClr val="bg1"/>
                  </a:solidFill>
                </a:rPr>
                <a:t>, </a:t>
              </a:r>
              <a:r>
                <a:rPr lang="en-IN" sz="1600" dirty="0" err="1">
                  <a:solidFill>
                    <a:schemeClr val="bg1"/>
                  </a:solidFill>
                </a:rPr>
                <a:t>sed</a:t>
              </a:r>
              <a:r>
                <a:rPr lang="en-IN" sz="1600" dirty="0">
                  <a:solidFill>
                    <a:schemeClr val="bg1"/>
                  </a:solidFill>
                </a:rPr>
                <a:t> do </a:t>
              </a:r>
              <a:r>
                <a:rPr lang="en-IN" sz="1600" dirty="0" err="1">
                  <a:solidFill>
                    <a:schemeClr val="bg1"/>
                  </a:solidFill>
                </a:rPr>
                <a:t>eiusmod</a:t>
              </a:r>
              <a:r>
                <a:rPr lang="en-IN" sz="1600" dirty="0">
                  <a:solidFill>
                    <a:schemeClr val="bg1"/>
                  </a:solidFill>
                </a:rPr>
                <a:t> </a:t>
              </a:r>
              <a:r>
                <a:rPr lang="en-IN" sz="1600" dirty="0" err="1">
                  <a:solidFill>
                    <a:schemeClr val="bg1"/>
                  </a:solidFill>
                </a:rPr>
                <a:t>tempor</a:t>
              </a:r>
              <a:r>
                <a:rPr lang="en-IN" sz="1600" dirty="0">
                  <a:solidFill>
                    <a:schemeClr val="bg1"/>
                  </a:solidFill>
                </a:rPr>
                <a:t> </a:t>
              </a:r>
              <a:r>
                <a:rPr lang="en-IN" sz="1600" dirty="0" err="1">
                  <a:solidFill>
                    <a:schemeClr val="bg1"/>
                  </a:solidFill>
                </a:rPr>
                <a:t>incididunt</a:t>
              </a:r>
              <a:r>
                <a:rPr lang="en-IN" sz="1600" dirty="0">
                  <a:solidFill>
                    <a:schemeClr val="bg1"/>
                  </a:solidFill>
                </a:rPr>
                <a:t> </a:t>
              </a:r>
              <a:r>
                <a:rPr lang="en-IN" sz="1600" dirty="0" err="1">
                  <a:solidFill>
                    <a:schemeClr val="bg1"/>
                  </a:solidFill>
                </a:rPr>
                <a:t>ut</a:t>
              </a:r>
              <a:r>
                <a:rPr lang="en-IN" sz="1600" dirty="0">
                  <a:solidFill>
                    <a:schemeClr val="bg1"/>
                  </a:solidFill>
                </a:rPr>
                <a:t> </a:t>
              </a:r>
              <a:r>
                <a:rPr lang="en-IN" sz="1600" dirty="0" err="1">
                  <a:solidFill>
                    <a:schemeClr val="bg1"/>
                  </a:solidFill>
                </a:rPr>
                <a:t>labore</a:t>
              </a:r>
              <a:endParaRPr lang="en-IN" sz="1600" dirty="0">
                <a:solidFill>
                  <a:schemeClr val="bg1"/>
                </a:solidFill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68F5CD2-CBB7-4797-9BFF-78012EEEC597}"/>
                </a:ext>
              </a:extLst>
            </p:cNvPr>
            <p:cNvSpPr txBox="1"/>
            <p:nvPr/>
          </p:nvSpPr>
          <p:spPr>
            <a:xfrm>
              <a:off x="7066201" y="947532"/>
              <a:ext cx="2389247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N" sz="1600" dirty="0">
                  <a:solidFill>
                    <a:schemeClr val="bg1"/>
                  </a:solidFill>
                </a:rPr>
                <a:t>Lorem ipsum </a:t>
              </a:r>
              <a:r>
                <a:rPr lang="en-IN" sz="1600" dirty="0" err="1">
                  <a:solidFill>
                    <a:schemeClr val="bg1"/>
                  </a:solidFill>
                </a:rPr>
                <a:t>dolor</a:t>
              </a:r>
              <a:r>
                <a:rPr lang="en-IN" sz="1600" dirty="0">
                  <a:solidFill>
                    <a:schemeClr val="bg1"/>
                  </a:solidFill>
                </a:rPr>
                <a:t> sit </a:t>
              </a:r>
              <a:r>
                <a:rPr lang="en-IN" sz="1600" dirty="0" err="1">
                  <a:solidFill>
                    <a:schemeClr val="bg1"/>
                  </a:solidFill>
                </a:rPr>
                <a:t>amet</a:t>
              </a:r>
              <a:r>
                <a:rPr lang="en-IN" sz="1600" dirty="0">
                  <a:solidFill>
                    <a:schemeClr val="bg1"/>
                  </a:solidFill>
                </a:rPr>
                <a:t>, </a:t>
              </a:r>
              <a:r>
                <a:rPr lang="en-IN" sz="1600" dirty="0" err="1">
                  <a:solidFill>
                    <a:schemeClr val="bg1"/>
                  </a:solidFill>
                </a:rPr>
                <a:t>consectetur</a:t>
              </a:r>
              <a:r>
                <a:rPr lang="en-IN" sz="1600" dirty="0">
                  <a:solidFill>
                    <a:schemeClr val="bg1"/>
                  </a:solidFill>
                </a:rPr>
                <a:t> </a:t>
              </a:r>
              <a:r>
                <a:rPr lang="en-IN" sz="1600" dirty="0" err="1">
                  <a:solidFill>
                    <a:schemeClr val="bg1"/>
                  </a:solidFill>
                </a:rPr>
                <a:t>adipiscing</a:t>
              </a:r>
              <a:r>
                <a:rPr lang="en-IN" sz="1600" dirty="0">
                  <a:solidFill>
                    <a:schemeClr val="bg1"/>
                  </a:solidFill>
                </a:rPr>
                <a:t> </a:t>
              </a:r>
              <a:r>
                <a:rPr lang="en-IN" sz="1600" dirty="0" err="1">
                  <a:solidFill>
                    <a:schemeClr val="bg1"/>
                  </a:solidFill>
                </a:rPr>
                <a:t>elit</a:t>
              </a:r>
              <a:r>
                <a:rPr lang="en-IN" sz="1600" dirty="0">
                  <a:solidFill>
                    <a:schemeClr val="bg1"/>
                  </a:solidFill>
                </a:rPr>
                <a:t>, </a:t>
              </a:r>
              <a:r>
                <a:rPr lang="en-IN" sz="1600" dirty="0" err="1">
                  <a:solidFill>
                    <a:schemeClr val="bg1"/>
                  </a:solidFill>
                </a:rPr>
                <a:t>sed</a:t>
              </a:r>
              <a:r>
                <a:rPr lang="en-IN" sz="1600" dirty="0">
                  <a:solidFill>
                    <a:schemeClr val="bg1"/>
                  </a:solidFill>
                </a:rPr>
                <a:t> do </a:t>
              </a:r>
              <a:r>
                <a:rPr lang="en-IN" sz="1600" dirty="0" err="1">
                  <a:solidFill>
                    <a:schemeClr val="bg1"/>
                  </a:solidFill>
                </a:rPr>
                <a:t>eiusmod</a:t>
              </a:r>
              <a:r>
                <a:rPr lang="en-IN" sz="1600" dirty="0">
                  <a:solidFill>
                    <a:schemeClr val="bg1"/>
                  </a:solidFill>
                </a:rPr>
                <a:t> </a:t>
              </a:r>
              <a:r>
                <a:rPr lang="en-IN" sz="1600" dirty="0" err="1">
                  <a:solidFill>
                    <a:schemeClr val="bg1"/>
                  </a:solidFill>
                </a:rPr>
                <a:t>tempor</a:t>
              </a:r>
              <a:r>
                <a:rPr lang="en-IN" sz="1600" dirty="0">
                  <a:solidFill>
                    <a:schemeClr val="bg1"/>
                  </a:solidFill>
                </a:rPr>
                <a:t> </a:t>
              </a:r>
              <a:r>
                <a:rPr lang="en-IN" sz="1600" dirty="0" err="1">
                  <a:solidFill>
                    <a:schemeClr val="bg1"/>
                  </a:solidFill>
                </a:rPr>
                <a:t>incididunt</a:t>
              </a:r>
              <a:r>
                <a:rPr lang="en-IN" sz="1600" dirty="0">
                  <a:solidFill>
                    <a:schemeClr val="bg1"/>
                  </a:solidFill>
                </a:rPr>
                <a:t> </a:t>
              </a:r>
              <a:r>
                <a:rPr lang="en-IN" sz="1600" dirty="0" err="1">
                  <a:solidFill>
                    <a:schemeClr val="bg1"/>
                  </a:solidFill>
                </a:rPr>
                <a:t>ut</a:t>
              </a:r>
              <a:r>
                <a:rPr lang="en-IN" sz="1600" dirty="0">
                  <a:solidFill>
                    <a:schemeClr val="bg1"/>
                  </a:solidFill>
                </a:rPr>
                <a:t> </a:t>
              </a:r>
              <a:r>
                <a:rPr lang="en-IN" sz="1600" dirty="0" err="1">
                  <a:solidFill>
                    <a:schemeClr val="bg1"/>
                  </a:solidFill>
                </a:rPr>
                <a:t>labore</a:t>
              </a:r>
              <a:endParaRPr lang="en-IN" sz="1600" dirty="0">
                <a:solidFill>
                  <a:schemeClr val="bg1"/>
                </a:solidFill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5F75E34-22ED-4AD4-828E-DC90B2D7C3A2}"/>
                </a:ext>
              </a:extLst>
            </p:cNvPr>
            <p:cNvSpPr txBox="1"/>
            <p:nvPr/>
          </p:nvSpPr>
          <p:spPr>
            <a:xfrm>
              <a:off x="4958001" y="4503532"/>
              <a:ext cx="2389247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N" sz="1600" dirty="0">
                  <a:solidFill>
                    <a:schemeClr val="bg1"/>
                  </a:solidFill>
                </a:rPr>
                <a:t>Lorem ipsum </a:t>
              </a:r>
              <a:r>
                <a:rPr lang="en-IN" sz="1600" dirty="0" err="1">
                  <a:solidFill>
                    <a:schemeClr val="bg1"/>
                  </a:solidFill>
                </a:rPr>
                <a:t>dolor</a:t>
              </a:r>
              <a:r>
                <a:rPr lang="en-IN" sz="1600" dirty="0">
                  <a:solidFill>
                    <a:schemeClr val="bg1"/>
                  </a:solidFill>
                </a:rPr>
                <a:t> sit </a:t>
              </a:r>
              <a:r>
                <a:rPr lang="en-IN" sz="1600" dirty="0" err="1">
                  <a:solidFill>
                    <a:schemeClr val="bg1"/>
                  </a:solidFill>
                </a:rPr>
                <a:t>amet</a:t>
              </a:r>
              <a:r>
                <a:rPr lang="en-IN" sz="1600" dirty="0">
                  <a:solidFill>
                    <a:schemeClr val="bg1"/>
                  </a:solidFill>
                </a:rPr>
                <a:t>, </a:t>
              </a:r>
              <a:r>
                <a:rPr lang="en-IN" sz="1600" dirty="0" err="1">
                  <a:solidFill>
                    <a:schemeClr val="bg1"/>
                  </a:solidFill>
                </a:rPr>
                <a:t>consectetur</a:t>
              </a:r>
              <a:r>
                <a:rPr lang="en-IN" sz="1600" dirty="0">
                  <a:solidFill>
                    <a:schemeClr val="bg1"/>
                  </a:solidFill>
                </a:rPr>
                <a:t> </a:t>
              </a:r>
              <a:r>
                <a:rPr lang="en-IN" sz="1600" dirty="0" err="1">
                  <a:solidFill>
                    <a:schemeClr val="bg1"/>
                  </a:solidFill>
                </a:rPr>
                <a:t>adipiscing</a:t>
              </a:r>
              <a:r>
                <a:rPr lang="en-IN" sz="1600" dirty="0">
                  <a:solidFill>
                    <a:schemeClr val="bg1"/>
                  </a:solidFill>
                </a:rPr>
                <a:t> </a:t>
              </a:r>
              <a:r>
                <a:rPr lang="en-IN" sz="1600" dirty="0" err="1">
                  <a:solidFill>
                    <a:schemeClr val="bg1"/>
                  </a:solidFill>
                </a:rPr>
                <a:t>elit</a:t>
              </a:r>
              <a:r>
                <a:rPr lang="en-IN" sz="1600" dirty="0">
                  <a:solidFill>
                    <a:schemeClr val="bg1"/>
                  </a:solidFill>
                </a:rPr>
                <a:t>, </a:t>
              </a:r>
              <a:r>
                <a:rPr lang="en-IN" sz="1600" dirty="0" err="1">
                  <a:solidFill>
                    <a:schemeClr val="bg1"/>
                  </a:solidFill>
                </a:rPr>
                <a:t>sed</a:t>
              </a:r>
              <a:r>
                <a:rPr lang="en-IN" sz="1600" dirty="0">
                  <a:solidFill>
                    <a:schemeClr val="bg1"/>
                  </a:solidFill>
                </a:rPr>
                <a:t> do </a:t>
              </a:r>
              <a:r>
                <a:rPr lang="en-IN" sz="1600" dirty="0" err="1">
                  <a:solidFill>
                    <a:schemeClr val="bg1"/>
                  </a:solidFill>
                </a:rPr>
                <a:t>eiusmod</a:t>
              </a:r>
              <a:r>
                <a:rPr lang="en-IN" sz="1600" dirty="0">
                  <a:solidFill>
                    <a:schemeClr val="bg1"/>
                  </a:solidFill>
                </a:rPr>
                <a:t> </a:t>
              </a:r>
              <a:r>
                <a:rPr lang="en-IN" sz="1600" dirty="0" err="1">
                  <a:solidFill>
                    <a:schemeClr val="bg1"/>
                  </a:solidFill>
                </a:rPr>
                <a:t>tempor</a:t>
              </a:r>
              <a:r>
                <a:rPr lang="en-IN" sz="1600" dirty="0">
                  <a:solidFill>
                    <a:schemeClr val="bg1"/>
                  </a:solidFill>
                </a:rPr>
                <a:t> </a:t>
              </a:r>
              <a:r>
                <a:rPr lang="en-IN" sz="1600" dirty="0" err="1">
                  <a:solidFill>
                    <a:schemeClr val="bg1"/>
                  </a:solidFill>
                </a:rPr>
                <a:t>incididunt</a:t>
              </a:r>
              <a:r>
                <a:rPr lang="en-IN" sz="1600" dirty="0">
                  <a:solidFill>
                    <a:schemeClr val="bg1"/>
                  </a:solidFill>
                </a:rPr>
                <a:t> </a:t>
              </a:r>
              <a:r>
                <a:rPr lang="en-IN" sz="1600" dirty="0" err="1">
                  <a:solidFill>
                    <a:schemeClr val="bg1"/>
                  </a:solidFill>
                </a:rPr>
                <a:t>ut</a:t>
              </a:r>
              <a:r>
                <a:rPr lang="en-IN" sz="1600" dirty="0">
                  <a:solidFill>
                    <a:schemeClr val="bg1"/>
                  </a:solidFill>
                </a:rPr>
                <a:t> </a:t>
              </a:r>
              <a:r>
                <a:rPr lang="en-IN" sz="1600" dirty="0" err="1">
                  <a:solidFill>
                    <a:schemeClr val="bg1"/>
                  </a:solidFill>
                </a:rPr>
                <a:t>labore</a:t>
              </a:r>
              <a:endParaRPr lang="en-IN" sz="1600" dirty="0">
                <a:solidFill>
                  <a:schemeClr val="bg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AC26C51-ABBB-4B91-987E-5287949CAFDF}"/>
                </a:ext>
              </a:extLst>
            </p:cNvPr>
            <p:cNvSpPr txBox="1"/>
            <p:nvPr/>
          </p:nvSpPr>
          <p:spPr>
            <a:xfrm>
              <a:off x="9276001" y="4503532"/>
              <a:ext cx="2389247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N" sz="1600" dirty="0">
                  <a:solidFill>
                    <a:schemeClr val="bg1"/>
                  </a:solidFill>
                </a:rPr>
                <a:t>Lorem ipsum </a:t>
              </a:r>
              <a:r>
                <a:rPr lang="en-IN" sz="1600" dirty="0" err="1">
                  <a:solidFill>
                    <a:schemeClr val="bg1"/>
                  </a:solidFill>
                </a:rPr>
                <a:t>dolor</a:t>
              </a:r>
              <a:r>
                <a:rPr lang="en-IN" sz="1600" dirty="0">
                  <a:solidFill>
                    <a:schemeClr val="bg1"/>
                  </a:solidFill>
                </a:rPr>
                <a:t> sit </a:t>
              </a:r>
              <a:r>
                <a:rPr lang="en-IN" sz="1600" dirty="0" err="1">
                  <a:solidFill>
                    <a:schemeClr val="bg1"/>
                  </a:solidFill>
                </a:rPr>
                <a:t>amet</a:t>
              </a:r>
              <a:r>
                <a:rPr lang="en-IN" sz="1600" dirty="0">
                  <a:solidFill>
                    <a:schemeClr val="bg1"/>
                  </a:solidFill>
                </a:rPr>
                <a:t>, </a:t>
              </a:r>
              <a:r>
                <a:rPr lang="en-IN" sz="1600" dirty="0" err="1">
                  <a:solidFill>
                    <a:schemeClr val="bg1"/>
                  </a:solidFill>
                </a:rPr>
                <a:t>consectetur</a:t>
              </a:r>
              <a:r>
                <a:rPr lang="en-IN" sz="1600" dirty="0">
                  <a:solidFill>
                    <a:schemeClr val="bg1"/>
                  </a:solidFill>
                </a:rPr>
                <a:t> </a:t>
              </a:r>
              <a:r>
                <a:rPr lang="en-IN" sz="1600" dirty="0" err="1">
                  <a:solidFill>
                    <a:schemeClr val="bg1"/>
                  </a:solidFill>
                </a:rPr>
                <a:t>adipiscing</a:t>
              </a:r>
              <a:r>
                <a:rPr lang="en-IN" sz="1600" dirty="0">
                  <a:solidFill>
                    <a:schemeClr val="bg1"/>
                  </a:solidFill>
                </a:rPr>
                <a:t> </a:t>
              </a:r>
              <a:r>
                <a:rPr lang="en-IN" sz="1600" dirty="0" err="1">
                  <a:solidFill>
                    <a:schemeClr val="bg1"/>
                  </a:solidFill>
                </a:rPr>
                <a:t>elit</a:t>
              </a:r>
              <a:r>
                <a:rPr lang="en-IN" sz="1600" dirty="0">
                  <a:solidFill>
                    <a:schemeClr val="bg1"/>
                  </a:solidFill>
                </a:rPr>
                <a:t>, </a:t>
              </a:r>
              <a:r>
                <a:rPr lang="en-IN" sz="1600" dirty="0" err="1">
                  <a:solidFill>
                    <a:schemeClr val="bg1"/>
                  </a:solidFill>
                </a:rPr>
                <a:t>sed</a:t>
              </a:r>
              <a:r>
                <a:rPr lang="en-IN" sz="1600" dirty="0">
                  <a:solidFill>
                    <a:schemeClr val="bg1"/>
                  </a:solidFill>
                </a:rPr>
                <a:t> do </a:t>
              </a:r>
              <a:r>
                <a:rPr lang="en-IN" sz="1600" dirty="0" err="1">
                  <a:solidFill>
                    <a:schemeClr val="bg1"/>
                  </a:solidFill>
                </a:rPr>
                <a:t>eiusmod</a:t>
              </a:r>
              <a:r>
                <a:rPr lang="en-IN" sz="1600" dirty="0">
                  <a:solidFill>
                    <a:schemeClr val="bg1"/>
                  </a:solidFill>
                </a:rPr>
                <a:t> </a:t>
              </a:r>
              <a:r>
                <a:rPr lang="en-IN" sz="1600" dirty="0" err="1">
                  <a:solidFill>
                    <a:schemeClr val="bg1"/>
                  </a:solidFill>
                </a:rPr>
                <a:t>tempor</a:t>
              </a:r>
              <a:r>
                <a:rPr lang="en-IN" sz="1600" dirty="0">
                  <a:solidFill>
                    <a:schemeClr val="bg1"/>
                  </a:solidFill>
                </a:rPr>
                <a:t> </a:t>
              </a:r>
              <a:r>
                <a:rPr lang="en-IN" sz="1600" dirty="0" err="1">
                  <a:solidFill>
                    <a:schemeClr val="bg1"/>
                  </a:solidFill>
                </a:rPr>
                <a:t>incididunt</a:t>
              </a:r>
              <a:r>
                <a:rPr lang="en-IN" sz="1600" dirty="0">
                  <a:solidFill>
                    <a:schemeClr val="bg1"/>
                  </a:solidFill>
                </a:rPr>
                <a:t> </a:t>
              </a:r>
              <a:r>
                <a:rPr lang="en-IN" sz="1600" dirty="0" err="1">
                  <a:solidFill>
                    <a:schemeClr val="bg1"/>
                  </a:solidFill>
                </a:rPr>
                <a:t>ut</a:t>
              </a:r>
              <a:r>
                <a:rPr lang="en-IN" sz="1600" dirty="0">
                  <a:solidFill>
                    <a:schemeClr val="bg1"/>
                  </a:solidFill>
                </a:rPr>
                <a:t> </a:t>
              </a:r>
              <a:r>
                <a:rPr lang="en-IN" sz="1600" dirty="0" err="1">
                  <a:solidFill>
                    <a:schemeClr val="bg1"/>
                  </a:solidFill>
                </a:rPr>
                <a:t>labore</a:t>
              </a:r>
              <a:endParaRPr lang="en-IN" sz="16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0B14BEA4-9770-4CD7-B46F-7DF0649C66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9143" y="58365"/>
            <a:ext cx="876126" cy="836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8258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>
            <a:extLst>
              <a:ext uri="{FF2B5EF4-FFF2-40B4-BE49-F238E27FC236}">
                <a16:creationId xmlns:a16="http://schemas.microsoft.com/office/drawing/2014/main" id="{FB0DF40D-2665-453A-B5C5-18D434439330}"/>
              </a:ext>
            </a:extLst>
          </p:cNvPr>
          <p:cNvGrpSpPr/>
          <p:nvPr/>
        </p:nvGrpSpPr>
        <p:grpSpPr>
          <a:xfrm>
            <a:off x="7211277" y="4232290"/>
            <a:ext cx="4520280" cy="2110729"/>
            <a:chOff x="6982678" y="4167439"/>
            <a:chExt cx="4520280" cy="2110729"/>
          </a:xfrm>
        </p:grpSpPr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438EE3AD-175B-4D06-811A-0512922488B0}"/>
                </a:ext>
              </a:extLst>
            </p:cNvPr>
            <p:cNvSpPr txBox="1"/>
            <p:nvPr/>
          </p:nvSpPr>
          <p:spPr>
            <a:xfrm>
              <a:off x="6982678" y="4167439"/>
              <a:ext cx="4520280" cy="9387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5500" b="1" dirty="0">
                  <a:solidFill>
                    <a:schemeClr val="bg1"/>
                  </a:solidFill>
                </a:rPr>
                <a:t>LOREM IPSUM</a:t>
              </a:r>
            </a:p>
          </p:txBody>
        </p: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DF43B85F-2F71-4386-AE23-2A885C775EF5}"/>
                </a:ext>
              </a:extLst>
            </p:cNvPr>
            <p:cNvSpPr txBox="1"/>
            <p:nvPr/>
          </p:nvSpPr>
          <p:spPr>
            <a:xfrm>
              <a:off x="7003916" y="5077839"/>
              <a:ext cx="418775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dirty="0">
                  <a:solidFill>
                    <a:schemeClr val="bg1"/>
                  </a:solidFill>
                </a:rPr>
                <a:t>Lorem ipsum </a:t>
              </a:r>
              <a:r>
                <a:rPr lang="en-IN" dirty="0" err="1">
                  <a:solidFill>
                    <a:schemeClr val="bg1"/>
                  </a:solidFill>
                </a:rPr>
                <a:t>dolor</a:t>
              </a:r>
              <a:r>
                <a:rPr lang="en-IN" dirty="0">
                  <a:solidFill>
                    <a:schemeClr val="bg1"/>
                  </a:solidFill>
                </a:rPr>
                <a:t> sit </a:t>
              </a:r>
              <a:r>
                <a:rPr lang="en-IN" dirty="0" err="1">
                  <a:solidFill>
                    <a:schemeClr val="bg1"/>
                  </a:solidFill>
                </a:rPr>
                <a:t>amet</a:t>
              </a:r>
              <a:r>
                <a:rPr lang="en-IN" dirty="0">
                  <a:solidFill>
                    <a:schemeClr val="bg1"/>
                  </a:solidFill>
                </a:rPr>
                <a:t>, </a:t>
              </a:r>
              <a:r>
                <a:rPr lang="en-IN" dirty="0" err="1">
                  <a:solidFill>
                    <a:schemeClr val="bg1"/>
                  </a:solidFill>
                </a:rPr>
                <a:t>consectetur</a:t>
              </a:r>
              <a:r>
                <a:rPr lang="en-IN" dirty="0">
                  <a:solidFill>
                    <a:schemeClr val="bg1"/>
                  </a:solidFill>
                </a:rPr>
                <a:t> </a:t>
              </a:r>
              <a:r>
                <a:rPr lang="en-IN" dirty="0" err="1">
                  <a:solidFill>
                    <a:schemeClr val="bg1"/>
                  </a:solidFill>
                </a:rPr>
                <a:t>adipiscing</a:t>
              </a:r>
              <a:r>
                <a:rPr lang="en-IN" dirty="0">
                  <a:solidFill>
                    <a:schemeClr val="bg1"/>
                  </a:solidFill>
                </a:rPr>
                <a:t> </a:t>
              </a:r>
              <a:r>
                <a:rPr lang="en-IN" dirty="0" err="1">
                  <a:solidFill>
                    <a:schemeClr val="bg1"/>
                  </a:solidFill>
                </a:rPr>
                <a:t>elit</a:t>
              </a:r>
              <a:r>
                <a:rPr lang="en-IN" dirty="0">
                  <a:solidFill>
                    <a:schemeClr val="bg1"/>
                  </a:solidFill>
                </a:rPr>
                <a:t>, </a:t>
              </a:r>
              <a:r>
                <a:rPr lang="en-IN" dirty="0" err="1">
                  <a:solidFill>
                    <a:schemeClr val="bg1"/>
                  </a:solidFill>
                </a:rPr>
                <a:t>sed</a:t>
              </a:r>
              <a:r>
                <a:rPr lang="en-IN" dirty="0">
                  <a:solidFill>
                    <a:schemeClr val="bg1"/>
                  </a:solidFill>
                </a:rPr>
                <a:t> do </a:t>
              </a:r>
              <a:r>
                <a:rPr lang="en-IN" dirty="0" err="1">
                  <a:solidFill>
                    <a:schemeClr val="bg1"/>
                  </a:solidFill>
                </a:rPr>
                <a:t>eiusmod</a:t>
              </a:r>
              <a:r>
                <a:rPr lang="en-IN" dirty="0">
                  <a:solidFill>
                    <a:schemeClr val="bg1"/>
                  </a:solidFill>
                </a:rPr>
                <a:t> </a:t>
              </a:r>
              <a:r>
                <a:rPr lang="en-IN" dirty="0" err="1">
                  <a:solidFill>
                    <a:schemeClr val="bg1"/>
                  </a:solidFill>
                </a:rPr>
                <a:t>tempor</a:t>
              </a:r>
              <a:r>
                <a:rPr lang="en-IN" dirty="0">
                  <a:solidFill>
                    <a:schemeClr val="bg1"/>
                  </a:solidFill>
                </a:rPr>
                <a:t> </a:t>
              </a:r>
              <a:r>
                <a:rPr lang="en-IN" dirty="0" err="1">
                  <a:solidFill>
                    <a:schemeClr val="bg1"/>
                  </a:solidFill>
                </a:rPr>
                <a:t>incididunt</a:t>
              </a:r>
              <a:r>
                <a:rPr lang="en-IN" dirty="0">
                  <a:solidFill>
                    <a:schemeClr val="bg1"/>
                  </a:solidFill>
                </a:rPr>
                <a:t> </a:t>
              </a:r>
              <a:r>
                <a:rPr lang="en-IN" dirty="0" err="1">
                  <a:solidFill>
                    <a:schemeClr val="bg1"/>
                  </a:solidFill>
                </a:rPr>
                <a:t>ut</a:t>
              </a:r>
              <a:r>
                <a:rPr lang="en-IN" dirty="0">
                  <a:solidFill>
                    <a:schemeClr val="bg1"/>
                  </a:solidFill>
                </a:rPr>
                <a:t> </a:t>
              </a:r>
              <a:r>
                <a:rPr lang="en-IN" dirty="0" err="1">
                  <a:solidFill>
                    <a:schemeClr val="bg1"/>
                  </a:solidFill>
                </a:rPr>
                <a:t>labore</a:t>
              </a:r>
              <a:r>
                <a:rPr lang="en-IN" dirty="0">
                  <a:solidFill>
                    <a:schemeClr val="bg1"/>
                  </a:solidFill>
                </a:rPr>
                <a:t> et dolore Lorem ipsum </a:t>
              </a:r>
              <a:r>
                <a:rPr lang="en-IN" dirty="0" err="1">
                  <a:solidFill>
                    <a:schemeClr val="bg1"/>
                  </a:solidFill>
                </a:rPr>
                <a:t>dolor</a:t>
              </a:r>
              <a:r>
                <a:rPr lang="en-IN" dirty="0">
                  <a:solidFill>
                    <a:schemeClr val="bg1"/>
                  </a:solidFill>
                </a:rPr>
                <a:t> sit </a:t>
              </a:r>
              <a:r>
                <a:rPr lang="en-IN" dirty="0" err="1">
                  <a:solidFill>
                    <a:schemeClr val="bg1"/>
                  </a:solidFill>
                </a:rPr>
                <a:t>amet</a:t>
              </a:r>
              <a:r>
                <a:rPr lang="en-IN" dirty="0">
                  <a:solidFill>
                    <a:schemeClr val="bg1"/>
                  </a:solidFill>
                </a:rPr>
                <a:t>, </a:t>
              </a:r>
              <a:r>
                <a:rPr lang="en-IN" dirty="0" err="1">
                  <a:solidFill>
                    <a:schemeClr val="bg1"/>
                  </a:solidFill>
                </a:rPr>
                <a:t>consectetur</a:t>
              </a:r>
              <a:endParaRPr lang="en-IN" dirty="0">
                <a:solidFill>
                  <a:schemeClr val="bg1"/>
                </a:solidFill>
              </a:endParaRPr>
            </a:p>
          </p:txBody>
        </p:sp>
      </p:grpSp>
      <p:sp>
        <p:nvSpPr>
          <p:cNvPr id="42" name="Oval 41">
            <a:extLst>
              <a:ext uri="{FF2B5EF4-FFF2-40B4-BE49-F238E27FC236}">
                <a16:creationId xmlns:a16="http://schemas.microsoft.com/office/drawing/2014/main" id="{F66FB96A-6F84-4098-A8A8-A14946DF6BCC}"/>
              </a:ext>
            </a:extLst>
          </p:cNvPr>
          <p:cNvSpPr/>
          <p:nvPr/>
        </p:nvSpPr>
        <p:spPr>
          <a:xfrm>
            <a:off x="934672" y="588525"/>
            <a:ext cx="1477022" cy="1477022"/>
          </a:xfrm>
          <a:prstGeom prst="ellipse">
            <a:avLst/>
          </a:prstGeom>
          <a:blipFill dpi="0"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59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6538" r="-2112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95" name="Oval 94">
            <a:extLst>
              <a:ext uri="{FF2B5EF4-FFF2-40B4-BE49-F238E27FC236}">
                <a16:creationId xmlns:a16="http://schemas.microsoft.com/office/drawing/2014/main" id="{8426FDD6-7B28-49C5-9B18-A7FB421D6068}"/>
              </a:ext>
            </a:extLst>
          </p:cNvPr>
          <p:cNvSpPr/>
          <p:nvPr/>
        </p:nvSpPr>
        <p:spPr>
          <a:xfrm>
            <a:off x="2861505" y="588525"/>
            <a:ext cx="1477022" cy="1477022"/>
          </a:xfrm>
          <a:prstGeom prst="ellipse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6213" t="-5066" r="-6213" b="-506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65351600-C4BD-480F-AD0F-EF5CDE787CA9}"/>
              </a:ext>
            </a:extLst>
          </p:cNvPr>
          <p:cNvSpPr/>
          <p:nvPr/>
        </p:nvSpPr>
        <p:spPr>
          <a:xfrm>
            <a:off x="4781567" y="588525"/>
            <a:ext cx="1477022" cy="1477022"/>
          </a:xfrm>
          <a:prstGeom prst="ellipse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8508" t="-10802" r="-8508" b="-1624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97" name="Oval 96">
            <a:extLst>
              <a:ext uri="{FF2B5EF4-FFF2-40B4-BE49-F238E27FC236}">
                <a16:creationId xmlns:a16="http://schemas.microsoft.com/office/drawing/2014/main" id="{2829DD8B-7BBD-493D-B207-59DC217509BB}"/>
              </a:ext>
            </a:extLst>
          </p:cNvPr>
          <p:cNvSpPr/>
          <p:nvPr/>
        </p:nvSpPr>
        <p:spPr>
          <a:xfrm>
            <a:off x="934672" y="2669024"/>
            <a:ext cx="1477022" cy="1477022"/>
          </a:xfrm>
          <a:prstGeom prst="ellipse">
            <a:avLst/>
          </a:prstGeom>
          <a:blipFill dpi="0"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9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918" t="-1624" r="-3918" b="-1624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98" name="Oval 97">
            <a:extLst>
              <a:ext uri="{FF2B5EF4-FFF2-40B4-BE49-F238E27FC236}">
                <a16:creationId xmlns:a16="http://schemas.microsoft.com/office/drawing/2014/main" id="{49345753-B407-410A-9821-38730B754B5E}"/>
              </a:ext>
            </a:extLst>
          </p:cNvPr>
          <p:cNvSpPr/>
          <p:nvPr/>
        </p:nvSpPr>
        <p:spPr>
          <a:xfrm>
            <a:off x="2861505" y="2669024"/>
            <a:ext cx="1477022" cy="1477022"/>
          </a:xfrm>
          <a:prstGeom prst="ellipse">
            <a:avLst/>
          </a:pr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99" name="Oval 98">
            <a:extLst>
              <a:ext uri="{FF2B5EF4-FFF2-40B4-BE49-F238E27FC236}">
                <a16:creationId xmlns:a16="http://schemas.microsoft.com/office/drawing/2014/main" id="{1690A2BD-D22C-4996-8645-E926DD838252}"/>
              </a:ext>
            </a:extLst>
          </p:cNvPr>
          <p:cNvSpPr/>
          <p:nvPr/>
        </p:nvSpPr>
        <p:spPr>
          <a:xfrm>
            <a:off x="4781567" y="2669024"/>
            <a:ext cx="1477022" cy="1477022"/>
          </a:xfrm>
          <a:prstGeom prst="ellipse">
            <a:avLst/>
          </a:prstGeom>
          <a:blipFill dpi="0"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00" name="Oval 99">
            <a:extLst>
              <a:ext uri="{FF2B5EF4-FFF2-40B4-BE49-F238E27FC236}">
                <a16:creationId xmlns:a16="http://schemas.microsoft.com/office/drawing/2014/main" id="{CE8E292C-66B5-44AA-9A29-173C045ED4B9}"/>
              </a:ext>
            </a:extLst>
          </p:cNvPr>
          <p:cNvSpPr/>
          <p:nvPr/>
        </p:nvSpPr>
        <p:spPr>
          <a:xfrm>
            <a:off x="934672" y="4640677"/>
            <a:ext cx="1477022" cy="1477022"/>
          </a:xfrm>
          <a:prstGeom prst="ellipse">
            <a:avLst/>
          </a:prstGeom>
          <a:blipFill dpi="0"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5390" t="-8508" r="-15390" b="-8508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01" name="Oval 100">
            <a:extLst>
              <a:ext uri="{FF2B5EF4-FFF2-40B4-BE49-F238E27FC236}">
                <a16:creationId xmlns:a16="http://schemas.microsoft.com/office/drawing/2014/main" id="{26A85456-D8E9-4850-9101-01CF85B0A10E}"/>
              </a:ext>
            </a:extLst>
          </p:cNvPr>
          <p:cNvSpPr/>
          <p:nvPr/>
        </p:nvSpPr>
        <p:spPr>
          <a:xfrm>
            <a:off x="2861505" y="4640677"/>
            <a:ext cx="1477022" cy="1477022"/>
          </a:xfrm>
          <a:prstGeom prst="ellipse">
            <a:avLst/>
          </a:prstGeom>
          <a:blipFill dpi="0"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3096" t="-5066" r="-13096" b="-506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02" name="Oval 101">
            <a:extLst>
              <a:ext uri="{FF2B5EF4-FFF2-40B4-BE49-F238E27FC236}">
                <a16:creationId xmlns:a16="http://schemas.microsoft.com/office/drawing/2014/main" id="{B194285F-260A-442A-9FF4-623CF16F84D5}"/>
              </a:ext>
            </a:extLst>
          </p:cNvPr>
          <p:cNvSpPr/>
          <p:nvPr/>
        </p:nvSpPr>
        <p:spPr>
          <a:xfrm>
            <a:off x="4781567" y="4640677"/>
            <a:ext cx="1477022" cy="1477022"/>
          </a:xfrm>
          <a:prstGeom prst="ellipse">
            <a:avLst/>
          </a:prstGeom>
          <a:blipFill dpi="0"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3096" t="-5066" r="-13096" b="-506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4E322808-FBFC-4D89-9194-7E6DEBD5D2CC}"/>
              </a:ext>
            </a:extLst>
          </p:cNvPr>
          <p:cNvSpPr txBox="1"/>
          <p:nvPr/>
        </p:nvSpPr>
        <p:spPr>
          <a:xfrm>
            <a:off x="1121411" y="2048356"/>
            <a:ext cx="14813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400" dirty="0">
                <a:solidFill>
                  <a:schemeClr val="bg1"/>
                </a:solidFill>
              </a:rPr>
              <a:t>Lorem ipsum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C8CE8A23-CE7C-4A47-9EB1-C5B8D204EA79}"/>
              </a:ext>
            </a:extLst>
          </p:cNvPr>
          <p:cNvSpPr txBox="1"/>
          <p:nvPr/>
        </p:nvSpPr>
        <p:spPr>
          <a:xfrm>
            <a:off x="3044993" y="2048356"/>
            <a:ext cx="14813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400" dirty="0">
                <a:solidFill>
                  <a:schemeClr val="bg1"/>
                </a:solidFill>
              </a:rPr>
              <a:t>Lorem ipsum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C82AA2F9-ED9C-4589-8871-0EB738FBC155}"/>
              </a:ext>
            </a:extLst>
          </p:cNvPr>
          <p:cNvSpPr txBox="1"/>
          <p:nvPr/>
        </p:nvSpPr>
        <p:spPr>
          <a:xfrm>
            <a:off x="5034319" y="2048356"/>
            <a:ext cx="14813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400" dirty="0">
                <a:solidFill>
                  <a:schemeClr val="bg1"/>
                </a:solidFill>
              </a:rPr>
              <a:t>Lorem ipsum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551D6CB6-80F2-4FF2-9515-14863DA7FF21}"/>
              </a:ext>
            </a:extLst>
          </p:cNvPr>
          <p:cNvSpPr txBox="1"/>
          <p:nvPr/>
        </p:nvSpPr>
        <p:spPr>
          <a:xfrm>
            <a:off x="1121411" y="4136201"/>
            <a:ext cx="14813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400" dirty="0">
                <a:solidFill>
                  <a:schemeClr val="bg1"/>
                </a:solidFill>
              </a:rPr>
              <a:t>Lorem ipsum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ED4A0338-8824-4812-ACD6-1E90E7BD5B8B}"/>
              </a:ext>
            </a:extLst>
          </p:cNvPr>
          <p:cNvSpPr txBox="1"/>
          <p:nvPr/>
        </p:nvSpPr>
        <p:spPr>
          <a:xfrm>
            <a:off x="3044993" y="4136201"/>
            <a:ext cx="14813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400" dirty="0">
                <a:solidFill>
                  <a:schemeClr val="bg1"/>
                </a:solidFill>
              </a:rPr>
              <a:t>Lorem ipsum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9F48B0B1-08F5-4E55-90E5-7BC52776AA14}"/>
              </a:ext>
            </a:extLst>
          </p:cNvPr>
          <p:cNvSpPr txBox="1"/>
          <p:nvPr/>
        </p:nvSpPr>
        <p:spPr>
          <a:xfrm>
            <a:off x="5034320" y="4136201"/>
            <a:ext cx="14813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400" dirty="0">
                <a:solidFill>
                  <a:schemeClr val="bg1"/>
                </a:solidFill>
              </a:rPr>
              <a:t>Lorem ipsum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997B1967-DC07-4A9E-8D4D-80C9AF1417C7}"/>
              </a:ext>
            </a:extLst>
          </p:cNvPr>
          <p:cNvSpPr txBox="1"/>
          <p:nvPr/>
        </p:nvSpPr>
        <p:spPr>
          <a:xfrm>
            <a:off x="1121411" y="6106623"/>
            <a:ext cx="14813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400" dirty="0">
                <a:solidFill>
                  <a:schemeClr val="bg1"/>
                </a:solidFill>
              </a:rPr>
              <a:t>Lorem ipsum</a:t>
            </a: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F51015F3-C437-453D-9AF0-921FA373B72C}"/>
              </a:ext>
            </a:extLst>
          </p:cNvPr>
          <p:cNvSpPr txBox="1"/>
          <p:nvPr/>
        </p:nvSpPr>
        <p:spPr>
          <a:xfrm>
            <a:off x="3044993" y="6106623"/>
            <a:ext cx="14813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400" dirty="0">
                <a:solidFill>
                  <a:schemeClr val="bg1"/>
                </a:solidFill>
              </a:rPr>
              <a:t>Lorem ipsum</a:t>
            </a: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D475122B-2994-4C62-AFF9-1ACE594507FE}"/>
              </a:ext>
            </a:extLst>
          </p:cNvPr>
          <p:cNvSpPr txBox="1"/>
          <p:nvPr/>
        </p:nvSpPr>
        <p:spPr>
          <a:xfrm>
            <a:off x="5034320" y="6106623"/>
            <a:ext cx="14813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400" dirty="0">
                <a:solidFill>
                  <a:schemeClr val="bg1"/>
                </a:solidFill>
              </a:rPr>
              <a:t>Lorem ipsum</a:t>
            </a: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443B008B-52AE-41E4-BF28-1A4F3D24A22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3650" y="2014537"/>
            <a:ext cx="3621881" cy="2414587"/>
          </a:xfrm>
          <a:prstGeom prst="rect">
            <a:avLst/>
          </a:prstGeom>
        </p:spPr>
      </p:pic>
      <p:pic>
        <p:nvPicPr>
          <p:cNvPr id="122" name="Picture 121">
            <a:extLst>
              <a:ext uri="{FF2B5EF4-FFF2-40B4-BE49-F238E27FC236}">
                <a16:creationId xmlns:a16="http://schemas.microsoft.com/office/drawing/2014/main" id="{16686EA1-D23A-41E3-82ED-680A42E0950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9143" y="58365"/>
            <a:ext cx="876126" cy="836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3750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5CC4A87-F1B3-4D44-80CB-75CC522C7149}"/>
              </a:ext>
            </a:extLst>
          </p:cNvPr>
          <p:cNvGrpSpPr/>
          <p:nvPr/>
        </p:nvGrpSpPr>
        <p:grpSpPr>
          <a:xfrm rot="10800000">
            <a:off x="-3460585" y="1978724"/>
            <a:ext cx="8609608" cy="8609608"/>
            <a:chOff x="7388059" y="106781"/>
            <a:chExt cx="7370272" cy="7370272"/>
          </a:xfrm>
        </p:grpSpPr>
        <p:sp>
          <p:nvSpPr>
            <p:cNvPr id="3" name="Chord 2">
              <a:extLst>
                <a:ext uri="{FF2B5EF4-FFF2-40B4-BE49-F238E27FC236}">
                  <a16:creationId xmlns:a16="http://schemas.microsoft.com/office/drawing/2014/main" id="{F2736CD7-5979-4D0D-855C-2F0E19BD3313}"/>
                </a:ext>
              </a:extLst>
            </p:cNvPr>
            <p:cNvSpPr/>
            <p:nvPr/>
          </p:nvSpPr>
          <p:spPr>
            <a:xfrm rot="1351462">
              <a:off x="7784307" y="654743"/>
              <a:ext cx="6410117" cy="6317664"/>
            </a:xfrm>
            <a:prstGeom prst="chord">
              <a:avLst/>
            </a:prstGeom>
            <a:blipFill dpi="0" rotWithShape="0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rightnessContrast bright="-1000" contrast="-6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3044" t="-32617" r="-141238" b="3259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sp>
          <p:nvSpPr>
            <p:cNvPr id="4" name="Chord 3">
              <a:extLst>
                <a:ext uri="{FF2B5EF4-FFF2-40B4-BE49-F238E27FC236}">
                  <a16:creationId xmlns:a16="http://schemas.microsoft.com/office/drawing/2014/main" id="{A2C5B922-163A-4C0B-823E-C2E4A833C7CF}"/>
                </a:ext>
              </a:extLst>
            </p:cNvPr>
            <p:cNvSpPr/>
            <p:nvPr/>
          </p:nvSpPr>
          <p:spPr>
            <a:xfrm rot="1351462">
              <a:off x="7388059" y="106781"/>
              <a:ext cx="7370272" cy="7370272"/>
            </a:xfrm>
            <a:prstGeom prst="chord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26AF3282-E5AF-442C-B1A2-57F01733258B}"/>
              </a:ext>
            </a:extLst>
          </p:cNvPr>
          <p:cNvGrpSpPr/>
          <p:nvPr/>
        </p:nvGrpSpPr>
        <p:grpSpPr>
          <a:xfrm>
            <a:off x="5410151" y="2144950"/>
            <a:ext cx="6070211" cy="2470825"/>
            <a:chOff x="5586465" y="1692613"/>
            <a:chExt cx="6070211" cy="2470825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8A3B6C93-E78F-4CC3-A36B-48979A319917}"/>
                </a:ext>
              </a:extLst>
            </p:cNvPr>
            <p:cNvGrpSpPr/>
            <p:nvPr/>
          </p:nvGrpSpPr>
          <p:grpSpPr>
            <a:xfrm>
              <a:off x="5586465" y="1726659"/>
              <a:ext cx="1735086" cy="2142722"/>
              <a:chOff x="5586465" y="1726659"/>
              <a:chExt cx="1735086" cy="2142722"/>
            </a:xfrm>
          </p:grpSpPr>
          <p:pic>
            <p:nvPicPr>
              <p:cNvPr id="6" name="Graphic 5" descr="Send">
                <a:extLst>
                  <a:ext uri="{FF2B5EF4-FFF2-40B4-BE49-F238E27FC236}">
                    <a16:creationId xmlns:a16="http://schemas.microsoft.com/office/drawing/2014/main" id="{CF165220-E4BB-474E-AF38-88543AF2AE6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6030307" y="1726659"/>
                <a:ext cx="914400" cy="914400"/>
              </a:xfrm>
              <a:prstGeom prst="rect">
                <a:avLst/>
              </a:prstGeom>
            </p:spPr>
          </p:pic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B00355D-05BE-43AF-9ADE-4D8A262E2567}"/>
                  </a:ext>
                </a:extLst>
              </p:cNvPr>
              <p:cNvSpPr txBox="1"/>
              <p:nvPr/>
            </p:nvSpPr>
            <p:spPr>
              <a:xfrm>
                <a:off x="5586465" y="2699830"/>
                <a:ext cx="1735086" cy="11695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IN" sz="1400" dirty="0">
                    <a:solidFill>
                      <a:schemeClr val="bg1"/>
                    </a:solidFill>
                  </a:rPr>
                  <a:t>Lorem ipsum </a:t>
                </a:r>
                <a:r>
                  <a:rPr lang="en-IN" sz="1400" dirty="0" err="1">
                    <a:solidFill>
                      <a:schemeClr val="bg1"/>
                    </a:solidFill>
                  </a:rPr>
                  <a:t>dolor</a:t>
                </a:r>
                <a:r>
                  <a:rPr lang="en-IN" sz="1400" dirty="0">
                    <a:solidFill>
                      <a:schemeClr val="bg1"/>
                    </a:solidFill>
                  </a:rPr>
                  <a:t> sit </a:t>
                </a:r>
                <a:r>
                  <a:rPr lang="en-IN" sz="1400" dirty="0" err="1">
                    <a:solidFill>
                      <a:schemeClr val="bg1"/>
                    </a:solidFill>
                  </a:rPr>
                  <a:t>amet</a:t>
                </a:r>
                <a:r>
                  <a:rPr lang="en-IN" sz="1400" dirty="0">
                    <a:solidFill>
                      <a:schemeClr val="bg1"/>
                    </a:solidFill>
                  </a:rPr>
                  <a:t>, </a:t>
                </a:r>
                <a:r>
                  <a:rPr lang="en-IN" sz="1400" dirty="0" err="1">
                    <a:solidFill>
                      <a:schemeClr val="bg1"/>
                    </a:solidFill>
                  </a:rPr>
                  <a:t>consectetur</a:t>
                </a:r>
                <a:r>
                  <a:rPr lang="en-IN" sz="1400" dirty="0">
                    <a:solidFill>
                      <a:schemeClr val="bg1"/>
                    </a:solidFill>
                  </a:rPr>
                  <a:t> </a:t>
                </a:r>
                <a:r>
                  <a:rPr lang="en-IN" sz="1400" dirty="0" err="1">
                    <a:solidFill>
                      <a:schemeClr val="bg1"/>
                    </a:solidFill>
                  </a:rPr>
                  <a:t>adipiscing</a:t>
                </a:r>
                <a:r>
                  <a:rPr lang="en-IN" sz="1400" dirty="0">
                    <a:solidFill>
                      <a:schemeClr val="bg1"/>
                    </a:solidFill>
                  </a:rPr>
                  <a:t> </a:t>
                </a:r>
                <a:r>
                  <a:rPr lang="en-IN" sz="1400" dirty="0" err="1">
                    <a:solidFill>
                      <a:schemeClr val="bg1"/>
                    </a:solidFill>
                  </a:rPr>
                  <a:t>elit</a:t>
                </a:r>
                <a:r>
                  <a:rPr lang="en-IN" sz="1400" dirty="0">
                    <a:solidFill>
                      <a:schemeClr val="bg1"/>
                    </a:solidFill>
                  </a:rPr>
                  <a:t>, </a:t>
                </a:r>
                <a:r>
                  <a:rPr lang="en-IN" sz="1400" dirty="0" err="1">
                    <a:solidFill>
                      <a:schemeClr val="bg1"/>
                    </a:solidFill>
                  </a:rPr>
                  <a:t>sed</a:t>
                </a:r>
                <a:r>
                  <a:rPr lang="en-IN" sz="1400" dirty="0">
                    <a:solidFill>
                      <a:schemeClr val="bg1"/>
                    </a:solidFill>
                  </a:rPr>
                  <a:t> do </a:t>
                </a:r>
                <a:r>
                  <a:rPr lang="en-IN" sz="1400" dirty="0" err="1">
                    <a:solidFill>
                      <a:schemeClr val="bg1"/>
                    </a:solidFill>
                  </a:rPr>
                  <a:t>eiusmod</a:t>
                </a:r>
                <a:r>
                  <a:rPr lang="en-IN" sz="1400" dirty="0">
                    <a:solidFill>
                      <a:schemeClr val="bg1"/>
                    </a:solidFill>
                  </a:rPr>
                  <a:t> </a:t>
                </a:r>
                <a:r>
                  <a:rPr lang="en-IN" sz="1400" dirty="0" err="1">
                    <a:solidFill>
                      <a:schemeClr val="bg1"/>
                    </a:solidFill>
                  </a:rPr>
                  <a:t>tempor</a:t>
                </a:r>
                <a:r>
                  <a:rPr lang="en-IN" sz="1400" dirty="0">
                    <a:solidFill>
                      <a:schemeClr val="bg1"/>
                    </a:solidFill>
                  </a:rPr>
                  <a:t> </a:t>
                </a:r>
                <a:r>
                  <a:rPr lang="en-IN" sz="1400" dirty="0" err="1">
                    <a:solidFill>
                      <a:schemeClr val="bg1"/>
                    </a:solidFill>
                  </a:rPr>
                  <a:t>incididunt</a:t>
                </a:r>
                <a:r>
                  <a:rPr lang="en-IN" sz="1400" dirty="0">
                    <a:solidFill>
                      <a:schemeClr val="bg1"/>
                    </a:solidFill>
                  </a:rPr>
                  <a:t> </a:t>
                </a:r>
                <a:r>
                  <a:rPr lang="en-IN" sz="1400" dirty="0" err="1">
                    <a:solidFill>
                      <a:schemeClr val="bg1"/>
                    </a:solidFill>
                  </a:rPr>
                  <a:t>ut</a:t>
                </a:r>
                <a:r>
                  <a:rPr lang="en-IN" sz="1400" dirty="0">
                    <a:solidFill>
                      <a:schemeClr val="bg1"/>
                    </a:solidFill>
                  </a:rPr>
                  <a:t> </a:t>
                </a:r>
                <a:r>
                  <a:rPr lang="en-IN" sz="1400" dirty="0" err="1">
                    <a:solidFill>
                      <a:schemeClr val="bg1"/>
                    </a:solidFill>
                  </a:rPr>
                  <a:t>labore</a:t>
                </a:r>
                <a:endParaRPr lang="en-IN" sz="14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6DE0A09B-4836-4D3D-B065-13622A1EDA73}"/>
                </a:ext>
              </a:extLst>
            </p:cNvPr>
            <p:cNvGrpSpPr/>
            <p:nvPr/>
          </p:nvGrpSpPr>
          <p:grpSpPr>
            <a:xfrm>
              <a:off x="7758290" y="1748642"/>
              <a:ext cx="1722185" cy="2120739"/>
              <a:chOff x="7797200" y="1748642"/>
              <a:chExt cx="1722185" cy="2120739"/>
            </a:xfrm>
          </p:grpSpPr>
          <p:pic>
            <p:nvPicPr>
              <p:cNvPr id="12" name="Graphic 11" descr="Bullseye">
                <a:extLst>
                  <a:ext uri="{FF2B5EF4-FFF2-40B4-BE49-F238E27FC236}">
                    <a16:creationId xmlns:a16="http://schemas.microsoft.com/office/drawing/2014/main" id="{CCE3E275-F16A-4C79-BA81-1D276BE1F0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8190331" y="1748642"/>
                <a:ext cx="914400" cy="914400"/>
              </a:xfrm>
              <a:prstGeom prst="rect">
                <a:avLst/>
              </a:prstGeom>
            </p:spPr>
          </p:pic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8715432-64E1-431E-AF24-6720157AB2B4}"/>
                  </a:ext>
                </a:extLst>
              </p:cNvPr>
              <p:cNvSpPr txBox="1"/>
              <p:nvPr/>
            </p:nvSpPr>
            <p:spPr>
              <a:xfrm>
                <a:off x="7797200" y="2699830"/>
                <a:ext cx="1722185" cy="11695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IN" sz="1400" dirty="0">
                    <a:solidFill>
                      <a:schemeClr val="bg1"/>
                    </a:solidFill>
                  </a:rPr>
                  <a:t>Lorem ipsum </a:t>
                </a:r>
                <a:r>
                  <a:rPr lang="en-IN" sz="1400" dirty="0" err="1">
                    <a:solidFill>
                      <a:schemeClr val="bg1"/>
                    </a:solidFill>
                  </a:rPr>
                  <a:t>dolor</a:t>
                </a:r>
                <a:r>
                  <a:rPr lang="en-IN" sz="1400" dirty="0">
                    <a:solidFill>
                      <a:schemeClr val="bg1"/>
                    </a:solidFill>
                  </a:rPr>
                  <a:t> sit </a:t>
                </a:r>
                <a:r>
                  <a:rPr lang="en-IN" sz="1400" dirty="0" err="1">
                    <a:solidFill>
                      <a:schemeClr val="bg1"/>
                    </a:solidFill>
                  </a:rPr>
                  <a:t>amet</a:t>
                </a:r>
                <a:r>
                  <a:rPr lang="en-IN" sz="1400" dirty="0">
                    <a:solidFill>
                      <a:schemeClr val="bg1"/>
                    </a:solidFill>
                  </a:rPr>
                  <a:t>, </a:t>
                </a:r>
                <a:r>
                  <a:rPr lang="en-IN" sz="1400" dirty="0" err="1">
                    <a:solidFill>
                      <a:schemeClr val="bg1"/>
                    </a:solidFill>
                  </a:rPr>
                  <a:t>consectetur</a:t>
                </a:r>
                <a:r>
                  <a:rPr lang="en-IN" sz="1400" dirty="0">
                    <a:solidFill>
                      <a:schemeClr val="bg1"/>
                    </a:solidFill>
                  </a:rPr>
                  <a:t> </a:t>
                </a:r>
                <a:r>
                  <a:rPr lang="en-IN" sz="1400" dirty="0" err="1">
                    <a:solidFill>
                      <a:schemeClr val="bg1"/>
                    </a:solidFill>
                  </a:rPr>
                  <a:t>adipiscing</a:t>
                </a:r>
                <a:r>
                  <a:rPr lang="en-IN" sz="1400" dirty="0">
                    <a:solidFill>
                      <a:schemeClr val="bg1"/>
                    </a:solidFill>
                  </a:rPr>
                  <a:t> </a:t>
                </a:r>
                <a:r>
                  <a:rPr lang="en-IN" sz="1400" dirty="0" err="1">
                    <a:solidFill>
                      <a:schemeClr val="bg1"/>
                    </a:solidFill>
                  </a:rPr>
                  <a:t>elit</a:t>
                </a:r>
                <a:r>
                  <a:rPr lang="en-IN" sz="1400" dirty="0">
                    <a:solidFill>
                      <a:schemeClr val="bg1"/>
                    </a:solidFill>
                  </a:rPr>
                  <a:t>, </a:t>
                </a:r>
                <a:r>
                  <a:rPr lang="en-IN" sz="1400" dirty="0" err="1">
                    <a:solidFill>
                      <a:schemeClr val="bg1"/>
                    </a:solidFill>
                  </a:rPr>
                  <a:t>sed</a:t>
                </a:r>
                <a:r>
                  <a:rPr lang="en-IN" sz="1400" dirty="0">
                    <a:solidFill>
                      <a:schemeClr val="bg1"/>
                    </a:solidFill>
                  </a:rPr>
                  <a:t> do </a:t>
                </a:r>
                <a:r>
                  <a:rPr lang="en-IN" sz="1400" dirty="0" err="1">
                    <a:solidFill>
                      <a:schemeClr val="bg1"/>
                    </a:solidFill>
                  </a:rPr>
                  <a:t>eiusmod</a:t>
                </a:r>
                <a:r>
                  <a:rPr lang="en-IN" sz="1400" dirty="0">
                    <a:solidFill>
                      <a:schemeClr val="bg1"/>
                    </a:solidFill>
                  </a:rPr>
                  <a:t> </a:t>
                </a:r>
                <a:r>
                  <a:rPr lang="en-IN" sz="1400" dirty="0" err="1">
                    <a:solidFill>
                      <a:schemeClr val="bg1"/>
                    </a:solidFill>
                  </a:rPr>
                  <a:t>tempor</a:t>
                </a:r>
                <a:r>
                  <a:rPr lang="en-IN" sz="1400" dirty="0">
                    <a:solidFill>
                      <a:schemeClr val="bg1"/>
                    </a:solidFill>
                  </a:rPr>
                  <a:t> </a:t>
                </a:r>
                <a:r>
                  <a:rPr lang="en-IN" sz="1400" dirty="0" err="1">
                    <a:solidFill>
                      <a:schemeClr val="bg1"/>
                    </a:solidFill>
                  </a:rPr>
                  <a:t>incididunt</a:t>
                </a:r>
                <a:r>
                  <a:rPr lang="en-IN" sz="1400" dirty="0">
                    <a:solidFill>
                      <a:schemeClr val="bg1"/>
                    </a:solidFill>
                  </a:rPr>
                  <a:t> </a:t>
                </a:r>
                <a:r>
                  <a:rPr lang="en-IN" sz="1400" dirty="0" err="1">
                    <a:solidFill>
                      <a:schemeClr val="bg1"/>
                    </a:solidFill>
                  </a:rPr>
                  <a:t>ut</a:t>
                </a:r>
                <a:r>
                  <a:rPr lang="en-IN" sz="1400" dirty="0">
                    <a:solidFill>
                      <a:schemeClr val="bg1"/>
                    </a:solidFill>
                  </a:rPr>
                  <a:t> </a:t>
                </a:r>
                <a:r>
                  <a:rPr lang="en-IN" sz="1400" dirty="0" err="1">
                    <a:solidFill>
                      <a:schemeClr val="bg1"/>
                    </a:solidFill>
                  </a:rPr>
                  <a:t>labore</a:t>
                </a:r>
                <a:endParaRPr lang="en-IN" sz="14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C928C380-F108-46ED-943B-A8380241A205}"/>
                </a:ext>
              </a:extLst>
            </p:cNvPr>
            <p:cNvGrpSpPr/>
            <p:nvPr/>
          </p:nvGrpSpPr>
          <p:grpSpPr>
            <a:xfrm>
              <a:off x="9929812" y="1818293"/>
              <a:ext cx="1726864" cy="2051088"/>
              <a:chOff x="9929812" y="1818293"/>
              <a:chExt cx="1726864" cy="2051088"/>
            </a:xfrm>
          </p:grpSpPr>
          <p:pic>
            <p:nvPicPr>
              <p:cNvPr id="8" name="Graphic 7" descr="Eye">
                <a:extLst>
                  <a:ext uri="{FF2B5EF4-FFF2-40B4-BE49-F238E27FC236}">
                    <a16:creationId xmlns:a16="http://schemas.microsoft.com/office/drawing/2014/main" id="{857FF5F5-16F9-4E94-B4C9-C2BBD486AF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10390255" y="1818293"/>
                <a:ext cx="914400" cy="914400"/>
              </a:xfrm>
              <a:prstGeom prst="rect">
                <a:avLst/>
              </a:prstGeom>
            </p:spPr>
          </p:pic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7F2C676-5913-48F1-B240-C30290F54034}"/>
                  </a:ext>
                </a:extLst>
              </p:cNvPr>
              <p:cNvSpPr txBox="1"/>
              <p:nvPr/>
            </p:nvSpPr>
            <p:spPr>
              <a:xfrm>
                <a:off x="9929812" y="2699830"/>
                <a:ext cx="1726864" cy="11695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IN" sz="1400" dirty="0">
                    <a:solidFill>
                      <a:schemeClr val="bg1"/>
                    </a:solidFill>
                  </a:rPr>
                  <a:t>Lorem ipsum </a:t>
                </a:r>
                <a:r>
                  <a:rPr lang="en-IN" sz="1400" dirty="0" err="1">
                    <a:solidFill>
                      <a:schemeClr val="bg1"/>
                    </a:solidFill>
                  </a:rPr>
                  <a:t>dolor</a:t>
                </a:r>
                <a:r>
                  <a:rPr lang="en-IN" sz="1400" dirty="0">
                    <a:solidFill>
                      <a:schemeClr val="bg1"/>
                    </a:solidFill>
                  </a:rPr>
                  <a:t> sit </a:t>
                </a:r>
                <a:r>
                  <a:rPr lang="en-IN" sz="1400" dirty="0" err="1">
                    <a:solidFill>
                      <a:schemeClr val="bg1"/>
                    </a:solidFill>
                  </a:rPr>
                  <a:t>amet</a:t>
                </a:r>
                <a:r>
                  <a:rPr lang="en-IN" sz="1400" dirty="0">
                    <a:solidFill>
                      <a:schemeClr val="bg1"/>
                    </a:solidFill>
                  </a:rPr>
                  <a:t>, </a:t>
                </a:r>
                <a:r>
                  <a:rPr lang="en-IN" sz="1400" dirty="0" err="1">
                    <a:solidFill>
                      <a:schemeClr val="bg1"/>
                    </a:solidFill>
                  </a:rPr>
                  <a:t>consectetur</a:t>
                </a:r>
                <a:r>
                  <a:rPr lang="en-IN" sz="1400" dirty="0">
                    <a:solidFill>
                      <a:schemeClr val="bg1"/>
                    </a:solidFill>
                  </a:rPr>
                  <a:t> </a:t>
                </a:r>
                <a:r>
                  <a:rPr lang="en-IN" sz="1400" dirty="0" err="1">
                    <a:solidFill>
                      <a:schemeClr val="bg1"/>
                    </a:solidFill>
                  </a:rPr>
                  <a:t>adipiscing</a:t>
                </a:r>
                <a:r>
                  <a:rPr lang="en-IN" sz="1400" dirty="0">
                    <a:solidFill>
                      <a:schemeClr val="bg1"/>
                    </a:solidFill>
                  </a:rPr>
                  <a:t> </a:t>
                </a:r>
                <a:r>
                  <a:rPr lang="en-IN" sz="1400" dirty="0" err="1">
                    <a:solidFill>
                      <a:schemeClr val="bg1"/>
                    </a:solidFill>
                  </a:rPr>
                  <a:t>elit</a:t>
                </a:r>
                <a:r>
                  <a:rPr lang="en-IN" sz="1400" dirty="0">
                    <a:solidFill>
                      <a:schemeClr val="bg1"/>
                    </a:solidFill>
                  </a:rPr>
                  <a:t>, </a:t>
                </a:r>
                <a:r>
                  <a:rPr lang="en-IN" sz="1400" dirty="0" err="1">
                    <a:solidFill>
                      <a:schemeClr val="bg1"/>
                    </a:solidFill>
                  </a:rPr>
                  <a:t>sed</a:t>
                </a:r>
                <a:r>
                  <a:rPr lang="en-IN" sz="1400" dirty="0">
                    <a:solidFill>
                      <a:schemeClr val="bg1"/>
                    </a:solidFill>
                  </a:rPr>
                  <a:t> do </a:t>
                </a:r>
                <a:r>
                  <a:rPr lang="en-IN" sz="1400" dirty="0" err="1">
                    <a:solidFill>
                      <a:schemeClr val="bg1"/>
                    </a:solidFill>
                  </a:rPr>
                  <a:t>eiusmod</a:t>
                </a:r>
                <a:r>
                  <a:rPr lang="en-IN" sz="1400" dirty="0">
                    <a:solidFill>
                      <a:schemeClr val="bg1"/>
                    </a:solidFill>
                  </a:rPr>
                  <a:t> </a:t>
                </a:r>
                <a:r>
                  <a:rPr lang="en-IN" sz="1400" dirty="0" err="1">
                    <a:solidFill>
                      <a:schemeClr val="bg1"/>
                    </a:solidFill>
                  </a:rPr>
                  <a:t>tempor</a:t>
                </a:r>
                <a:r>
                  <a:rPr lang="en-IN" sz="1400" dirty="0">
                    <a:solidFill>
                      <a:schemeClr val="bg1"/>
                    </a:solidFill>
                  </a:rPr>
                  <a:t> </a:t>
                </a:r>
                <a:r>
                  <a:rPr lang="en-IN" sz="1400" dirty="0" err="1">
                    <a:solidFill>
                      <a:schemeClr val="bg1"/>
                    </a:solidFill>
                  </a:rPr>
                  <a:t>incididunt</a:t>
                </a:r>
                <a:r>
                  <a:rPr lang="en-IN" sz="1400" dirty="0">
                    <a:solidFill>
                      <a:schemeClr val="bg1"/>
                    </a:solidFill>
                  </a:rPr>
                  <a:t> </a:t>
                </a:r>
                <a:r>
                  <a:rPr lang="en-IN" sz="1400" dirty="0" err="1">
                    <a:solidFill>
                      <a:schemeClr val="bg1"/>
                    </a:solidFill>
                  </a:rPr>
                  <a:t>ut</a:t>
                </a:r>
                <a:r>
                  <a:rPr lang="en-IN" sz="1400" dirty="0">
                    <a:solidFill>
                      <a:schemeClr val="bg1"/>
                    </a:solidFill>
                  </a:rPr>
                  <a:t> </a:t>
                </a:r>
                <a:r>
                  <a:rPr lang="en-IN" sz="1400" dirty="0" err="1">
                    <a:solidFill>
                      <a:schemeClr val="bg1"/>
                    </a:solidFill>
                  </a:rPr>
                  <a:t>labore</a:t>
                </a:r>
                <a:endParaRPr lang="en-IN" sz="1400" dirty="0">
                  <a:solidFill>
                    <a:schemeClr val="bg1"/>
                  </a:solidFill>
                </a:endParaRPr>
              </a:p>
            </p:txBody>
          </p:sp>
        </p:grp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7AD6FF7B-2DA8-4AF7-ADFC-CCD09E5164AE}"/>
                </a:ext>
              </a:extLst>
            </p:cNvPr>
            <p:cNvCxnSpPr>
              <a:cxnSpLocks/>
            </p:cNvCxnSpPr>
            <p:nvPr/>
          </p:nvCxnSpPr>
          <p:spPr>
            <a:xfrm>
              <a:off x="7587573" y="1692613"/>
              <a:ext cx="0" cy="247082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5CF69336-04D6-4A5D-B7E7-9B862222C42C}"/>
                </a:ext>
              </a:extLst>
            </p:cNvPr>
            <p:cNvCxnSpPr>
              <a:cxnSpLocks/>
            </p:cNvCxnSpPr>
            <p:nvPr/>
          </p:nvCxnSpPr>
          <p:spPr>
            <a:xfrm>
              <a:off x="9727658" y="1692613"/>
              <a:ext cx="0" cy="247082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CA5D6FB7-42E9-48EC-9F8E-ADFBEEE7A9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2569" y="5111750"/>
            <a:ext cx="3934883" cy="21463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4CA3666D-F9EC-45DA-AEC3-C86F157779C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9143" y="58365"/>
            <a:ext cx="876126" cy="836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4617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hord 2">
            <a:extLst>
              <a:ext uri="{FF2B5EF4-FFF2-40B4-BE49-F238E27FC236}">
                <a16:creationId xmlns:a16="http://schemas.microsoft.com/office/drawing/2014/main" id="{4C08A23D-3FB8-4571-8F74-C715F43C9FA1}"/>
              </a:ext>
            </a:extLst>
          </p:cNvPr>
          <p:cNvSpPr/>
          <p:nvPr/>
        </p:nvSpPr>
        <p:spPr>
          <a:xfrm rot="1351462">
            <a:off x="8681743" y="872393"/>
            <a:ext cx="5425936" cy="5347678"/>
          </a:xfrm>
          <a:prstGeom prst="chord">
            <a:avLst/>
          </a:prstGeom>
          <a:blipFill dpi="0" rotWithShape="0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1645" t="1305" r="-52099" b="-2725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4" name="Chord 3">
            <a:extLst>
              <a:ext uri="{FF2B5EF4-FFF2-40B4-BE49-F238E27FC236}">
                <a16:creationId xmlns:a16="http://schemas.microsoft.com/office/drawing/2014/main" id="{BCFA0A33-F48E-4235-834F-CE58DCBB8FAA}"/>
              </a:ext>
            </a:extLst>
          </p:cNvPr>
          <p:cNvSpPr/>
          <p:nvPr/>
        </p:nvSpPr>
        <p:spPr>
          <a:xfrm rot="1351462">
            <a:off x="8346333" y="408563"/>
            <a:ext cx="6238673" cy="6238673"/>
          </a:xfrm>
          <a:prstGeom prst="chord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393ED10-12C9-42C0-85B0-B22093E32A35}"/>
              </a:ext>
            </a:extLst>
          </p:cNvPr>
          <p:cNvGrpSpPr/>
          <p:nvPr/>
        </p:nvGrpSpPr>
        <p:grpSpPr>
          <a:xfrm>
            <a:off x="1144538" y="1656978"/>
            <a:ext cx="6135636" cy="2564356"/>
            <a:chOff x="738138" y="1928812"/>
            <a:chExt cx="6135636" cy="2564356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A2B9F158-D7E5-406C-A044-466B0A3B4F0C}"/>
                </a:ext>
              </a:extLst>
            </p:cNvPr>
            <p:cNvSpPr/>
            <p:nvPr/>
          </p:nvSpPr>
          <p:spPr>
            <a:xfrm>
              <a:off x="952902" y="1928812"/>
              <a:ext cx="1228273" cy="1228273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pic>
          <p:nvPicPr>
            <p:cNvPr id="10" name="Graphic 9" descr="Couch">
              <a:extLst>
                <a:ext uri="{FF2B5EF4-FFF2-40B4-BE49-F238E27FC236}">
                  <a16:creationId xmlns:a16="http://schemas.microsoft.com/office/drawing/2014/main" id="{FC47E064-865C-43DD-B6D3-973DD7C45DD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154481" y="2161911"/>
              <a:ext cx="799219" cy="799219"/>
            </a:xfrm>
            <a:prstGeom prst="rect">
              <a:avLst/>
            </a:prstGeom>
          </p:spPr>
        </p:pic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0F164000-FDD3-4757-8DDE-3014A14D3141}"/>
                </a:ext>
              </a:extLst>
            </p:cNvPr>
            <p:cNvSpPr/>
            <p:nvPr/>
          </p:nvSpPr>
          <p:spPr>
            <a:xfrm>
              <a:off x="5380523" y="1928812"/>
              <a:ext cx="1228273" cy="1228273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pic>
          <p:nvPicPr>
            <p:cNvPr id="12" name="Graphic 11" descr="Table and chairs">
              <a:extLst>
                <a:ext uri="{FF2B5EF4-FFF2-40B4-BE49-F238E27FC236}">
                  <a16:creationId xmlns:a16="http://schemas.microsoft.com/office/drawing/2014/main" id="{1151B5EB-6EA1-4467-B99A-E1E8D58E335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551395" y="2071830"/>
              <a:ext cx="902089" cy="902089"/>
            </a:xfrm>
            <a:prstGeom prst="rect">
              <a:avLst/>
            </a:prstGeom>
          </p:spPr>
        </p:pic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3DB3AF74-6999-4188-8636-6F848C246539}"/>
                </a:ext>
              </a:extLst>
            </p:cNvPr>
            <p:cNvSpPr/>
            <p:nvPr/>
          </p:nvSpPr>
          <p:spPr>
            <a:xfrm>
              <a:off x="3211530" y="1928812"/>
              <a:ext cx="1228273" cy="1228273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pic>
          <p:nvPicPr>
            <p:cNvPr id="14" name="Graphic 13" descr="Bed">
              <a:extLst>
                <a:ext uri="{FF2B5EF4-FFF2-40B4-BE49-F238E27FC236}">
                  <a16:creationId xmlns:a16="http://schemas.microsoft.com/office/drawing/2014/main" id="{F0AE159C-2A1F-4DC1-8E11-EA89D7D4522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380512" y="2053072"/>
              <a:ext cx="907860" cy="907860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5E5D627C-A964-47EF-9130-C13C9A9CD626}"/>
                </a:ext>
              </a:extLst>
            </p:cNvPr>
            <p:cNvSpPr txBox="1"/>
            <p:nvPr/>
          </p:nvSpPr>
          <p:spPr>
            <a:xfrm>
              <a:off x="738138" y="3323617"/>
              <a:ext cx="1735086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N" sz="1400" dirty="0">
                  <a:solidFill>
                    <a:schemeClr val="bg1"/>
                  </a:solidFill>
                </a:rPr>
                <a:t>Lorem ipsum </a:t>
              </a:r>
              <a:r>
                <a:rPr lang="en-IN" sz="1400" dirty="0" err="1">
                  <a:solidFill>
                    <a:schemeClr val="bg1"/>
                  </a:solidFill>
                </a:rPr>
                <a:t>dolor</a:t>
              </a:r>
              <a:r>
                <a:rPr lang="en-IN" sz="1400" dirty="0">
                  <a:solidFill>
                    <a:schemeClr val="bg1"/>
                  </a:solidFill>
                </a:rPr>
                <a:t> sit </a:t>
              </a:r>
              <a:r>
                <a:rPr lang="en-IN" sz="1400" dirty="0" err="1">
                  <a:solidFill>
                    <a:schemeClr val="bg1"/>
                  </a:solidFill>
                </a:rPr>
                <a:t>amet</a:t>
              </a:r>
              <a:r>
                <a:rPr lang="en-IN" sz="1400" dirty="0">
                  <a:solidFill>
                    <a:schemeClr val="bg1"/>
                  </a:solidFill>
                </a:rPr>
                <a:t>, </a:t>
              </a:r>
              <a:r>
                <a:rPr lang="en-IN" sz="1400" dirty="0" err="1">
                  <a:solidFill>
                    <a:schemeClr val="bg1"/>
                  </a:solidFill>
                </a:rPr>
                <a:t>consectetur</a:t>
              </a:r>
              <a:r>
                <a:rPr lang="en-IN" sz="1400" dirty="0">
                  <a:solidFill>
                    <a:schemeClr val="bg1"/>
                  </a:solidFill>
                </a:rPr>
                <a:t> </a:t>
              </a:r>
              <a:r>
                <a:rPr lang="en-IN" sz="1400" dirty="0" err="1">
                  <a:solidFill>
                    <a:schemeClr val="bg1"/>
                  </a:solidFill>
                </a:rPr>
                <a:t>adipiscing</a:t>
              </a:r>
              <a:r>
                <a:rPr lang="en-IN" sz="1400" dirty="0">
                  <a:solidFill>
                    <a:schemeClr val="bg1"/>
                  </a:solidFill>
                </a:rPr>
                <a:t> </a:t>
              </a:r>
              <a:r>
                <a:rPr lang="en-IN" sz="1400" dirty="0" err="1">
                  <a:solidFill>
                    <a:schemeClr val="bg1"/>
                  </a:solidFill>
                </a:rPr>
                <a:t>elit</a:t>
              </a:r>
              <a:r>
                <a:rPr lang="en-IN" sz="1400" dirty="0">
                  <a:solidFill>
                    <a:schemeClr val="bg1"/>
                  </a:solidFill>
                </a:rPr>
                <a:t>, </a:t>
              </a:r>
              <a:r>
                <a:rPr lang="en-IN" sz="1400" dirty="0" err="1">
                  <a:solidFill>
                    <a:schemeClr val="bg1"/>
                  </a:solidFill>
                </a:rPr>
                <a:t>sed</a:t>
              </a:r>
              <a:r>
                <a:rPr lang="en-IN" sz="1400" dirty="0">
                  <a:solidFill>
                    <a:schemeClr val="bg1"/>
                  </a:solidFill>
                </a:rPr>
                <a:t> do </a:t>
              </a:r>
              <a:r>
                <a:rPr lang="en-IN" sz="1400" dirty="0" err="1">
                  <a:solidFill>
                    <a:schemeClr val="bg1"/>
                  </a:solidFill>
                </a:rPr>
                <a:t>eiusmod</a:t>
              </a:r>
              <a:r>
                <a:rPr lang="en-IN" sz="1400" dirty="0">
                  <a:solidFill>
                    <a:schemeClr val="bg1"/>
                  </a:solidFill>
                </a:rPr>
                <a:t> </a:t>
              </a:r>
              <a:r>
                <a:rPr lang="en-IN" sz="1400" dirty="0" err="1">
                  <a:solidFill>
                    <a:schemeClr val="bg1"/>
                  </a:solidFill>
                </a:rPr>
                <a:t>tempor</a:t>
              </a:r>
              <a:r>
                <a:rPr lang="en-IN" sz="1400" dirty="0">
                  <a:solidFill>
                    <a:schemeClr val="bg1"/>
                  </a:solidFill>
                </a:rPr>
                <a:t> </a:t>
              </a:r>
              <a:r>
                <a:rPr lang="en-IN" sz="1400" dirty="0" err="1">
                  <a:solidFill>
                    <a:schemeClr val="bg1"/>
                  </a:solidFill>
                </a:rPr>
                <a:t>incididunt</a:t>
              </a:r>
              <a:r>
                <a:rPr lang="en-IN" sz="1400" dirty="0">
                  <a:solidFill>
                    <a:schemeClr val="bg1"/>
                  </a:solidFill>
                </a:rPr>
                <a:t> </a:t>
              </a:r>
              <a:r>
                <a:rPr lang="en-IN" sz="1400" dirty="0" err="1">
                  <a:solidFill>
                    <a:schemeClr val="bg1"/>
                  </a:solidFill>
                </a:rPr>
                <a:t>ut</a:t>
              </a:r>
              <a:r>
                <a:rPr lang="en-IN" sz="1400" dirty="0">
                  <a:solidFill>
                    <a:schemeClr val="bg1"/>
                  </a:solidFill>
                </a:rPr>
                <a:t> </a:t>
              </a:r>
              <a:r>
                <a:rPr lang="en-IN" sz="1400" dirty="0" err="1">
                  <a:solidFill>
                    <a:schemeClr val="bg1"/>
                  </a:solidFill>
                </a:rPr>
                <a:t>labore</a:t>
              </a:r>
              <a:endParaRPr lang="en-IN" sz="1400" dirty="0">
                <a:solidFill>
                  <a:schemeClr val="bg1"/>
                </a:solidFill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270A2E07-D7AF-4125-B3FA-F444340C3F71}"/>
                </a:ext>
              </a:extLst>
            </p:cNvPr>
            <p:cNvSpPr txBox="1"/>
            <p:nvPr/>
          </p:nvSpPr>
          <p:spPr>
            <a:xfrm>
              <a:off x="2938413" y="3323617"/>
              <a:ext cx="1735086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N" sz="1400" dirty="0">
                  <a:solidFill>
                    <a:schemeClr val="bg1"/>
                  </a:solidFill>
                </a:rPr>
                <a:t>Lorem ipsum </a:t>
              </a:r>
              <a:r>
                <a:rPr lang="en-IN" sz="1400" dirty="0" err="1">
                  <a:solidFill>
                    <a:schemeClr val="bg1"/>
                  </a:solidFill>
                </a:rPr>
                <a:t>dolor</a:t>
              </a:r>
              <a:r>
                <a:rPr lang="en-IN" sz="1400" dirty="0">
                  <a:solidFill>
                    <a:schemeClr val="bg1"/>
                  </a:solidFill>
                </a:rPr>
                <a:t> sit </a:t>
              </a:r>
              <a:r>
                <a:rPr lang="en-IN" sz="1400" dirty="0" err="1">
                  <a:solidFill>
                    <a:schemeClr val="bg1"/>
                  </a:solidFill>
                </a:rPr>
                <a:t>amet</a:t>
              </a:r>
              <a:r>
                <a:rPr lang="en-IN" sz="1400" dirty="0">
                  <a:solidFill>
                    <a:schemeClr val="bg1"/>
                  </a:solidFill>
                </a:rPr>
                <a:t>, </a:t>
              </a:r>
              <a:r>
                <a:rPr lang="en-IN" sz="1400" dirty="0" err="1">
                  <a:solidFill>
                    <a:schemeClr val="bg1"/>
                  </a:solidFill>
                </a:rPr>
                <a:t>consectetur</a:t>
              </a:r>
              <a:r>
                <a:rPr lang="en-IN" sz="1400" dirty="0">
                  <a:solidFill>
                    <a:schemeClr val="bg1"/>
                  </a:solidFill>
                </a:rPr>
                <a:t> </a:t>
              </a:r>
              <a:r>
                <a:rPr lang="en-IN" sz="1400" dirty="0" err="1">
                  <a:solidFill>
                    <a:schemeClr val="bg1"/>
                  </a:solidFill>
                </a:rPr>
                <a:t>adipiscing</a:t>
              </a:r>
              <a:r>
                <a:rPr lang="en-IN" sz="1400" dirty="0">
                  <a:solidFill>
                    <a:schemeClr val="bg1"/>
                  </a:solidFill>
                </a:rPr>
                <a:t> </a:t>
              </a:r>
              <a:r>
                <a:rPr lang="en-IN" sz="1400" dirty="0" err="1">
                  <a:solidFill>
                    <a:schemeClr val="bg1"/>
                  </a:solidFill>
                </a:rPr>
                <a:t>elit</a:t>
              </a:r>
              <a:r>
                <a:rPr lang="en-IN" sz="1400" dirty="0">
                  <a:solidFill>
                    <a:schemeClr val="bg1"/>
                  </a:solidFill>
                </a:rPr>
                <a:t>, </a:t>
              </a:r>
              <a:r>
                <a:rPr lang="en-IN" sz="1400" dirty="0" err="1">
                  <a:solidFill>
                    <a:schemeClr val="bg1"/>
                  </a:solidFill>
                </a:rPr>
                <a:t>sed</a:t>
              </a:r>
              <a:r>
                <a:rPr lang="en-IN" sz="1400" dirty="0">
                  <a:solidFill>
                    <a:schemeClr val="bg1"/>
                  </a:solidFill>
                </a:rPr>
                <a:t> do </a:t>
              </a:r>
              <a:r>
                <a:rPr lang="en-IN" sz="1400" dirty="0" err="1">
                  <a:solidFill>
                    <a:schemeClr val="bg1"/>
                  </a:solidFill>
                </a:rPr>
                <a:t>eiusmod</a:t>
              </a:r>
              <a:r>
                <a:rPr lang="en-IN" sz="1400" dirty="0">
                  <a:solidFill>
                    <a:schemeClr val="bg1"/>
                  </a:solidFill>
                </a:rPr>
                <a:t> </a:t>
              </a:r>
              <a:r>
                <a:rPr lang="en-IN" sz="1400" dirty="0" err="1">
                  <a:solidFill>
                    <a:schemeClr val="bg1"/>
                  </a:solidFill>
                </a:rPr>
                <a:t>tempor</a:t>
              </a:r>
              <a:r>
                <a:rPr lang="en-IN" sz="1400" dirty="0">
                  <a:solidFill>
                    <a:schemeClr val="bg1"/>
                  </a:solidFill>
                </a:rPr>
                <a:t> </a:t>
              </a:r>
              <a:r>
                <a:rPr lang="en-IN" sz="1400" dirty="0" err="1">
                  <a:solidFill>
                    <a:schemeClr val="bg1"/>
                  </a:solidFill>
                </a:rPr>
                <a:t>incididunt</a:t>
              </a:r>
              <a:r>
                <a:rPr lang="en-IN" sz="1400" dirty="0">
                  <a:solidFill>
                    <a:schemeClr val="bg1"/>
                  </a:solidFill>
                </a:rPr>
                <a:t> </a:t>
              </a:r>
              <a:r>
                <a:rPr lang="en-IN" sz="1400" dirty="0" err="1">
                  <a:solidFill>
                    <a:schemeClr val="bg1"/>
                  </a:solidFill>
                </a:rPr>
                <a:t>ut</a:t>
              </a:r>
              <a:r>
                <a:rPr lang="en-IN" sz="1400" dirty="0">
                  <a:solidFill>
                    <a:schemeClr val="bg1"/>
                  </a:solidFill>
                </a:rPr>
                <a:t> </a:t>
              </a:r>
              <a:r>
                <a:rPr lang="en-IN" sz="1400" dirty="0" err="1">
                  <a:solidFill>
                    <a:schemeClr val="bg1"/>
                  </a:solidFill>
                </a:rPr>
                <a:t>labore</a:t>
              </a:r>
              <a:endParaRPr lang="en-IN" sz="1400" dirty="0">
                <a:solidFill>
                  <a:schemeClr val="bg1"/>
                </a:solidFill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3022FFF9-83C0-44A6-9BF8-0FD821AF821B}"/>
                </a:ext>
              </a:extLst>
            </p:cNvPr>
            <p:cNvSpPr txBox="1"/>
            <p:nvPr/>
          </p:nvSpPr>
          <p:spPr>
            <a:xfrm>
              <a:off x="5138688" y="3323617"/>
              <a:ext cx="1735086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N" sz="1400" dirty="0">
                  <a:solidFill>
                    <a:schemeClr val="bg1"/>
                  </a:solidFill>
                </a:rPr>
                <a:t>Lorem ipsum </a:t>
              </a:r>
              <a:r>
                <a:rPr lang="en-IN" sz="1400" dirty="0" err="1">
                  <a:solidFill>
                    <a:schemeClr val="bg1"/>
                  </a:solidFill>
                </a:rPr>
                <a:t>dolor</a:t>
              </a:r>
              <a:r>
                <a:rPr lang="en-IN" sz="1400" dirty="0">
                  <a:solidFill>
                    <a:schemeClr val="bg1"/>
                  </a:solidFill>
                </a:rPr>
                <a:t> sit </a:t>
              </a:r>
              <a:r>
                <a:rPr lang="en-IN" sz="1400" dirty="0" err="1">
                  <a:solidFill>
                    <a:schemeClr val="bg1"/>
                  </a:solidFill>
                </a:rPr>
                <a:t>amet</a:t>
              </a:r>
              <a:r>
                <a:rPr lang="en-IN" sz="1400" dirty="0">
                  <a:solidFill>
                    <a:schemeClr val="bg1"/>
                  </a:solidFill>
                </a:rPr>
                <a:t>, </a:t>
              </a:r>
              <a:r>
                <a:rPr lang="en-IN" sz="1400" dirty="0" err="1">
                  <a:solidFill>
                    <a:schemeClr val="bg1"/>
                  </a:solidFill>
                </a:rPr>
                <a:t>consectetur</a:t>
              </a:r>
              <a:r>
                <a:rPr lang="en-IN" sz="1400" dirty="0">
                  <a:solidFill>
                    <a:schemeClr val="bg1"/>
                  </a:solidFill>
                </a:rPr>
                <a:t> </a:t>
              </a:r>
              <a:r>
                <a:rPr lang="en-IN" sz="1400" dirty="0" err="1">
                  <a:solidFill>
                    <a:schemeClr val="bg1"/>
                  </a:solidFill>
                </a:rPr>
                <a:t>adipiscing</a:t>
              </a:r>
              <a:r>
                <a:rPr lang="en-IN" sz="1400" dirty="0">
                  <a:solidFill>
                    <a:schemeClr val="bg1"/>
                  </a:solidFill>
                </a:rPr>
                <a:t> </a:t>
              </a:r>
              <a:r>
                <a:rPr lang="en-IN" sz="1400" dirty="0" err="1">
                  <a:solidFill>
                    <a:schemeClr val="bg1"/>
                  </a:solidFill>
                </a:rPr>
                <a:t>elit</a:t>
              </a:r>
              <a:r>
                <a:rPr lang="en-IN" sz="1400" dirty="0">
                  <a:solidFill>
                    <a:schemeClr val="bg1"/>
                  </a:solidFill>
                </a:rPr>
                <a:t>, </a:t>
              </a:r>
              <a:r>
                <a:rPr lang="en-IN" sz="1400" dirty="0" err="1">
                  <a:solidFill>
                    <a:schemeClr val="bg1"/>
                  </a:solidFill>
                </a:rPr>
                <a:t>sed</a:t>
              </a:r>
              <a:r>
                <a:rPr lang="en-IN" sz="1400" dirty="0">
                  <a:solidFill>
                    <a:schemeClr val="bg1"/>
                  </a:solidFill>
                </a:rPr>
                <a:t> do </a:t>
              </a:r>
              <a:r>
                <a:rPr lang="en-IN" sz="1400" dirty="0" err="1">
                  <a:solidFill>
                    <a:schemeClr val="bg1"/>
                  </a:solidFill>
                </a:rPr>
                <a:t>eiusmod</a:t>
              </a:r>
              <a:r>
                <a:rPr lang="en-IN" sz="1400" dirty="0">
                  <a:solidFill>
                    <a:schemeClr val="bg1"/>
                  </a:solidFill>
                </a:rPr>
                <a:t> </a:t>
              </a:r>
              <a:r>
                <a:rPr lang="en-IN" sz="1400" dirty="0" err="1">
                  <a:solidFill>
                    <a:schemeClr val="bg1"/>
                  </a:solidFill>
                </a:rPr>
                <a:t>tempor</a:t>
              </a:r>
              <a:r>
                <a:rPr lang="en-IN" sz="1400" dirty="0">
                  <a:solidFill>
                    <a:schemeClr val="bg1"/>
                  </a:solidFill>
                </a:rPr>
                <a:t> </a:t>
              </a:r>
              <a:r>
                <a:rPr lang="en-IN" sz="1400" dirty="0" err="1">
                  <a:solidFill>
                    <a:schemeClr val="bg1"/>
                  </a:solidFill>
                </a:rPr>
                <a:t>incididunt</a:t>
              </a:r>
              <a:r>
                <a:rPr lang="en-IN" sz="1400" dirty="0">
                  <a:solidFill>
                    <a:schemeClr val="bg1"/>
                  </a:solidFill>
                </a:rPr>
                <a:t> </a:t>
              </a:r>
              <a:r>
                <a:rPr lang="en-IN" sz="1400" dirty="0" err="1">
                  <a:solidFill>
                    <a:schemeClr val="bg1"/>
                  </a:solidFill>
                </a:rPr>
                <a:t>ut</a:t>
              </a:r>
              <a:r>
                <a:rPr lang="en-IN" sz="1400" dirty="0">
                  <a:solidFill>
                    <a:schemeClr val="bg1"/>
                  </a:solidFill>
                </a:rPr>
                <a:t> </a:t>
              </a:r>
              <a:r>
                <a:rPr lang="en-IN" sz="1400" dirty="0" err="1">
                  <a:solidFill>
                    <a:schemeClr val="bg1"/>
                  </a:solidFill>
                </a:rPr>
                <a:t>labore</a:t>
              </a:r>
              <a:endParaRPr lang="en-IN" sz="14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8886956D-2277-4654-A5AE-95B700B0A0C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052" y="5056680"/>
            <a:ext cx="6164435" cy="2676809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B704EB78-A0B7-4919-B4D0-6F074346842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9143" y="58365"/>
            <a:ext cx="876126" cy="836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0052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308D8557-563C-48FB-BFBB-5ACB2241B1F5}"/>
              </a:ext>
            </a:extLst>
          </p:cNvPr>
          <p:cNvGrpSpPr/>
          <p:nvPr/>
        </p:nvGrpSpPr>
        <p:grpSpPr>
          <a:xfrm>
            <a:off x="-1958678" y="-2677008"/>
            <a:ext cx="9146878" cy="9146878"/>
            <a:chOff x="-2492078" y="-2651608"/>
            <a:chExt cx="7486673" cy="7486673"/>
          </a:xfrm>
        </p:grpSpPr>
        <p:sp>
          <p:nvSpPr>
            <p:cNvPr id="2" name="Chord 1">
              <a:extLst>
                <a:ext uri="{FF2B5EF4-FFF2-40B4-BE49-F238E27FC236}">
                  <a16:creationId xmlns:a16="http://schemas.microsoft.com/office/drawing/2014/main" id="{8B19E404-5882-4859-96F7-961218D5DB09}"/>
                </a:ext>
              </a:extLst>
            </p:cNvPr>
            <p:cNvSpPr/>
            <p:nvPr/>
          </p:nvSpPr>
          <p:spPr>
            <a:xfrm rot="13965427">
              <a:off x="-2050606" y="-2157451"/>
              <a:ext cx="6511354" cy="6417441"/>
            </a:xfrm>
            <a:prstGeom prst="chord">
              <a:avLst>
                <a:gd name="adj1" fmla="val 20468898"/>
                <a:gd name="adj2" fmla="val 16200000"/>
              </a:avLst>
            </a:prstGeom>
            <a:blipFill dpi="0" rotWithShape="0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11645" t="1305" r="-52099" b="-2725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sp>
          <p:nvSpPr>
            <p:cNvPr id="3" name="Chord 2">
              <a:extLst>
                <a:ext uri="{FF2B5EF4-FFF2-40B4-BE49-F238E27FC236}">
                  <a16:creationId xmlns:a16="http://schemas.microsoft.com/office/drawing/2014/main" id="{3ED4B144-5568-418A-B2D5-18BEFDF4A841}"/>
                </a:ext>
              </a:extLst>
            </p:cNvPr>
            <p:cNvSpPr/>
            <p:nvPr/>
          </p:nvSpPr>
          <p:spPr>
            <a:xfrm rot="13965427">
              <a:off x="-2492078" y="-2651608"/>
              <a:ext cx="7486673" cy="7486673"/>
            </a:xfrm>
            <a:prstGeom prst="chord">
              <a:avLst>
                <a:gd name="adj1" fmla="val 20167171"/>
                <a:gd name="adj2" fmla="val 16200000"/>
              </a:avLst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491CDB1D-85E8-4AF8-9F69-4EA6FAFA5B4D}"/>
              </a:ext>
            </a:extLst>
          </p:cNvPr>
          <p:cNvGrpSpPr/>
          <p:nvPr/>
        </p:nvGrpSpPr>
        <p:grpSpPr>
          <a:xfrm>
            <a:off x="7918255" y="1363914"/>
            <a:ext cx="3420515" cy="1838651"/>
            <a:chOff x="445689" y="1813345"/>
            <a:chExt cx="3420515" cy="1838651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8450BA4-12B9-4A4F-9ED7-93DB86C28BF4}"/>
                </a:ext>
              </a:extLst>
            </p:cNvPr>
            <p:cNvSpPr txBox="1"/>
            <p:nvPr/>
          </p:nvSpPr>
          <p:spPr>
            <a:xfrm>
              <a:off x="445689" y="1813345"/>
              <a:ext cx="2956965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3500" b="1" dirty="0">
                  <a:solidFill>
                    <a:schemeClr val="bg1"/>
                  </a:solidFill>
                </a:rPr>
                <a:t>LOREM IPSUM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ECB9A30-2D33-407B-862A-BAA4F7956F5D}"/>
                </a:ext>
              </a:extLst>
            </p:cNvPr>
            <p:cNvSpPr txBox="1"/>
            <p:nvPr/>
          </p:nvSpPr>
          <p:spPr>
            <a:xfrm>
              <a:off x="466927" y="2482445"/>
              <a:ext cx="3399277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1400" dirty="0">
                  <a:solidFill>
                    <a:schemeClr val="bg1"/>
                  </a:solidFill>
                </a:rPr>
                <a:t>Lorem ipsum </a:t>
              </a:r>
              <a:r>
                <a:rPr lang="en-IN" sz="1400" dirty="0" err="1">
                  <a:solidFill>
                    <a:schemeClr val="bg1"/>
                  </a:solidFill>
                </a:rPr>
                <a:t>dolor</a:t>
              </a:r>
              <a:r>
                <a:rPr lang="en-IN" sz="1400" dirty="0">
                  <a:solidFill>
                    <a:schemeClr val="bg1"/>
                  </a:solidFill>
                </a:rPr>
                <a:t> sit </a:t>
              </a:r>
              <a:r>
                <a:rPr lang="en-IN" sz="1400" dirty="0" err="1">
                  <a:solidFill>
                    <a:schemeClr val="bg1"/>
                  </a:solidFill>
                </a:rPr>
                <a:t>amet</a:t>
              </a:r>
              <a:r>
                <a:rPr lang="en-IN" sz="1400" dirty="0">
                  <a:solidFill>
                    <a:schemeClr val="bg1"/>
                  </a:solidFill>
                </a:rPr>
                <a:t>, </a:t>
              </a:r>
              <a:r>
                <a:rPr lang="en-IN" sz="1400" dirty="0" err="1">
                  <a:solidFill>
                    <a:schemeClr val="bg1"/>
                  </a:solidFill>
                </a:rPr>
                <a:t>consectetur</a:t>
              </a:r>
              <a:r>
                <a:rPr lang="en-IN" sz="1400" dirty="0">
                  <a:solidFill>
                    <a:schemeClr val="bg1"/>
                  </a:solidFill>
                </a:rPr>
                <a:t> </a:t>
              </a:r>
              <a:r>
                <a:rPr lang="en-IN" sz="1400" dirty="0" err="1">
                  <a:solidFill>
                    <a:schemeClr val="bg1"/>
                  </a:solidFill>
                </a:rPr>
                <a:t>adipiscing</a:t>
              </a:r>
              <a:r>
                <a:rPr lang="en-IN" sz="1400" dirty="0">
                  <a:solidFill>
                    <a:schemeClr val="bg1"/>
                  </a:solidFill>
                </a:rPr>
                <a:t> </a:t>
              </a:r>
              <a:r>
                <a:rPr lang="en-IN" sz="1400" dirty="0" err="1">
                  <a:solidFill>
                    <a:schemeClr val="bg1"/>
                  </a:solidFill>
                </a:rPr>
                <a:t>elit</a:t>
              </a:r>
              <a:r>
                <a:rPr lang="en-IN" sz="1400" dirty="0">
                  <a:solidFill>
                    <a:schemeClr val="bg1"/>
                  </a:solidFill>
                </a:rPr>
                <a:t>, </a:t>
              </a:r>
              <a:r>
                <a:rPr lang="en-IN" sz="1400" dirty="0" err="1">
                  <a:solidFill>
                    <a:schemeClr val="bg1"/>
                  </a:solidFill>
                </a:rPr>
                <a:t>sed</a:t>
              </a:r>
              <a:r>
                <a:rPr lang="en-IN" sz="1400" dirty="0">
                  <a:solidFill>
                    <a:schemeClr val="bg1"/>
                  </a:solidFill>
                </a:rPr>
                <a:t> do </a:t>
              </a:r>
              <a:r>
                <a:rPr lang="en-IN" sz="1400" dirty="0" err="1">
                  <a:solidFill>
                    <a:schemeClr val="bg1"/>
                  </a:solidFill>
                </a:rPr>
                <a:t>eiusmod</a:t>
              </a:r>
              <a:r>
                <a:rPr lang="en-IN" sz="1400" dirty="0">
                  <a:solidFill>
                    <a:schemeClr val="bg1"/>
                  </a:solidFill>
                </a:rPr>
                <a:t> </a:t>
              </a:r>
              <a:r>
                <a:rPr lang="en-IN" sz="1400" dirty="0" err="1">
                  <a:solidFill>
                    <a:schemeClr val="bg1"/>
                  </a:solidFill>
                </a:rPr>
                <a:t>tempor</a:t>
              </a:r>
              <a:r>
                <a:rPr lang="en-IN" sz="1400" dirty="0">
                  <a:solidFill>
                    <a:schemeClr val="bg1"/>
                  </a:solidFill>
                </a:rPr>
                <a:t> </a:t>
              </a:r>
              <a:r>
                <a:rPr lang="en-IN" sz="1400" dirty="0" err="1">
                  <a:solidFill>
                    <a:schemeClr val="bg1"/>
                  </a:solidFill>
                </a:rPr>
                <a:t>incididunt</a:t>
              </a:r>
              <a:r>
                <a:rPr lang="en-IN" sz="1400" dirty="0">
                  <a:solidFill>
                    <a:schemeClr val="bg1"/>
                  </a:solidFill>
                </a:rPr>
                <a:t> </a:t>
              </a:r>
              <a:r>
                <a:rPr lang="en-IN" sz="1400" dirty="0" err="1">
                  <a:solidFill>
                    <a:schemeClr val="bg1"/>
                  </a:solidFill>
                </a:rPr>
                <a:t>ut</a:t>
              </a:r>
              <a:r>
                <a:rPr lang="en-IN" sz="1400" dirty="0">
                  <a:solidFill>
                    <a:schemeClr val="bg1"/>
                  </a:solidFill>
                </a:rPr>
                <a:t> </a:t>
              </a:r>
              <a:r>
                <a:rPr lang="en-IN" sz="1400" dirty="0" err="1">
                  <a:solidFill>
                    <a:schemeClr val="bg1"/>
                  </a:solidFill>
                </a:rPr>
                <a:t>labore</a:t>
              </a:r>
              <a:r>
                <a:rPr lang="en-IN" sz="1400" dirty="0">
                  <a:solidFill>
                    <a:schemeClr val="bg1"/>
                  </a:solidFill>
                </a:rPr>
                <a:t> et dolore magna </a:t>
              </a:r>
              <a:r>
                <a:rPr lang="en-IN" sz="1400" dirty="0" err="1">
                  <a:solidFill>
                    <a:schemeClr val="bg1"/>
                  </a:solidFill>
                </a:rPr>
                <a:t>aliqua</a:t>
              </a:r>
              <a:r>
                <a:rPr lang="en-IN" sz="1400" dirty="0">
                  <a:solidFill>
                    <a:schemeClr val="bg1"/>
                  </a:solidFill>
                </a:rPr>
                <a:t>. Ut </a:t>
              </a:r>
              <a:r>
                <a:rPr lang="en-IN" sz="1400" dirty="0" err="1">
                  <a:solidFill>
                    <a:schemeClr val="bg1"/>
                  </a:solidFill>
                </a:rPr>
                <a:t>enim</a:t>
              </a:r>
              <a:r>
                <a:rPr lang="en-IN" sz="1400" dirty="0">
                  <a:solidFill>
                    <a:schemeClr val="bg1"/>
                  </a:solidFill>
                </a:rPr>
                <a:t> ad minim </a:t>
              </a:r>
              <a:r>
                <a:rPr lang="en-IN" sz="1400" dirty="0" err="1">
                  <a:solidFill>
                    <a:schemeClr val="bg1"/>
                  </a:solidFill>
                </a:rPr>
                <a:t>veniam</a:t>
              </a:r>
              <a:r>
                <a:rPr lang="en-IN" sz="1400" dirty="0">
                  <a:solidFill>
                    <a:schemeClr val="bg1"/>
                  </a:solidFill>
                </a:rPr>
                <a:t>, </a:t>
              </a:r>
              <a:r>
                <a:rPr lang="en-IN" sz="1400" dirty="0" err="1">
                  <a:solidFill>
                    <a:schemeClr val="bg1"/>
                  </a:solidFill>
                </a:rPr>
                <a:t>quis</a:t>
              </a:r>
              <a:r>
                <a:rPr lang="en-IN" sz="1400" dirty="0">
                  <a:solidFill>
                    <a:schemeClr val="bg1"/>
                  </a:solidFill>
                </a:rPr>
                <a:t> </a:t>
              </a:r>
              <a:r>
                <a:rPr lang="en-IN" sz="1400" dirty="0" err="1">
                  <a:solidFill>
                    <a:schemeClr val="bg1"/>
                  </a:solidFill>
                </a:rPr>
                <a:t>nostrud</a:t>
              </a:r>
              <a:r>
                <a:rPr lang="en-IN" sz="1400" dirty="0">
                  <a:solidFill>
                    <a:schemeClr val="bg1"/>
                  </a:solidFill>
                </a:rPr>
                <a:t> exercitation </a:t>
              </a:r>
              <a:r>
                <a:rPr lang="en-IN" sz="1400" dirty="0" err="1">
                  <a:solidFill>
                    <a:schemeClr val="bg1"/>
                  </a:solidFill>
                </a:rPr>
                <a:t>ullamco</a:t>
              </a:r>
              <a:r>
                <a:rPr lang="en-IN" sz="1400" dirty="0">
                  <a:solidFill>
                    <a:schemeClr val="bg1"/>
                  </a:solidFill>
                </a:rPr>
                <a:t> </a:t>
              </a:r>
              <a:r>
                <a:rPr lang="en-IN" sz="1400" dirty="0" err="1">
                  <a:solidFill>
                    <a:schemeClr val="bg1"/>
                  </a:solidFill>
                </a:rPr>
                <a:t>laboris</a:t>
              </a:r>
              <a:r>
                <a:rPr lang="en-IN" sz="1400" dirty="0">
                  <a:solidFill>
                    <a:schemeClr val="bg1"/>
                  </a:solidFill>
                </a:rPr>
                <a:t> nisi </a:t>
              </a:r>
              <a:r>
                <a:rPr lang="en-IN" sz="1400" dirty="0" err="1">
                  <a:solidFill>
                    <a:schemeClr val="bg1"/>
                  </a:solidFill>
                </a:rPr>
                <a:t>ut</a:t>
              </a:r>
              <a:r>
                <a:rPr lang="en-IN" sz="1400" dirty="0">
                  <a:solidFill>
                    <a:schemeClr val="bg1"/>
                  </a:solidFill>
                </a:rPr>
                <a:t> </a:t>
              </a:r>
              <a:r>
                <a:rPr lang="en-IN" sz="1400" dirty="0" err="1">
                  <a:solidFill>
                    <a:schemeClr val="bg1"/>
                  </a:solidFill>
                </a:rPr>
                <a:t>aliquip</a:t>
              </a:r>
              <a:endParaRPr lang="en-IN" sz="1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AFC94CF2-02F1-4D7D-931F-D56F659FB141}"/>
              </a:ext>
            </a:extLst>
          </p:cNvPr>
          <p:cNvGrpSpPr/>
          <p:nvPr/>
        </p:nvGrpSpPr>
        <p:grpSpPr>
          <a:xfrm>
            <a:off x="7918255" y="3892801"/>
            <a:ext cx="3420515" cy="1838651"/>
            <a:chOff x="445689" y="1813345"/>
            <a:chExt cx="3420515" cy="1838651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38EA1B2-797B-4612-8C2D-40E6CE3C7806}"/>
                </a:ext>
              </a:extLst>
            </p:cNvPr>
            <p:cNvSpPr txBox="1"/>
            <p:nvPr/>
          </p:nvSpPr>
          <p:spPr>
            <a:xfrm>
              <a:off x="445689" y="1813345"/>
              <a:ext cx="2956965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3500" b="1" dirty="0">
                  <a:solidFill>
                    <a:schemeClr val="bg1"/>
                  </a:solidFill>
                </a:rPr>
                <a:t>LOREM IPSUM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17F8247-E81F-429A-9595-52D77C470BE2}"/>
                </a:ext>
              </a:extLst>
            </p:cNvPr>
            <p:cNvSpPr txBox="1"/>
            <p:nvPr/>
          </p:nvSpPr>
          <p:spPr>
            <a:xfrm>
              <a:off x="466927" y="2482445"/>
              <a:ext cx="3399277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1400" dirty="0">
                  <a:solidFill>
                    <a:schemeClr val="bg1"/>
                  </a:solidFill>
                </a:rPr>
                <a:t>Lorem ipsum </a:t>
              </a:r>
              <a:r>
                <a:rPr lang="en-IN" sz="1400" dirty="0" err="1">
                  <a:solidFill>
                    <a:schemeClr val="bg1"/>
                  </a:solidFill>
                </a:rPr>
                <a:t>dolor</a:t>
              </a:r>
              <a:r>
                <a:rPr lang="en-IN" sz="1400" dirty="0">
                  <a:solidFill>
                    <a:schemeClr val="bg1"/>
                  </a:solidFill>
                </a:rPr>
                <a:t> sit </a:t>
              </a:r>
              <a:r>
                <a:rPr lang="en-IN" sz="1400" dirty="0" err="1">
                  <a:solidFill>
                    <a:schemeClr val="bg1"/>
                  </a:solidFill>
                </a:rPr>
                <a:t>amet</a:t>
              </a:r>
              <a:r>
                <a:rPr lang="en-IN" sz="1400" dirty="0">
                  <a:solidFill>
                    <a:schemeClr val="bg1"/>
                  </a:solidFill>
                </a:rPr>
                <a:t>, </a:t>
              </a:r>
              <a:r>
                <a:rPr lang="en-IN" sz="1400" dirty="0" err="1">
                  <a:solidFill>
                    <a:schemeClr val="bg1"/>
                  </a:solidFill>
                </a:rPr>
                <a:t>consectetur</a:t>
              </a:r>
              <a:r>
                <a:rPr lang="en-IN" sz="1400" dirty="0">
                  <a:solidFill>
                    <a:schemeClr val="bg1"/>
                  </a:solidFill>
                </a:rPr>
                <a:t> </a:t>
              </a:r>
              <a:r>
                <a:rPr lang="en-IN" sz="1400" dirty="0" err="1">
                  <a:solidFill>
                    <a:schemeClr val="bg1"/>
                  </a:solidFill>
                </a:rPr>
                <a:t>adipiscing</a:t>
              </a:r>
              <a:r>
                <a:rPr lang="en-IN" sz="1400" dirty="0">
                  <a:solidFill>
                    <a:schemeClr val="bg1"/>
                  </a:solidFill>
                </a:rPr>
                <a:t> </a:t>
              </a:r>
              <a:r>
                <a:rPr lang="en-IN" sz="1400" dirty="0" err="1">
                  <a:solidFill>
                    <a:schemeClr val="bg1"/>
                  </a:solidFill>
                </a:rPr>
                <a:t>elit</a:t>
              </a:r>
              <a:r>
                <a:rPr lang="en-IN" sz="1400" dirty="0">
                  <a:solidFill>
                    <a:schemeClr val="bg1"/>
                  </a:solidFill>
                </a:rPr>
                <a:t>, </a:t>
              </a:r>
              <a:r>
                <a:rPr lang="en-IN" sz="1400" dirty="0" err="1">
                  <a:solidFill>
                    <a:schemeClr val="bg1"/>
                  </a:solidFill>
                </a:rPr>
                <a:t>sed</a:t>
              </a:r>
              <a:r>
                <a:rPr lang="en-IN" sz="1400" dirty="0">
                  <a:solidFill>
                    <a:schemeClr val="bg1"/>
                  </a:solidFill>
                </a:rPr>
                <a:t> do </a:t>
              </a:r>
              <a:r>
                <a:rPr lang="en-IN" sz="1400" dirty="0" err="1">
                  <a:solidFill>
                    <a:schemeClr val="bg1"/>
                  </a:solidFill>
                </a:rPr>
                <a:t>eiusmod</a:t>
              </a:r>
              <a:r>
                <a:rPr lang="en-IN" sz="1400" dirty="0">
                  <a:solidFill>
                    <a:schemeClr val="bg1"/>
                  </a:solidFill>
                </a:rPr>
                <a:t> </a:t>
              </a:r>
              <a:r>
                <a:rPr lang="en-IN" sz="1400" dirty="0" err="1">
                  <a:solidFill>
                    <a:schemeClr val="bg1"/>
                  </a:solidFill>
                </a:rPr>
                <a:t>tempor</a:t>
              </a:r>
              <a:r>
                <a:rPr lang="en-IN" sz="1400" dirty="0">
                  <a:solidFill>
                    <a:schemeClr val="bg1"/>
                  </a:solidFill>
                </a:rPr>
                <a:t> </a:t>
              </a:r>
              <a:r>
                <a:rPr lang="en-IN" sz="1400" dirty="0" err="1">
                  <a:solidFill>
                    <a:schemeClr val="bg1"/>
                  </a:solidFill>
                </a:rPr>
                <a:t>incididunt</a:t>
              </a:r>
              <a:r>
                <a:rPr lang="en-IN" sz="1400" dirty="0">
                  <a:solidFill>
                    <a:schemeClr val="bg1"/>
                  </a:solidFill>
                </a:rPr>
                <a:t> </a:t>
              </a:r>
              <a:r>
                <a:rPr lang="en-IN" sz="1400" dirty="0" err="1">
                  <a:solidFill>
                    <a:schemeClr val="bg1"/>
                  </a:solidFill>
                </a:rPr>
                <a:t>ut</a:t>
              </a:r>
              <a:r>
                <a:rPr lang="en-IN" sz="1400" dirty="0">
                  <a:solidFill>
                    <a:schemeClr val="bg1"/>
                  </a:solidFill>
                </a:rPr>
                <a:t> </a:t>
              </a:r>
              <a:r>
                <a:rPr lang="en-IN" sz="1400" dirty="0" err="1">
                  <a:solidFill>
                    <a:schemeClr val="bg1"/>
                  </a:solidFill>
                </a:rPr>
                <a:t>labore</a:t>
              </a:r>
              <a:r>
                <a:rPr lang="en-IN" sz="1400" dirty="0">
                  <a:solidFill>
                    <a:schemeClr val="bg1"/>
                  </a:solidFill>
                </a:rPr>
                <a:t> et dolore magna </a:t>
              </a:r>
              <a:r>
                <a:rPr lang="en-IN" sz="1400" dirty="0" err="1">
                  <a:solidFill>
                    <a:schemeClr val="bg1"/>
                  </a:solidFill>
                </a:rPr>
                <a:t>aliqua</a:t>
              </a:r>
              <a:r>
                <a:rPr lang="en-IN" sz="1400" dirty="0">
                  <a:solidFill>
                    <a:schemeClr val="bg1"/>
                  </a:solidFill>
                </a:rPr>
                <a:t>. Ut </a:t>
              </a:r>
              <a:r>
                <a:rPr lang="en-IN" sz="1400" dirty="0" err="1">
                  <a:solidFill>
                    <a:schemeClr val="bg1"/>
                  </a:solidFill>
                </a:rPr>
                <a:t>enim</a:t>
              </a:r>
              <a:r>
                <a:rPr lang="en-IN" sz="1400" dirty="0">
                  <a:solidFill>
                    <a:schemeClr val="bg1"/>
                  </a:solidFill>
                </a:rPr>
                <a:t> ad minim </a:t>
              </a:r>
              <a:r>
                <a:rPr lang="en-IN" sz="1400" dirty="0" err="1">
                  <a:solidFill>
                    <a:schemeClr val="bg1"/>
                  </a:solidFill>
                </a:rPr>
                <a:t>veniam</a:t>
              </a:r>
              <a:r>
                <a:rPr lang="en-IN" sz="1400" dirty="0">
                  <a:solidFill>
                    <a:schemeClr val="bg1"/>
                  </a:solidFill>
                </a:rPr>
                <a:t>, </a:t>
              </a:r>
              <a:r>
                <a:rPr lang="en-IN" sz="1400" dirty="0" err="1">
                  <a:solidFill>
                    <a:schemeClr val="bg1"/>
                  </a:solidFill>
                </a:rPr>
                <a:t>quis</a:t>
              </a:r>
              <a:r>
                <a:rPr lang="en-IN" sz="1400" dirty="0">
                  <a:solidFill>
                    <a:schemeClr val="bg1"/>
                  </a:solidFill>
                </a:rPr>
                <a:t> </a:t>
              </a:r>
              <a:r>
                <a:rPr lang="en-IN" sz="1400" dirty="0" err="1">
                  <a:solidFill>
                    <a:schemeClr val="bg1"/>
                  </a:solidFill>
                </a:rPr>
                <a:t>nostrud</a:t>
              </a:r>
              <a:r>
                <a:rPr lang="en-IN" sz="1400" dirty="0">
                  <a:solidFill>
                    <a:schemeClr val="bg1"/>
                  </a:solidFill>
                </a:rPr>
                <a:t> exercitation </a:t>
              </a:r>
              <a:r>
                <a:rPr lang="en-IN" sz="1400" dirty="0" err="1">
                  <a:solidFill>
                    <a:schemeClr val="bg1"/>
                  </a:solidFill>
                </a:rPr>
                <a:t>ullamco</a:t>
              </a:r>
              <a:r>
                <a:rPr lang="en-IN" sz="1400" dirty="0">
                  <a:solidFill>
                    <a:schemeClr val="bg1"/>
                  </a:solidFill>
                </a:rPr>
                <a:t> </a:t>
              </a:r>
              <a:r>
                <a:rPr lang="en-IN" sz="1400" dirty="0" err="1">
                  <a:solidFill>
                    <a:schemeClr val="bg1"/>
                  </a:solidFill>
                </a:rPr>
                <a:t>laboris</a:t>
              </a:r>
              <a:r>
                <a:rPr lang="en-IN" sz="1400" dirty="0">
                  <a:solidFill>
                    <a:schemeClr val="bg1"/>
                  </a:solidFill>
                </a:rPr>
                <a:t> nisi </a:t>
              </a:r>
              <a:r>
                <a:rPr lang="en-IN" sz="1400" dirty="0" err="1">
                  <a:solidFill>
                    <a:schemeClr val="bg1"/>
                  </a:solidFill>
                </a:rPr>
                <a:t>ut</a:t>
              </a:r>
              <a:r>
                <a:rPr lang="en-IN" sz="1400" dirty="0">
                  <a:solidFill>
                    <a:schemeClr val="bg1"/>
                  </a:solidFill>
                </a:rPr>
                <a:t> </a:t>
              </a:r>
              <a:r>
                <a:rPr lang="en-IN" sz="1400" dirty="0" err="1">
                  <a:solidFill>
                    <a:schemeClr val="bg1"/>
                  </a:solidFill>
                </a:rPr>
                <a:t>aliquip</a:t>
              </a:r>
              <a:endParaRPr lang="en-IN" sz="1400" dirty="0">
                <a:solidFill>
                  <a:schemeClr val="bg1"/>
                </a:solidFill>
              </a:endParaRPr>
            </a:p>
          </p:txBody>
        </p:sp>
      </p:grp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C0C2FB3-5856-4BA9-9A1B-0C230F809442}"/>
              </a:ext>
            </a:extLst>
          </p:cNvPr>
          <p:cNvCxnSpPr/>
          <p:nvPr/>
        </p:nvCxnSpPr>
        <p:spPr>
          <a:xfrm>
            <a:off x="7393020" y="3521414"/>
            <a:ext cx="4357992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AAB68C2E-D3F8-4DF0-B023-B4BFD6C841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9143" y="58365"/>
            <a:ext cx="876126" cy="836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443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ord 1">
            <a:extLst>
              <a:ext uri="{FF2B5EF4-FFF2-40B4-BE49-F238E27FC236}">
                <a16:creationId xmlns:a16="http://schemas.microsoft.com/office/drawing/2014/main" id="{8B19E404-5882-4859-96F7-961218D5DB09}"/>
              </a:ext>
            </a:extLst>
          </p:cNvPr>
          <p:cNvSpPr/>
          <p:nvPr/>
        </p:nvSpPr>
        <p:spPr>
          <a:xfrm rot="19365427">
            <a:off x="3085629" y="-2653144"/>
            <a:ext cx="6542860" cy="6448493"/>
          </a:xfrm>
          <a:prstGeom prst="chord">
            <a:avLst>
              <a:gd name="adj1" fmla="val 20468898"/>
              <a:gd name="adj2" fmla="val 16200000"/>
            </a:avLst>
          </a:prstGeom>
          <a:blipFill dpi="0" rotWithShape="0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265" r="-2265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3" name="Chord 2">
            <a:extLst>
              <a:ext uri="{FF2B5EF4-FFF2-40B4-BE49-F238E27FC236}">
                <a16:creationId xmlns:a16="http://schemas.microsoft.com/office/drawing/2014/main" id="{3ED4B144-5568-418A-B2D5-18BEFDF4A841}"/>
              </a:ext>
            </a:extLst>
          </p:cNvPr>
          <p:cNvSpPr/>
          <p:nvPr/>
        </p:nvSpPr>
        <p:spPr>
          <a:xfrm rot="19365427">
            <a:off x="2554955" y="-3143936"/>
            <a:ext cx="7522899" cy="7522899"/>
          </a:xfrm>
          <a:prstGeom prst="chord">
            <a:avLst>
              <a:gd name="adj1" fmla="val 20167171"/>
              <a:gd name="adj2" fmla="val 16200000"/>
            </a:avLst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AB68C2E-D3F8-4DF0-B023-B4BFD6C841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9143" y="58365"/>
            <a:ext cx="876126" cy="836579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2DD7A86E-C1BD-46D1-816C-14750ABEA3AC}"/>
              </a:ext>
            </a:extLst>
          </p:cNvPr>
          <p:cNvGrpSpPr/>
          <p:nvPr/>
        </p:nvGrpSpPr>
        <p:grpSpPr>
          <a:xfrm>
            <a:off x="4321082" y="4722701"/>
            <a:ext cx="6554442" cy="1785104"/>
            <a:chOff x="3320214" y="4761612"/>
            <a:chExt cx="6554442" cy="1785104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DBD3A2D-18D0-43D6-A307-842629DCAF08}"/>
                </a:ext>
              </a:extLst>
            </p:cNvPr>
            <p:cNvSpPr txBox="1"/>
            <p:nvPr/>
          </p:nvSpPr>
          <p:spPr>
            <a:xfrm>
              <a:off x="3320214" y="4761612"/>
              <a:ext cx="2633114" cy="1785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5500" b="1" dirty="0">
                  <a:solidFill>
                    <a:schemeClr val="bg1"/>
                  </a:solidFill>
                </a:rPr>
                <a:t>LOREM </a:t>
              </a:r>
            </a:p>
            <a:p>
              <a:r>
                <a:rPr lang="en-IN" sz="5500" b="1" dirty="0">
                  <a:solidFill>
                    <a:schemeClr val="bg1"/>
                  </a:solidFill>
                </a:rPr>
                <a:t>IPSUM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FBEF330-B4C5-459D-8544-3C3C8BD24E75}"/>
                </a:ext>
              </a:extLst>
            </p:cNvPr>
            <p:cNvSpPr txBox="1"/>
            <p:nvPr/>
          </p:nvSpPr>
          <p:spPr>
            <a:xfrm>
              <a:off x="5651770" y="4935437"/>
              <a:ext cx="4222886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dirty="0">
                  <a:solidFill>
                    <a:schemeClr val="bg1"/>
                  </a:solidFill>
                </a:rPr>
                <a:t>Lorem ipsum </a:t>
              </a:r>
              <a:r>
                <a:rPr lang="en-IN" dirty="0" err="1">
                  <a:solidFill>
                    <a:schemeClr val="bg1"/>
                  </a:solidFill>
                </a:rPr>
                <a:t>dolor</a:t>
              </a:r>
              <a:r>
                <a:rPr lang="en-IN" dirty="0">
                  <a:solidFill>
                    <a:schemeClr val="bg1"/>
                  </a:solidFill>
                </a:rPr>
                <a:t> sit </a:t>
              </a:r>
              <a:r>
                <a:rPr lang="en-IN" dirty="0" err="1">
                  <a:solidFill>
                    <a:schemeClr val="bg1"/>
                  </a:solidFill>
                </a:rPr>
                <a:t>amet</a:t>
              </a:r>
              <a:r>
                <a:rPr lang="en-IN" dirty="0">
                  <a:solidFill>
                    <a:schemeClr val="bg1"/>
                  </a:solidFill>
                </a:rPr>
                <a:t>, </a:t>
              </a:r>
              <a:r>
                <a:rPr lang="en-IN" dirty="0" err="1">
                  <a:solidFill>
                    <a:schemeClr val="bg1"/>
                  </a:solidFill>
                </a:rPr>
                <a:t>consectetur</a:t>
              </a:r>
              <a:r>
                <a:rPr lang="en-IN" dirty="0">
                  <a:solidFill>
                    <a:schemeClr val="bg1"/>
                  </a:solidFill>
                </a:rPr>
                <a:t> </a:t>
              </a:r>
              <a:r>
                <a:rPr lang="en-IN" dirty="0" err="1">
                  <a:solidFill>
                    <a:schemeClr val="bg1"/>
                  </a:solidFill>
                </a:rPr>
                <a:t>adipiscing</a:t>
              </a:r>
              <a:r>
                <a:rPr lang="en-IN" dirty="0">
                  <a:solidFill>
                    <a:schemeClr val="bg1"/>
                  </a:solidFill>
                </a:rPr>
                <a:t> </a:t>
              </a:r>
              <a:r>
                <a:rPr lang="en-IN" dirty="0" err="1">
                  <a:solidFill>
                    <a:schemeClr val="bg1"/>
                  </a:solidFill>
                </a:rPr>
                <a:t>elit</a:t>
              </a:r>
              <a:r>
                <a:rPr lang="en-IN" dirty="0">
                  <a:solidFill>
                    <a:schemeClr val="bg1"/>
                  </a:solidFill>
                </a:rPr>
                <a:t>, </a:t>
              </a:r>
              <a:r>
                <a:rPr lang="en-IN" dirty="0" err="1">
                  <a:solidFill>
                    <a:schemeClr val="bg1"/>
                  </a:solidFill>
                </a:rPr>
                <a:t>sed</a:t>
              </a:r>
              <a:r>
                <a:rPr lang="en-IN" dirty="0">
                  <a:solidFill>
                    <a:schemeClr val="bg1"/>
                  </a:solidFill>
                </a:rPr>
                <a:t> do </a:t>
              </a:r>
              <a:r>
                <a:rPr lang="en-IN" dirty="0" err="1">
                  <a:solidFill>
                    <a:schemeClr val="bg1"/>
                  </a:solidFill>
                </a:rPr>
                <a:t>eiusmod</a:t>
              </a:r>
              <a:r>
                <a:rPr lang="en-IN" dirty="0">
                  <a:solidFill>
                    <a:schemeClr val="bg1"/>
                  </a:solidFill>
                </a:rPr>
                <a:t> </a:t>
              </a:r>
              <a:r>
                <a:rPr lang="en-IN" dirty="0" err="1">
                  <a:solidFill>
                    <a:schemeClr val="bg1"/>
                  </a:solidFill>
                </a:rPr>
                <a:t>tempor</a:t>
              </a:r>
              <a:r>
                <a:rPr lang="en-IN" dirty="0">
                  <a:solidFill>
                    <a:schemeClr val="bg1"/>
                  </a:solidFill>
                </a:rPr>
                <a:t> </a:t>
              </a:r>
              <a:r>
                <a:rPr lang="en-IN" dirty="0" err="1">
                  <a:solidFill>
                    <a:schemeClr val="bg1"/>
                  </a:solidFill>
                </a:rPr>
                <a:t>incididunt</a:t>
              </a:r>
              <a:r>
                <a:rPr lang="en-IN" dirty="0">
                  <a:solidFill>
                    <a:schemeClr val="bg1"/>
                  </a:solidFill>
                </a:rPr>
                <a:t> </a:t>
              </a:r>
              <a:r>
                <a:rPr lang="en-IN" dirty="0" err="1">
                  <a:solidFill>
                    <a:schemeClr val="bg1"/>
                  </a:solidFill>
                </a:rPr>
                <a:t>ut</a:t>
              </a:r>
              <a:r>
                <a:rPr lang="en-IN" dirty="0">
                  <a:solidFill>
                    <a:schemeClr val="bg1"/>
                  </a:solidFill>
                </a:rPr>
                <a:t> </a:t>
              </a:r>
              <a:r>
                <a:rPr lang="en-IN" dirty="0" err="1">
                  <a:solidFill>
                    <a:schemeClr val="bg1"/>
                  </a:solidFill>
                </a:rPr>
                <a:t>labore</a:t>
              </a:r>
              <a:r>
                <a:rPr lang="en-IN" dirty="0">
                  <a:solidFill>
                    <a:schemeClr val="bg1"/>
                  </a:solidFill>
                </a:rPr>
                <a:t> et dolore Lorem ipsum </a:t>
              </a:r>
              <a:r>
                <a:rPr lang="en-IN" dirty="0" err="1">
                  <a:solidFill>
                    <a:schemeClr val="bg1"/>
                  </a:solidFill>
                </a:rPr>
                <a:t>dolor</a:t>
              </a:r>
              <a:r>
                <a:rPr lang="en-IN" dirty="0">
                  <a:solidFill>
                    <a:schemeClr val="bg1"/>
                  </a:solidFill>
                </a:rPr>
                <a:t> sit </a:t>
              </a:r>
              <a:r>
                <a:rPr lang="en-IN" dirty="0" err="1">
                  <a:solidFill>
                    <a:schemeClr val="bg1"/>
                  </a:solidFill>
                </a:rPr>
                <a:t>amet</a:t>
              </a:r>
              <a:r>
                <a:rPr lang="en-IN" dirty="0">
                  <a:solidFill>
                    <a:schemeClr val="bg1"/>
                  </a:solidFill>
                </a:rPr>
                <a:t>, </a:t>
              </a:r>
              <a:r>
                <a:rPr lang="en-IN" dirty="0" err="1">
                  <a:solidFill>
                    <a:schemeClr val="bg1"/>
                  </a:solidFill>
                </a:rPr>
                <a:t>consectetur</a:t>
              </a:r>
              <a:r>
                <a:rPr lang="en-IN" dirty="0">
                  <a:solidFill>
                    <a:schemeClr val="bg1"/>
                  </a:solidFill>
                </a:rPr>
                <a:t>. Lorem ipsum </a:t>
              </a:r>
            </a:p>
            <a:p>
              <a:r>
                <a:rPr lang="en-IN" dirty="0" err="1">
                  <a:solidFill>
                    <a:schemeClr val="bg1"/>
                  </a:solidFill>
                </a:rPr>
                <a:t>dolor</a:t>
              </a:r>
              <a:r>
                <a:rPr lang="en-IN" dirty="0">
                  <a:solidFill>
                    <a:schemeClr val="bg1"/>
                  </a:solidFill>
                </a:rPr>
                <a:t> sit </a:t>
              </a:r>
              <a:r>
                <a:rPr lang="en-IN" dirty="0" err="1">
                  <a:solidFill>
                    <a:schemeClr val="bg1"/>
                  </a:solidFill>
                </a:rPr>
                <a:t>amet</a:t>
              </a:r>
              <a:r>
                <a:rPr lang="en-IN" dirty="0">
                  <a:solidFill>
                    <a:schemeClr val="bg1"/>
                  </a:solidFill>
                </a:rPr>
                <a:t>, </a:t>
              </a:r>
              <a:r>
                <a:rPr lang="en-IN" dirty="0" err="1">
                  <a:solidFill>
                    <a:schemeClr val="bg1"/>
                  </a:solidFill>
                </a:rPr>
                <a:t>consectetur</a:t>
              </a:r>
              <a:r>
                <a:rPr lang="en-IN" dirty="0">
                  <a:solidFill>
                    <a:schemeClr val="bg1"/>
                  </a:solidFill>
                </a:rPr>
                <a:t> </a:t>
              </a:r>
              <a:r>
                <a:rPr lang="en-IN" dirty="0" err="1">
                  <a:solidFill>
                    <a:schemeClr val="bg1"/>
                  </a:solidFill>
                </a:rPr>
                <a:t>adipiscing</a:t>
              </a:r>
              <a:r>
                <a:rPr lang="en-IN" dirty="0">
                  <a:solidFill>
                    <a:schemeClr val="bg1"/>
                  </a:solidFill>
                </a:rPr>
                <a:t> </a:t>
              </a:r>
              <a:r>
                <a:rPr lang="en-IN" dirty="0" err="1">
                  <a:solidFill>
                    <a:schemeClr val="bg1"/>
                  </a:solidFill>
                </a:rPr>
                <a:t>elit</a:t>
              </a:r>
              <a:r>
                <a:rPr lang="en-IN" dirty="0">
                  <a:solidFill>
                    <a:schemeClr val="bg1"/>
                  </a:solidFill>
                </a:rPr>
                <a:t>, </a:t>
              </a: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C706945A-A280-431C-817C-74DFC371B1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334" y="4986283"/>
            <a:ext cx="2765613" cy="1485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2755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ord 1">
            <a:extLst>
              <a:ext uri="{FF2B5EF4-FFF2-40B4-BE49-F238E27FC236}">
                <a16:creationId xmlns:a16="http://schemas.microsoft.com/office/drawing/2014/main" id="{4C05ED77-30AD-410E-8C47-E2C5A2C55363}"/>
              </a:ext>
            </a:extLst>
          </p:cNvPr>
          <p:cNvSpPr/>
          <p:nvPr/>
        </p:nvSpPr>
        <p:spPr>
          <a:xfrm rot="20700000">
            <a:off x="6927419" y="-941738"/>
            <a:ext cx="6176092" cy="6087014"/>
          </a:xfrm>
          <a:prstGeom prst="chord">
            <a:avLst>
              <a:gd name="adj1" fmla="val 2700000"/>
              <a:gd name="adj2" fmla="val 20559265"/>
            </a:avLst>
          </a:prstGeom>
          <a:blipFill dpi="0" rotWithShape="0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8950" r="-895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3" name="Chord 2">
            <a:extLst>
              <a:ext uri="{FF2B5EF4-FFF2-40B4-BE49-F238E27FC236}">
                <a16:creationId xmlns:a16="http://schemas.microsoft.com/office/drawing/2014/main" id="{6F0468FB-184E-44F9-B3DB-2566D27DD38B}"/>
              </a:ext>
            </a:extLst>
          </p:cNvPr>
          <p:cNvSpPr/>
          <p:nvPr/>
        </p:nvSpPr>
        <p:spPr>
          <a:xfrm rot="20700000">
            <a:off x="6517531" y="-1434166"/>
            <a:ext cx="7101193" cy="7101193"/>
          </a:xfrm>
          <a:prstGeom prst="chord">
            <a:avLst>
              <a:gd name="adj1" fmla="val 2700000"/>
              <a:gd name="adj2" fmla="val 20162883"/>
            </a:avLst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76ADB31-9604-47BE-8CCD-C2AA426140A1}"/>
              </a:ext>
            </a:extLst>
          </p:cNvPr>
          <p:cNvGrpSpPr/>
          <p:nvPr/>
        </p:nvGrpSpPr>
        <p:grpSpPr>
          <a:xfrm>
            <a:off x="654834" y="3998826"/>
            <a:ext cx="4520280" cy="2110729"/>
            <a:chOff x="6982678" y="4167439"/>
            <a:chExt cx="4520280" cy="2110729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549592D-1AC1-4701-A356-8DC35022A893}"/>
                </a:ext>
              </a:extLst>
            </p:cNvPr>
            <p:cNvSpPr txBox="1"/>
            <p:nvPr/>
          </p:nvSpPr>
          <p:spPr>
            <a:xfrm>
              <a:off x="6982678" y="4167439"/>
              <a:ext cx="4520280" cy="9387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5500" b="1" dirty="0">
                  <a:solidFill>
                    <a:schemeClr val="bg1"/>
                  </a:solidFill>
                </a:rPr>
                <a:t>LOREM IPSUM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BF7F8B9-7543-4FCF-8985-6C581AF7056B}"/>
                </a:ext>
              </a:extLst>
            </p:cNvPr>
            <p:cNvSpPr txBox="1"/>
            <p:nvPr/>
          </p:nvSpPr>
          <p:spPr>
            <a:xfrm>
              <a:off x="7003916" y="5077839"/>
              <a:ext cx="418775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dirty="0">
                  <a:solidFill>
                    <a:schemeClr val="bg1"/>
                  </a:solidFill>
                </a:rPr>
                <a:t>Lorem ipsum </a:t>
              </a:r>
              <a:r>
                <a:rPr lang="en-IN" dirty="0" err="1">
                  <a:solidFill>
                    <a:schemeClr val="bg1"/>
                  </a:solidFill>
                </a:rPr>
                <a:t>dolor</a:t>
              </a:r>
              <a:r>
                <a:rPr lang="en-IN" dirty="0">
                  <a:solidFill>
                    <a:schemeClr val="bg1"/>
                  </a:solidFill>
                </a:rPr>
                <a:t> sit </a:t>
              </a:r>
              <a:r>
                <a:rPr lang="en-IN" dirty="0" err="1">
                  <a:solidFill>
                    <a:schemeClr val="bg1"/>
                  </a:solidFill>
                </a:rPr>
                <a:t>amet</a:t>
              </a:r>
              <a:r>
                <a:rPr lang="en-IN" dirty="0">
                  <a:solidFill>
                    <a:schemeClr val="bg1"/>
                  </a:solidFill>
                </a:rPr>
                <a:t>, </a:t>
              </a:r>
              <a:r>
                <a:rPr lang="en-IN" dirty="0" err="1">
                  <a:solidFill>
                    <a:schemeClr val="bg1"/>
                  </a:solidFill>
                </a:rPr>
                <a:t>consectetur</a:t>
              </a:r>
              <a:r>
                <a:rPr lang="en-IN" dirty="0">
                  <a:solidFill>
                    <a:schemeClr val="bg1"/>
                  </a:solidFill>
                </a:rPr>
                <a:t> </a:t>
              </a:r>
              <a:r>
                <a:rPr lang="en-IN" dirty="0" err="1">
                  <a:solidFill>
                    <a:schemeClr val="bg1"/>
                  </a:solidFill>
                </a:rPr>
                <a:t>adipiscing</a:t>
              </a:r>
              <a:r>
                <a:rPr lang="en-IN" dirty="0">
                  <a:solidFill>
                    <a:schemeClr val="bg1"/>
                  </a:solidFill>
                </a:rPr>
                <a:t> </a:t>
              </a:r>
              <a:r>
                <a:rPr lang="en-IN" dirty="0" err="1">
                  <a:solidFill>
                    <a:schemeClr val="bg1"/>
                  </a:solidFill>
                </a:rPr>
                <a:t>elit</a:t>
              </a:r>
              <a:r>
                <a:rPr lang="en-IN" dirty="0">
                  <a:solidFill>
                    <a:schemeClr val="bg1"/>
                  </a:solidFill>
                </a:rPr>
                <a:t>, </a:t>
              </a:r>
              <a:r>
                <a:rPr lang="en-IN" dirty="0" err="1">
                  <a:solidFill>
                    <a:schemeClr val="bg1"/>
                  </a:solidFill>
                </a:rPr>
                <a:t>sed</a:t>
              </a:r>
              <a:r>
                <a:rPr lang="en-IN" dirty="0">
                  <a:solidFill>
                    <a:schemeClr val="bg1"/>
                  </a:solidFill>
                </a:rPr>
                <a:t> do </a:t>
              </a:r>
              <a:r>
                <a:rPr lang="en-IN" dirty="0" err="1">
                  <a:solidFill>
                    <a:schemeClr val="bg1"/>
                  </a:solidFill>
                </a:rPr>
                <a:t>eiusmod</a:t>
              </a:r>
              <a:r>
                <a:rPr lang="en-IN" dirty="0">
                  <a:solidFill>
                    <a:schemeClr val="bg1"/>
                  </a:solidFill>
                </a:rPr>
                <a:t> </a:t>
              </a:r>
              <a:r>
                <a:rPr lang="en-IN" dirty="0" err="1">
                  <a:solidFill>
                    <a:schemeClr val="bg1"/>
                  </a:solidFill>
                </a:rPr>
                <a:t>tempor</a:t>
              </a:r>
              <a:r>
                <a:rPr lang="en-IN" dirty="0">
                  <a:solidFill>
                    <a:schemeClr val="bg1"/>
                  </a:solidFill>
                </a:rPr>
                <a:t> </a:t>
              </a:r>
              <a:r>
                <a:rPr lang="en-IN" dirty="0" err="1">
                  <a:solidFill>
                    <a:schemeClr val="bg1"/>
                  </a:solidFill>
                </a:rPr>
                <a:t>incididunt</a:t>
              </a:r>
              <a:r>
                <a:rPr lang="en-IN" dirty="0">
                  <a:solidFill>
                    <a:schemeClr val="bg1"/>
                  </a:solidFill>
                </a:rPr>
                <a:t> </a:t>
              </a:r>
              <a:r>
                <a:rPr lang="en-IN" dirty="0" err="1">
                  <a:solidFill>
                    <a:schemeClr val="bg1"/>
                  </a:solidFill>
                </a:rPr>
                <a:t>ut</a:t>
              </a:r>
              <a:r>
                <a:rPr lang="en-IN" dirty="0">
                  <a:solidFill>
                    <a:schemeClr val="bg1"/>
                  </a:solidFill>
                </a:rPr>
                <a:t> </a:t>
              </a:r>
              <a:r>
                <a:rPr lang="en-IN" dirty="0" err="1">
                  <a:solidFill>
                    <a:schemeClr val="bg1"/>
                  </a:solidFill>
                </a:rPr>
                <a:t>labore</a:t>
              </a:r>
              <a:r>
                <a:rPr lang="en-IN" dirty="0">
                  <a:solidFill>
                    <a:schemeClr val="bg1"/>
                  </a:solidFill>
                </a:rPr>
                <a:t> et dolore Lorem ipsum </a:t>
              </a:r>
              <a:r>
                <a:rPr lang="en-IN" dirty="0" err="1">
                  <a:solidFill>
                    <a:schemeClr val="bg1"/>
                  </a:solidFill>
                </a:rPr>
                <a:t>dolor</a:t>
              </a:r>
              <a:r>
                <a:rPr lang="en-IN" dirty="0">
                  <a:solidFill>
                    <a:schemeClr val="bg1"/>
                  </a:solidFill>
                </a:rPr>
                <a:t> sit </a:t>
              </a:r>
              <a:r>
                <a:rPr lang="en-IN" dirty="0" err="1">
                  <a:solidFill>
                    <a:schemeClr val="bg1"/>
                  </a:solidFill>
                </a:rPr>
                <a:t>amet</a:t>
              </a:r>
              <a:r>
                <a:rPr lang="en-IN" dirty="0">
                  <a:solidFill>
                    <a:schemeClr val="bg1"/>
                  </a:solidFill>
                </a:rPr>
                <a:t>, </a:t>
              </a:r>
              <a:r>
                <a:rPr lang="en-IN" dirty="0" err="1">
                  <a:solidFill>
                    <a:schemeClr val="bg1"/>
                  </a:solidFill>
                </a:rPr>
                <a:t>consectetur</a:t>
              </a:r>
              <a:endParaRPr lang="en-IN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1369597-94DE-48DF-9173-474DB356774A}"/>
              </a:ext>
            </a:extLst>
          </p:cNvPr>
          <p:cNvGrpSpPr/>
          <p:nvPr/>
        </p:nvGrpSpPr>
        <p:grpSpPr>
          <a:xfrm>
            <a:off x="623387" y="2065909"/>
            <a:ext cx="3591690" cy="1774954"/>
            <a:chOff x="934672" y="2669024"/>
            <a:chExt cx="3591690" cy="1774954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1CDB5863-C15F-41A2-9456-503B10681439}"/>
                </a:ext>
              </a:extLst>
            </p:cNvPr>
            <p:cNvSpPr/>
            <p:nvPr/>
          </p:nvSpPr>
          <p:spPr>
            <a:xfrm>
              <a:off x="934672" y="2669024"/>
              <a:ext cx="1477022" cy="1477022"/>
            </a:xfrm>
            <a:prstGeom prst="ellipse">
              <a:avLst/>
            </a:prstGeom>
            <a:blipFill dpi="0"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aturation sat="96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3918" t="-1624" r="-3918" b="-1624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09EAFB0F-ECA1-441F-BBDE-CAE29F171F46}"/>
                </a:ext>
              </a:extLst>
            </p:cNvPr>
            <p:cNvSpPr/>
            <p:nvPr/>
          </p:nvSpPr>
          <p:spPr>
            <a:xfrm>
              <a:off x="2861505" y="2669024"/>
              <a:ext cx="1477022" cy="1477022"/>
            </a:xfrm>
            <a:prstGeom prst="ellipse">
              <a:avLst/>
            </a:prstGeom>
            <a:blipFill dpi="0"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D662F51-0B4C-49F6-860F-D6A0197438A2}"/>
                </a:ext>
              </a:extLst>
            </p:cNvPr>
            <p:cNvSpPr txBox="1"/>
            <p:nvPr/>
          </p:nvSpPr>
          <p:spPr>
            <a:xfrm>
              <a:off x="1121411" y="4136201"/>
              <a:ext cx="148136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1400" dirty="0">
                  <a:solidFill>
                    <a:schemeClr val="bg1"/>
                  </a:solidFill>
                </a:rPr>
                <a:t>Lorem ipsum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4306527-D611-4CE6-9CA0-2B3734629BE1}"/>
                </a:ext>
              </a:extLst>
            </p:cNvPr>
            <p:cNvSpPr txBox="1"/>
            <p:nvPr/>
          </p:nvSpPr>
          <p:spPr>
            <a:xfrm>
              <a:off x="3044993" y="4136201"/>
              <a:ext cx="148136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1400" dirty="0">
                  <a:solidFill>
                    <a:schemeClr val="bg1"/>
                  </a:solidFill>
                </a:rPr>
                <a:t>Lorem ipsum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218523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302</TotalTime>
  <Words>433</Words>
  <Application>Microsoft Office PowerPoint</Application>
  <PresentationFormat>Widescreen</PresentationFormat>
  <Paragraphs>41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vishnuvs vishnuvs</dc:creator>
  <cp:lastModifiedBy>vishnuvs vishnuvs</cp:lastModifiedBy>
  <cp:revision>29</cp:revision>
  <dcterms:created xsi:type="dcterms:W3CDTF">2020-06-04T14:18:40Z</dcterms:created>
  <dcterms:modified xsi:type="dcterms:W3CDTF">2020-06-04T19:20:56Z</dcterms:modified>
</cp:coreProperties>
</file>