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70" r:id="rId10"/>
  </p:sldIdLst>
  <p:sldSz cx="12331700" cy="7023100"/>
  <p:notesSz cx="123317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5353" y="2177161"/>
            <a:ext cx="10487343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0707" y="3932936"/>
            <a:ext cx="8636635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902" y="1615313"/>
            <a:ext cx="5367052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4095" y="1615313"/>
            <a:ext cx="5367052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5213" y="50"/>
            <a:ext cx="2591435" cy="2926080"/>
          </a:xfrm>
          <a:custGeom>
            <a:avLst/>
            <a:gdLst/>
            <a:ahLst/>
            <a:cxnLst/>
            <a:rect l="l" t="t" r="r" b="b"/>
            <a:pathLst>
              <a:path w="2591435" h="2926080">
                <a:moveTo>
                  <a:pt x="2591130" y="0"/>
                </a:moveTo>
                <a:lnTo>
                  <a:pt x="0" y="0"/>
                </a:lnTo>
                <a:lnTo>
                  <a:pt x="0" y="2925978"/>
                </a:lnTo>
                <a:lnTo>
                  <a:pt x="1255776" y="2458580"/>
                </a:lnTo>
                <a:lnTo>
                  <a:pt x="2591130" y="2925978"/>
                </a:lnTo>
                <a:lnTo>
                  <a:pt x="2591130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6846" y="6530878"/>
            <a:ext cx="6881495" cy="489584"/>
          </a:xfrm>
          <a:custGeom>
            <a:avLst/>
            <a:gdLst/>
            <a:ahLst/>
            <a:cxnLst/>
            <a:rect l="l" t="t" r="r" b="b"/>
            <a:pathLst>
              <a:path w="6881495" h="489584">
                <a:moveTo>
                  <a:pt x="6114770" y="0"/>
                </a:moveTo>
                <a:lnTo>
                  <a:pt x="2752458" y="0"/>
                </a:lnTo>
                <a:lnTo>
                  <a:pt x="2707841" y="15265"/>
                </a:lnTo>
                <a:lnTo>
                  <a:pt x="2662987" y="30308"/>
                </a:lnTo>
                <a:lnTo>
                  <a:pt x="2617896" y="45129"/>
                </a:lnTo>
                <a:lnTo>
                  <a:pt x="2572571" y="59725"/>
                </a:lnTo>
                <a:lnTo>
                  <a:pt x="2527015" y="74095"/>
                </a:lnTo>
                <a:lnTo>
                  <a:pt x="2481228" y="88239"/>
                </a:lnTo>
                <a:lnTo>
                  <a:pt x="2435214" y="102154"/>
                </a:lnTo>
                <a:lnTo>
                  <a:pt x="2388975" y="115841"/>
                </a:lnTo>
                <a:lnTo>
                  <a:pt x="2342512" y="129296"/>
                </a:lnTo>
                <a:lnTo>
                  <a:pt x="2295827" y="142520"/>
                </a:lnTo>
                <a:lnTo>
                  <a:pt x="2248924" y="155511"/>
                </a:lnTo>
                <a:lnTo>
                  <a:pt x="2201803" y="168267"/>
                </a:lnTo>
                <a:lnTo>
                  <a:pt x="2154467" y="180788"/>
                </a:lnTo>
                <a:lnTo>
                  <a:pt x="2106918" y="193072"/>
                </a:lnTo>
                <a:lnTo>
                  <a:pt x="2059158" y="205117"/>
                </a:lnTo>
                <a:lnTo>
                  <a:pt x="2011190" y="216924"/>
                </a:lnTo>
                <a:lnTo>
                  <a:pt x="1963015" y="228489"/>
                </a:lnTo>
                <a:lnTo>
                  <a:pt x="1914635" y="239813"/>
                </a:lnTo>
                <a:lnTo>
                  <a:pt x="1866053" y="250894"/>
                </a:lnTo>
                <a:lnTo>
                  <a:pt x="1817270" y="261730"/>
                </a:lnTo>
                <a:lnTo>
                  <a:pt x="1768290" y="272321"/>
                </a:lnTo>
                <a:lnTo>
                  <a:pt x="1719113" y="282665"/>
                </a:lnTo>
                <a:lnTo>
                  <a:pt x="1669742" y="292760"/>
                </a:lnTo>
                <a:lnTo>
                  <a:pt x="1620179" y="302606"/>
                </a:lnTo>
                <a:lnTo>
                  <a:pt x="1570426" y="312202"/>
                </a:lnTo>
                <a:lnTo>
                  <a:pt x="1520486" y="321545"/>
                </a:lnTo>
                <a:lnTo>
                  <a:pt x="1470360" y="330636"/>
                </a:lnTo>
                <a:lnTo>
                  <a:pt x="1420050" y="339472"/>
                </a:lnTo>
                <a:lnTo>
                  <a:pt x="1369559" y="348052"/>
                </a:lnTo>
                <a:lnTo>
                  <a:pt x="1318889" y="356376"/>
                </a:lnTo>
                <a:lnTo>
                  <a:pt x="1268041" y="364441"/>
                </a:lnTo>
                <a:lnTo>
                  <a:pt x="1217019" y="372247"/>
                </a:lnTo>
                <a:lnTo>
                  <a:pt x="1165823" y="379792"/>
                </a:lnTo>
                <a:lnTo>
                  <a:pt x="1114456" y="387075"/>
                </a:lnTo>
                <a:lnTo>
                  <a:pt x="1062921" y="394095"/>
                </a:lnTo>
                <a:lnTo>
                  <a:pt x="1011219" y="400851"/>
                </a:lnTo>
                <a:lnTo>
                  <a:pt x="959352" y="407340"/>
                </a:lnTo>
                <a:lnTo>
                  <a:pt x="907323" y="413563"/>
                </a:lnTo>
                <a:lnTo>
                  <a:pt x="855133" y="419518"/>
                </a:lnTo>
                <a:lnTo>
                  <a:pt x="802785" y="425203"/>
                </a:lnTo>
                <a:lnTo>
                  <a:pt x="750281" y="430617"/>
                </a:lnTo>
                <a:lnTo>
                  <a:pt x="697623" y="435760"/>
                </a:lnTo>
                <a:lnTo>
                  <a:pt x="644813" y="440629"/>
                </a:lnTo>
                <a:lnTo>
                  <a:pt x="591853" y="445224"/>
                </a:lnTo>
                <a:lnTo>
                  <a:pt x="538745" y="449543"/>
                </a:lnTo>
                <a:lnTo>
                  <a:pt x="485491" y="453585"/>
                </a:lnTo>
                <a:lnTo>
                  <a:pt x="432094" y="457348"/>
                </a:lnTo>
                <a:lnTo>
                  <a:pt x="378555" y="460833"/>
                </a:lnTo>
                <a:lnTo>
                  <a:pt x="324877" y="464036"/>
                </a:lnTo>
                <a:lnTo>
                  <a:pt x="271062" y="466958"/>
                </a:lnTo>
                <a:lnTo>
                  <a:pt x="217111" y="469596"/>
                </a:lnTo>
                <a:lnTo>
                  <a:pt x="163028" y="471949"/>
                </a:lnTo>
                <a:lnTo>
                  <a:pt x="108813" y="474017"/>
                </a:lnTo>
                <a:lnTo>
                  <a:pt x="54470" y="475798"/>
                </a:lnTo>
                <a:lnTo>
                  <a:pt x="0" y="477291"/>
                </a:lnTo>
                <a:lnTo>
                  <a:pt x="0" y="489229"/>
                </a:lnTo>
                <a:lnTo>
                  <a:pt x="6881012" y="489229"/>
                </a:lnTo>
                <a:lnTo>
                  <a:pt x="6881012" y="458165"/>
                </a:lnTo>
                <a:lnTo>
                  <a:pt x="6871904" y="387308"/>
                </a:lnTo>
                <a:lnTo>
                  <a:pt x="6845489" y="319874"/>
                </a:lnTo>
                <a:lnTo>
                  <a:pt x="6803129" y="256676"/>
                </a:lnTo>
                <a:lnTo>
                  <a:pt x="6776396" y="226921"/>
                </a:lnTo>
                <a:lnTo>
                  <a:pt x="6746188" y="198531"/>
                </a:lnTo>
                <a:lnTo>
                  <a:pt x="6712675" y="171607"/>
                </a:lnTo>
                <a:lnTo>
                  <a:pt x="6676028" y="146252"/>
                </a:lnTo>
                <a:lnTo>
                  <a:pt x="6636417" y="122567"/>
                </a:lnTo>
                <a:lnTo>
                  <a:pt x="6594012" y="100654"/>
                </a:lnTo>
                <a:lnTo>
                  <a:pt x="6548985" y="80616"/>
                </a:lnTo>
                <a:lnTo>
                  <a:pt x="6501504" y="62553"/>
                </a:lnTo>
                <a:lnTo>
                  <a:pt x="6451741" y="46568"/>
                </a:lnTo>
                <a:lnTo>
                  <a:pt x="6399866" y="32763"/>
                </a:lnTo>
                <a:lnTo>
                  <a:pt x="6346049" y="21240"/>
                </a:lnTo>
                <a:lnTo>
                  <a:pt x="6290460" y="12100"/>
                </a:lnTo>
                <a:lnTo>
                  <a:pt x="6233271" y="5445"/>
                </a:lnTo>
                <a:lnTo>
                  <a:pt x="6174651" y="1378"/>
                </a:lnTo>
                <a:lnTo>
                  <a:pt x="6114770" y="0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6859" y="6530878"/>
            <a:ext cx="5241925" cy="489584"/>
          </a:xfrm>
          <a:custGeom>
            <a:avLst/>
            <a:gdLst/>
            <a:ahLst/>
            <a:cxnLst/>
            <a:rect l="l" t="t" r="r" b="b"/>
            <a:pathLst>
              <a:path w="5241925" h="489584">
                <a:moveTo>
                  <a:pt x="4475429" y="0"/>
                </a:moveTo>
                <a:lnTo>
                  <a:pt x="2752458" y="0"/>
                </a:lnTo>
                <a:lnTo>
                  <a:pt x="2707841" y="15265"/>
                </a:lnTo>
                <a:lnTo>
                  <a:pt x="2662987" y="30308"/>
                </a:lnTo>
                <a:lnTo>
                  <a:pt x="2617896" y="45129"/>
                </a:lnTo>
                <a:lnTo>
                  <a:pt x="2572571" y="59725"/>
                </a:lnTo>
                <a:lnTo>
                  <a:pt x="2527014" y="74095"/>
                </a:lnTo>
                <a:lnTo>
                  <a:pt x="2481228" y="88239"/>
                </a:lnTo>
                <a:lnTo>
                  <a:pt x="2435214" y="102154"/>
                </a:lnTo>
                <a:lnTo>
                  <a:pt x="2388974" y="115841"/>
                </a:lnTo>
                <a:lnTo>
                  <a:pt x="2342511" y="129296"/>
                </a:lnTo>
                <a:lnTo>
                  <a:pt x="2295826" y="142520"/>
                </a:lnTo>
                <a:lnTo>
                  <a:pt x="2248922" y="155511"/>
                </a:lnTo>
                <a:lnTo>
                  <a:pt x="2201801" y="168267"/>
                </a:lnTo>
                <a:lnTo>
                  <a:pt x="2154465" y="180788"/>
                </a:lnTo>
                <a:lnTo>
                  <a:pt x="2106916" y="193072"/>
                </a:lnTo>
                <a:lnTo>
                  <a:pt x="2059156" y="205117"/>
                </a:lnTo>
                <a:lnTo>
                  <a:pt x="2011187" y="216924"/>
                </a:lnTo>
                <a:lnTo>
                  <a:pt x="1963012" y="228489"/>
                </a:lnTo>
                <a:lnTo>
                  <a:pt x="1914632" y="239813"/>
                </a:lnTo>
                <a:lnTo>
                  <a:pt x="1866050" y="250894"/>
                </a:lnTo>
                <a:lnTo>
                  <a:pt x="1817267" y="261730"/>
                </a:lnTo>
                <a:lnTo>
                  <a:pt x="1768286" y="272321"/>
                </a:lnTo>
                <a:lnTo>
                  <a:pt x="1719109" y="282665"/>
                </a:lnTo>
                <a:lnTo>
                  <a:pt x="1669738" y="292760"/>
                </a:lnTo>
                <a:lnTo>
                  <a:pt x="1620175" y="302606"/>
                </a:lnTo>
                <a:lnTo>
                  <a:pt x="1570422" y="312202"/>
                </a:lnTo>
                <a:lnTo>
                  <a:pt x="1520481" y="321545"/>
                </a:lnTo>
                <a:lnTo>
                  <a:pt x="1470355" y="330636"/>
                </a:lnTo>
                <a:lnTo>
                  <a:pt x="1420045" y="339472"/>
                </a:lnTo>
                <a:lnTo>
                  <a:pt x="1369554" y="348052"/>
                </a:lnTo>
                <a:lnTo>
                  <a:pt x="1318884" y="356376"/>
                </a:lnTo>
                <a:lnTo>
                  <a:pt x="1268036" y="364441"/>
                </a:lnTo>
                <a:lnTo>
                  <a:pt x="1217013" y="372247"/>
                </a:lnTo>
                <a:lnTo>
                  <a:pt x="1165817" y="379792"/>
                </a:lnTo>
                <a:lnTo>
                  <a:pt x="1114451" y="387075"/>
                </a:lnTo>
                <a:lnTo>
                  <a:pt x="1062915" y="394095"/>
                </a:lnTo>
                <a:lnTo>
                  <a:pt x="1011213" y="400851"/>
                </a:lnTo>
                <a:lnTo>
                  <a:pt x="959346" y="407340"/>
                </a:lnTo>
                <a:lnTo>
                  <a:pt x="907317" y="413563"/>
                </a:lnTo>
                <a:lnTo>
                  <a:pt x="855128" y="419518"/>
                </a:lnTo>
                <a:lnTo>
                  <a:pt x="802780" y="425203"/>
                </a:lnTo>
                <a:lnTo>
                  <a:pt x="750276" y="430617"/>
                </a:lnTo>
                <a:lnTo>
                  <a:pt x="697618" y="435760"/>
                </a:lnTo>
                <a:lnTo>
                  <a:pt x="644808" y="440629"/>
                </a:lnTo>
                <a:lnTo>
                  <a:pt x="591848" y="445224"/>
                </a:lnTo>
                <a:lnTo>
                  <a:pt x="538740" y="449543"/>
                </a:lnTo>
                <a:lnTo>
                  <a:pt x="485487" y="453585"/>
                </a:lnTo>
                <a:lnTo>
                  <a:pt x="432090" y="457348"/>
                </a:lnTo>
                <a:lnTo>
                  <a:pt x="378551" y="460833"/>
                </a:lnTo>
                <a:lnTo>
                  <a:pt x="324874" y="464036"/>
                </a:lnTo>
                <a:lnTo>
                  <a:pt x="271059" y="466958"/>
                </a:lnTo>
                <a:lnTo>
                  <a:pt x="217109" y="469596"/>
                </a:lnTo>
                <a:lnTo>
                  <a:pt x="163026" y="471949"/>
                </a:lnTo>
                <a:lnTo>
                  <a:pt x="108812" y="474017"/>
                </a:lnTo>
                <a:lnTo>
                  <a:pt x="54469" y="475798"/>
                </a:lnTo>
                <a:lnTo>
                  <a:pt x="0" y="477291"/>
                </a:lnTo>
                <a:lnTo>
                  <a:pt x="0" y="489229"/>
                </a:lnTo>
                <a:lnTo>
                  <a:pt x="5241531" y="489229"/>
                </a:lnTo>
                <a:lnTo>
                  <a:pt x="5241531" y="458165"/>
                </a:lnTo>
                <a:lnTo>
                  <a:pt x="5232426" y="387308"/>
                </a:lnTo>
                <a:lnTo>
                  <a:pt x="5206021" y="319874"/>
                </a:lnTo>
                <a:lnTo>
                  <a:pt x="5163676" y="256676"/>
                </a:lnTo>
                <a:lnTo>
                  <a:pt x="5136951" y="226921"/>
                </a:lnTo>
                <a:lnTo>
                  <a:pt x="5106752" y="198531"/>
                </a:lnTo>
                <a:lnTo>
                  <a:pt x="5073249" y="171607"/>
                </a:lnTo>
                <a:lnTo>
                  <a:pt x="5036612" y="146252"/>
                </a:lnTo>
                <a:lnTo>
                  <a:pt x="4997011" y="122567"/>
                </a:lnTo>
                <a:lnTo>
                  <a:pt x="4954616" y="100654"/>
                </a:lnTo>
                <a:lnTo>
                  <a:pt x="4909598" y="80616"/>
                </a:lnTo>
                <a:lnTo>
                  <a:pt x="4862126" y="62553"/>
                </a:lnTo>
                <a:lnTo>
                  <a:pt x="4812372" y="46568"/>
                </a:lnTo>
                <a:lnTo>
                  <a:pt x="4760504" y="32763"/>
                </a:lnTo>
                <a:lnTo>
                  <a:pt x="4706694" y="21240"/>
                </a:lnTo>
                <a:lnTo>
                  <a:pt x="4651111" y="12100"/>
                </a:lnTo>
                <a:lnTo>
                  <a:pt x="4593926" y="5445"/>
                </a:lnTo>
                <a:lnTo>
                  <a:pt x="4535308" y="1378"/>
                </a:lnTo>
                <a:lnTo>
                  <a:pt x="4475429" y="0"/>
                </a:lnTo>
                <a:close/>
              </a:path>
            </a:pathLst>
          </a:custGeom>
          <a:solidFill>
            <a:srgbClr val="D4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0020" y="5965583"/>
            <a:ext cx="1067435" cy="565785"/>
          </a:xfrm>
          <a:custGeom>
            <a:avLst/>
            <a:gdLst/>
            <a:ahLst/>
            <a:cxnLst/>
            <a:rect l="l" t="t" r="r" b="b"/>
            <a:pathLst>
              <a:path w="1067435" h="565784">
                <a:moveTo>
                  <a:pt x="0" y="0"/>
                </a:moveTo>
                <a:lnTo>
                  <a:pt x="1067320" y="0"/>
                </a:lnTo>
                <a:lnTo>
                  <a:pt x="1067320" y="565467"/>
                </a:lnTo>
                <a:lnTo>
                  <a:pt x="0" y="565467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6698" y="6002261"/>
            <a:ext cx="994410" cy="402590"/>
          </a:xfrm>
          <a:custGeom>
            <a:avLst/>
            <a:gdLst/>
            <a:ahLst/>
            <a:cxnLst/>
            <a:rect l="l" t="t" r="r" b="b"/>
            <a:pathLst>
              <a:path w="994410" h="402589">
                <a:moveTo>
                  <a:pt x="0" y="402272"/>
                </a:moveTo>
                <a:lnTo>
                  <a:pt x="993978" y="402272"/>
                </a:lnTo>
                <a:lnTo>
                  <a:pt x="993978" y="0"/>
                </a:lnTo>
                <a:lnTo>
                  <a:pt x="0" y="0"/>
                </a:lnTo>
                <a:lnTo>
                  <a:pt x="0" y="402272"/>
                </a:lnTo>
                <a:close/>
              </a:path>
            </a:pathLst>
          </a:custGeom>
          <a:solidFill>
            <a:srgbClr val="F8D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2767" y="6088397"/>
            <a:ext cx="96837" cy="9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44612" y="6087076"/>
            <a:ext cx="666115" cy="317500"/>
          </a:xfrm>
          <a:custGeom>
            <a:avLst/>
            <a:gdLst/>
            <a:ahLst/>
            <a:cxnLst/>
            <a:rect l="l" t="t" r="r" b="b"/>
            <a:pathLst>
              <a:path w="666114" h="317500">
                <a:moveTo>
                  <a:pt x="333032" y="0"/>
                </a:moveTo>
                <a:lnTo>
                  <a:pt x="0" y="317449"/>
                </a:lnTo>
                <a:lnTo>
                  <a:pt x="666051" y="317449"/>
                </a:lnTo>
                <a:lnTo>
                  <a:pt x="333032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4612" y="6087076"/>
            <a:ext cx="666115" cy="317500"/>
          </a:xfrm>
          <a:custGeom>
            <a:avLst/>
            <a:gdLst/>
            <a:ahLst/>
            <a:cxnLst/>
            <a:rect l="l" t="t" r="r" b="b"/>
            <a:pathLst>
              <a:path w="666114" h="317500">
                <a:moveTo>
                  <a:pt x="333032" y="0"/>
                </a:moveTo>
                <a:lnTo>
                  <a:pt x="0" y="317449"/>
                </a:lnTo>
                <a:lnTo>
                  <a:pt x="666051" y="317449"/>
                </a:lnTo>
                <a:lnTo>
                  <a:pt x="333032" y="0"/>
                </a:lnTo>
                <a:close/>
              </a:path>
            </a:pathLst>
          </a:custGeom>
          <a:solidFill>
            <a:srgbClr val="AA7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16697" y="6197808"/>
            <a:ext cx="591185" cy="207010"/>
          </a:xfrm>
          <a:custGeom>
            <a:avLst/>
            <a:gdLst/>
            <a:ahLst/>
            <a:cxnLst/>
            <a:rect l="l" t="t" r="r" b="b"/>
            <a:pathLst>
              <a:path w="591185" h="207010">
                <a:moveTo>
                  <a:pt x="295338" y="0"/>
                </a:moveTo>
                <a:lnTo>
                  <a:pt x="0" y="206717"/>
                </a:lnTo>
                <a:lnTo>
                  <a:pt x="590664" y="206717"/>
                </a:lnTo>
                <a:lnTo>
                  <a:pt x="295338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16672" y="6197815"/>
            <a:ext cx="994410" cy="297180"/>
          </a:xfrm>
          <a:custGeom>
            <a:avLst/>
            <a:gdLst/>
            <a:ahLst/>
            <a:cxnLst/>
            <a:rect l="l" t="t" r="r" b="b"/>
            <a:pathLst>
              <a:path w="994410" h="297179">
                <a:moveTo>
                  <a:pt x="993990" y="206717"/>
                </a:moveTo>
                <a:lnTo>
                  <a:pt x="590677" y="206717"/>
                </a:lnTo>
                <a:lnTo>
                  <a:pt x="295351" y="0"/>
                </a:lnTo>
                <a:lnTo>
                  <a:pt x="12" y="206717"/>
                </a:lnTo>
                <a:lnTo>
                  <a:pt x="0" y="296570"/>
                </a:lnTo>
                <a:lnTo>
                  <a:pt x="993990" y="296570"/>
                </a:lnTo>
                <a:lnTo>
                  <a:pt x="993990" y="206717"/>
                </a:lnTo>
                <a:close/>
              </a:path>
            </a:pathLst>
          </a:custGeom>
          <a:solidFill>
            <a:srgbClr val="EAC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189276" y="4856805"/>
            <a:ext cx="622300" cy="1012825"/>
          </a:xfrm>
          <a:custGeom>
            <a:avLst/>
            <a:gdLst/>
            <a:ahLst/>
            <a:cxnLst/>
            <a:rect l="l" t="t" r="r" b="b"/>
            <a:pathLst>
              <a:path w="622300" h="1012825">
                <a:moveTo>
                  <a:pt x="617179" y="1008396"/>
                </a:moveTo>
                <a:lnTo>
                  <a:pt x="310756" y="1008989"/>
                </a:lnTo>
                <a:lnTo>
                  <a:pt x="621245" y="1012456"/>
                </a:lnTo>
                <a:lnTo>
                  <a:pt x="621245" y="1010424"/>
                </a:lnTo>
                <a:lnTo>
                  <a:pt x="617181" y="1010424"/>
                </a:lnTo>
                <a:lnTo>
                  <a:pt x="617179" y="1008396"/>
                </a:lnTo>
                <a:close/>
              </a:path>
              <a:path w="622300" h="1012825">
                <a:moveTo>
                  <a:pt x="622274" y="0"/>
                </a:moveTo>
                <a:lnTo>
                  <a:pt x="0" y="774"/>
                </a:lnTo>
                <a:lnTo>
                  <a:pt x="635" y="506742"/>
                </a:lnTo>
                <a:lnTo>
                  <a:pt x="2298" y="1010424"/>
                </a:lnTo>
                <a:lnTo>
                  <a:pt x="3962" y="506742"/>
                </a:lnTo>
                <a:lnTo>
                  <a:pt x="4581" y="5362"/>
                </a:lnTo>
                <a:lnTo>
                  <a:pt x="2298" y="5359"/>
                </a:lnTo>
                <a:lnTo>
                  <a:pt x="4584" y="3060"/>
                </a:lnTo>
                <a:lnTo>
                  <a:pt x="622271" y="3060"/>
                </a:lnTo>
                <a:lnTo>
                  <a:pt x="622274" y="0"/>
                </a:lnTo>
                <a:close/>
              </a:path>
              <a:path w="622300" h="1012825">
                <a:moveTo>
                  <a:pt x="619213" y="1008392"/>
                </a:moveTo>
                <a:lnTo>
                  <a:pt x="617179" y="1008396"/>
                </a:lnTo>
                <a:lnTo>
                  <a:pt x="617181" y="1010424"/>
                </a:lnTo>
                <a:lnTo>
                  <a:pt x="619213" y="1008392"/>
                </a:lnTo>
                <a:close/>
              </a:path>
              <a:path w="622300" h="1012825">
                <a:moveTo>
                  <a:pt x="621247" y="1008392"/>
                </a:moveTo>
                <a:lnTo>
                  <a:pt x="619209" y="1008396"/>
                </a:lnTo>
                <a:lnTo>
                  <a:pt x="617181" y="1010424"/>
                </a:lnTo>
                <a:lnTo>
                  <a:pt x="621245" y="1010424"/>
                </a:lnTo>
                <a:lnTo>
                  <a:pt x="621247" y="1008392"/>
                </a:lnTo>
                <a:close/>
              </a:path>
              <a:path w="622300" h="1012825">
                <a:moveTo>
                  <a:pt x="616153" y="3060"/>
                </a:moveTo>
                <a:lnTo>
                  <a:pt x="617179" y="1008396"/>
                </a:lnTo>
                <a:lnTo>
                  <a:pt x="621247" y="1008392"/>
                </a:lnTo>
                <a:lnTo>
                  <a:pt x="622268" y="6121"/>
                </a:lnTo>
                <a:lnTo>
                  <a:pt x="619210" y="6117"/>
                </a:lnTo>
                <a:lnTo>
                  <a:pt x="616153" y="3060"/>
                </a:lnTo>
                <a:close/>
              </a:path>
              <a:path w="622300" h="1012825">
                <a:moveTo>
                  <a:pt x="619210" y="6117"/>
                </a:moveTo>
                <a:lnTo>
                  <a:pt x="616156" y="6117"/>
                </a:lnTo>
                <a:lnTo>
                  <a:pt x="619213" y="6121"/>
                </a:lnTo>
                <a:close/>
              </a:path>
              <a:path w="622300" h="1012825">
                <a:moveTo>
                  <a:pt x="622271" y="3060"/>
                </a:moveTo>
                <a:lnTo>
                  <a:pt x="616153" y="3060"/>
                </a:lnTo>
                <a:lnTo>
                  <a:pt x="619213" y="6121"/>
                </a:lnTo>
                <a:lnTo>
                  <a:pt x="622268" y="6121"/>
                </a:lnTo>
                <a:lnTo>
                  <a:pt x="622271" y="3060"/>
                </a:lnTo>
                <a:close/>
              </a:path>
              <a:path w="622300" h="1012825">
                <a:moveTo>
                  <a:pt x="616153" y="3060"/>
                </a:moveTo>
                <a:lnTo>
                  <a:pt x="4584" y="3060"/>
                </a:lnTo>
                <a:lnTo>
                  <a:pt x="4581" y="5362"/>
                </a:lnTo>
                <a:lnTo>
                  <a:pt x="616156" y="6117"/>
                </a:lnTo>
                <a:lnTo>
                  <a:pt x="616153" y="3060"/>
                </a:lnTo>
                <a:close/>
              </a:path>
              <a:path w="622300" h="1012825">
                <a:moveTo>
                  <a:pt x="4584" y="3060"/>
                </a:moveTo>
                <a:lnTo>
                  <a:pt x="2298" y="5359"/>
                </a:lnTo>
                <a:lnTo>
                  <a:pt x="4581" y="5362"/>
                </a:lnTo>
                <a:lnTo>
                  <a:pt x="4584" y="306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228253" y="4896548"/>
            <a:ext cx="544195" cy="598805"/>
          </a:xfrm>
          <a:custGeom>
            <a:avLst/>
            <a:gdLst/>
            <a:ahLst/>
            <a:cxnLst/>
            <a:rect l="l" t="t" r="r" b="b"/>
            <a:pathLst>
              <a:path w="544194" h="598804">
                <a:moveTo>
                  <a:pt x="0" y="598182"/>
                </a:moveTo>
                <a:lnTo>
                  <a:pt x="543572" y="598182"/>
                </a:lnTo>
                <a:lnTo>
                  <a:pt x="543572" y="0"/>
                </a:lnTo>
                <a:lnTo>
                  <a:pt x="0" y="0"/>
                </a:lnTo>
                <a:lnTo>
                  <a:pt x="0" y="598182"/>
                </a:lnTo>
                <a:close/>
              </a:path>
            </a:pathLst>
          </a:custGeom>
          <a:solidFill>
            <a:srgbClr val="D4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09812" y="5137467"/>
            <a:ext cx="96850" cy="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07577" y="5270271"/>
            <a:ext cx="364490" cy="224790"/>
          </a:xfrm>
          <a:custGeom>
            <a:avLst/>
            <a:gdLst/>
            <a:ahLst/>
            <a:cxnLst/>
            <a:rect l="l" t="t" r="r" b="b"/>
            <a:pathLst>
              <a:path w="364489" h="224789">
                <a:moveTo>
                  <a:pt x="182118" y="0"/>
                </a:moveTo>
                <a:lnTo>
                  <a:pt x="0" y="224459"/>
                </a:lnTo>
                <a:lnTo>
                  <a:pt x="364248" y="224459"/>
                </a:lnTo>
                <a:lnTo>
                  <a:pt x="182118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407577" y="5270271"/>
            <a:ext cx="364490" cy="224790"/>
          </a:xfrm>
          <a:custGeom>
            <a:avLst/>
            <a:gdLst/>
            <a:ahLst/>
            <a:cxnLst/>
            <a:rect l="l" t="t" r="r" b="b"/>
            <a:pathLst>
              <a:path w="364489" h="224789">
                <a:moveTo>
                  <a:pt x="182118" y="0"/>
                </a:moveTo>
                <a:lnTo>
                  <a:pt x="0" y="224459"/>
                </a:lnTo>
                <a:lnTo>
                  <a:pt x="364248" y="224459"/>
                </a:lnTo>
                <a:lnTo>
                  <a:pt x="182118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228253" y="5348566"/>
            <a:ext cx="323215" cy="146685"/>
          </a:xfrm>
          <a:custGeom>
            <a:avLst/>
            <a:gdLst/>
            <a:ahLst/>
            <a:cxnLst/>
            <a:rect l="l" t="t" r="r" b="b"/>
            <a:pathLst>
              <a:path w="323214" h="146685">
                <a:moveTo>
                  <a:pt x="161505" y="0"/>
                </a:moveTo>
                <a:lnTo>
                  <a:pt x="0" y="146164"/>
                </a:lnTo>
                <a:lnTo>
                  <a:pt x="323011" y="146164"/>
                </a:lnTo>
                <a:lnTo>
                  <a:pt x="161505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228253" y="5348566"/>
            <a:ext cx="323215" cy="146685"/>
          </a:xfrm>
          <a:custGeom>
            <a:avLst/>
            <a:gdLst/>
            <a:ahLst/>
            <a:cxnLst/>
            <a:rect l="l" t="t" r="r" b="b"/>
            <a:pathLst>
              <a:path w="323214" h="146685">
                <a:moveTo>
                  <a:pt x="161505" y="0"/>
                </a:moveTo>
                <a:lnTo>
                  <a:pt x="0" y="146164"/>
                </a:lnTo>
                <a:lnTo>
                  <a:pt x="323011" y="146164"/>
                </a:lnTo>
                <a:lnTo>
                  <a:pt x="161505" y="0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228253" y="5494731"/>
            <a:ext cx="544195" cy="335915"/>
          </a:xfrm>
          <a:custGeom>
            <a:avLst/>
            <a:gdLst/>
            <a:ahLst/>
            <a:cxnLst/>
            <a:rect l="l" t="t" r="r" b="b"/>
            <a:pathLst>
              <a:path w="544194" h="335914">
                <a:moveTo>
                  <a:pt x="543572" y="0"/>
                </a:moveTo>
                <a:lnTo>
                  <a:pt x="0" y="0"/>
                </a:lnTo>
                <a:lnTo>
                  <a:pt x="0" y="335826"/>
                </a:lnTo>
                <a:lnTo>
                  <a:pt x="543572" y="335826"/>
                </a:lnTo>
                <a:lnTo>
                  <a:pt x="543572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191575" y="4754117"/>
            <a:ext cx="617220" cy="106045"/>
          </a:xfrm>
          <a:custGeom>
            <a:avLst/>
            <a:gdLst/>
            <a:ahLst/>
            <a:cxnLst/>
            <a:rect l="l" t="t" r="r" b="b"/>
            <a:pathLst>
              <a:path w="617219" h="106045">
                <a:moveTo>
                  <a:pt x="616915" y="105752"/>
                </a:moveTo>
                <a:lnTo>
                  <a:pt x="578726" y="92837"/>
                </a:lnTo>
                <a:lnTo>
                  <a:pt x="540435" y="80213"/>
                </a:lnTo>
                <a:lnTo>
                  <a:pt x="502081" y="67805"/>
                </a:lnTo>
                <a:lnTo>
                  <a:pt x="444538" y="49390"/>
                </a:lnTo>
                <a:lnTo>
                  <a:pt x="406069" y="37477"/>
                </a:lnTo>
                <a:lnTo>
                  <a:pt x="339293" y="16852"/>
                </a:lnTo>
                <a:lnTo>
                  <a:pt x="320751" y="11137"/>
                </a:lnTo>
                <a:lnTo>
                  <a:pt x="320751" y="5499"/>
                </a:lnTo>
                <a:lnTo>
                  <a:pt x="315252" y="0"/>
                </a:lnTo>
                <a:lnTo>
                  <a:pt x="301663" y="0"/>
                </a:lnTo>
                <a:lnTo>
                  <a:pt x="296164" y="5499"/>
                </a:lnTo>
                <a:lnTo>
                  <a:pt x="296164" y="11125"/>
                </a:lnTo>
                <a:lnTo>
                  <a:pt x="210832" y="37477"/>
                </a:lnTo>
                <a:lnTo>
                  <a:pt x="172326" y="49390"/>
                </a:lnTo>
                <a:lnTo>
                  <a:pt x="114744" y="67818"/>
                </a:lnTo>
                <a:lnTo>
                  <a:pt x="76428" y="80213"/>
                </a:lnTo>
                <a:lnTo>
                  <a:pt x="38163" y="92837"/>
                </a:lnTo>
                <a:lnTo>
                  <a:pt x="0" y="105752"/>
                </a:lnTo>
                <a:lnTo>
                  <a:pt x="47891" y="92837"/>
                </a:lnTo>
                <a:lnTo>
                  <a:pt x="93218" y="80213"/>
                </a:lnTo>
                <a:lnTo>
                  <a:pt x="136880" y="67805"/>
                </a:lnTo>
                <a:lnTo>
                  <a:pt x="174675" y="56984"/>
                </a:lnTo>
                <a:lnTo>
                  <a:pt x="297573" y="20510"/>
                </a:lnTo>
                <a:lnTo>
                  <a:pt x="301663" y="24587"/>
                </a:lnTo>
                <a:lnTo>
                  <a:pt x="315252" y="24587"/>
                </a:lnTo>
                <a:lnTo>
                  <a:pt x="319328" y="20510"/>
                </a:lnTo>
                <a:lnTo>
                  <a:pt x="422948" y="51308"/>
                </a:lnTo>
                <a:lnTo>
                  <a:pt x="442277" y="56997"/>
                </a:lnTo>
                <a:lnTo>
                  <a:pt x="480072" y="67818"/>
                </a:lnTo>
                <a:lnTo>
                  <a:pt x="523709" y="80213"/>
                </a:lnTo>
                <a:lnTo>
                  <a:pt x="569010" y="92837"/>
                </a:lnTo>
                <a:lnTo>
                  <a:pt x="616915" y="105752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80020" y="5859843"/>
            <a:ext cx="1067435" cy="106045"/>
          </a:xfrm>
          <a:custGeom>
            <a:avLst/>
            <a:gdLst/>
            <a:ahLst/>
            <a:cxnLst/>
            <a:rect l="l" t="t" r="r" b="b"/>
            <a:pathLst>
              <a:path w="1067435" h="106045">
                <a:moveTo>
                  <a:pt x="1067320" y="105752"/>
                </a:moveTo>
                <a:lnTo>
                  <a:pt x="957999" y="84670"/>
                </a:lnTo>
                <a:lnTo>
                  <a:pt x="801039" y="55422"/>
                </a:lnTo>
                <a:lnTo>
                  <a:pt x="586765" y="16992"/>
                </a:lnTo>
                <a:lnTo>
                  <a:pt x="545960" y="9677"/>
                </a:lnTo>
                <a:lnTo>
                  <a:pt x="545960" y="5499"/>
                </a:lnTo>
                <a:lnTo>
                  <a:pt x="540461" y="0"/>
                </a:lnTo>
                <a:lnTo>
                  <a:pt x="526872" y="0"/>
                </a:lnTo>
                <a:lnTo>
                  <a:pt x="521373" y="5499"/>
                </a:lnTo>
                <a:lnTo>
                  <a:pt x="521373" y="9677"/>
                </a:lnTo>
                <a:lnTo>
                  <a:pt x="266115" y="55435"/>
                </a:lnTo>
                <a:lnTo>
                  <a:pt x="109245" y="84683"/>
                </a:lnTo>
                <a:lnTo>
                  <a:pt x="0" y="105752"/>
                </a:lnTo>
                <a:lnTo>
                  <a:pt x="133896" y="84670"/>
                </a:lnTo>
                <a:lnTo>
                  <a:pt x="309600" y="55422"/>
                </a:lnTo>
                <a:lnTo>
                  <a:pt x="521487" y="19215"/>
                </a:lnTo>
                <a:lnTo>
                  <a:pt x="526872" y="24587"/>
                </a:lnTo>
                <a:lnTo>
                  <a:pt x="540461" y="24587"/>
                </a:lnTo>
                <a:lnTo>
                  <a:pt x="545833" y="19215"/>
                </a:lnTo>
                <a:lnTo>
                  <a:pt x="757796" y="55435"/>
                </a:lnTo>
                <a:lnTo>
                  <a:pt x="933577" y="84683"/>
                </a:lnTo>
                <a:lnTo>
                  <a:pt x="1067320" y="105752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293874" y="6012548"/>
            <a:ext cx="345440" cy="333375"/>
          </a:xfrm>
          <a:custGeom>
            <a:avLst/>
            <a:gdLst/>
            <a:ahLst/>
            <a:cxnLst/>
            <a:rect l="l" t="t" r="r" b="b"/>
            <a:pathLst>
              <a:path w="345439" h="333375">
                <a:moveTo>
                  <a:pt x="0" y="0"/>
                </a:moveTo>
                <a:lnTo>
                  <a:pt x="345414" y="0"/>
                </a:lnTo>
                <a:lnTo>
                  <a:pt x="345414" y="332752"/>
                </a:lnTo>
                <a:lnTo>
                  <a:pt x="0" y="33275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315451" y="6034138"/>
            <a:ext cx="302260" cy="236854"/>
          </a:xfrm>
          <a:custGeom>
            <a:avLst/>
            <a:gdLst/>
            <a:ahLst/>
            <a:cxnLst/>
            <a:rect l="l" t="t" r="r" b="b"/>
            <a:pathLst>
              <a:path w="302260" h="236854">
                <a:moveTo>
                  <a:pt x="0" y="236715"/>
                </a:moveTo>
                <a:lnTo>
                  <a:pt x="302260" y="236715"/>
                </a:lnTo>
                <a:lnTo>
                  <a:pt x="302260" y="0"/>
                </a:lnTo>
                <a:lnTo>
                  <a:pt x="0" y="0"/>
                </a:lnTo>
                <a:lnTo>
                  <a:pt x="0" y="236715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315451" y="6084815"/>
            <a:ext cx="302247" cy="18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315438" y="6270853"/>
            <a:ext cx="302260" cy="53340"/>
          </a:xfrm>
          <a:custGeom>
            <a:avLst/>
            <a:gdLst/>
            <a:ahLst/>
            <a:cxnLst/>
            <a:rect l="l" t="t" r="r" b="b"/>
            <a:pathLst>
              <a:path w="302260" h="53339">
                <a:moveTo>
                  <a:pt x="302260" y="0"/>
                </a:moveTo>
                <a:lnTo>
                  <a:pt x="0" y="0"/>
                </a:lnTo>
                <a:lnTo>
                  <a:pt x="0" y="52870"/>
                </a:lnTo>
                <a:lnTo>
                  <a:pt x="302260" y="52870"/>
                </a:lnTo>
                <a:lnTo>
                  <a:pt x="302260" y="0"/>
                </a:lnTo>
                <a:close/>
              </a:path>
            </a:pathLst>
          </a:custGeom>
          <a:solidFill>
            <a:srgbClr val="F8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293874" y="5945263"/>
            <a:ext cx="345440" cy="67310"/>
          </a:xfrm>
          <a:custGeom>
            <a:avLst/>
            <a:gdLst/>
            <a:ahLst/>
            <a:cxnLst/>
            <a:rect l="l" t="t" r="r" b="b"/>
            <a:pathLst>
              <a:path w="345439" h="67310">
                <a:moveTo>
                  <a:pt x="345414" y="67284"/>
                </a:moveTo>
                <a:lnTo>
                  <a:pt x="302907" y="51371"/>
                </a:lnTo>
                <a:lnTo>
                  <a:pt x="249453" y="32575"/>
                </a:lnTo>
                <a:lnTo>
                  <a:pt x="227926" y="25463"/>
                </a:lnTo>
                <a:lnTo>
                  <a:pt x="201701" y="16827"/>
                </a:lnTo>
                <a:lnTo>
                  <a:pt x="185000" y="11328"/>
                </a:lnTo>
                <a:lnTo>
                  <a:pt x="185000" y="5499"/>
                </a:lnTo>
                <a:lnTo>
                  <a:pt x="179501" y="0"/>
                </a:lnTo>
                <a:lnTo>
                  <a:pt x="165912" y="0"/>
                </a:lnTo>
                <a:lnTo>
                  <a:pt x="160413" y="5499"/>
                </a:lnTo>
                <a:lnTo>
                  <a:pt x="160413" y="11328"/>
                </a:lnTo>
                <a:lnTo>
                  <a:pt x="117436" y="25476"/>
                </a:lnTo>
                <a:lnTo>
                  <a:pt x="63830" y="43776"/>
                </a:lnTo>
                <a:lnTo>
                  <a:pt x="21170" y="59182"/>
                </a:lnTo>
                <a:lnTo>
                  <a:pt x="0" y="67284"/>
                </a:lnTo>
                <a:lnTo>
                  <a:pt x="22009" y="61645"/>
                </a:lnTo>
                <a:lnTo>
                  <a:pt x="65709" y="49555"/>
                </a:lnTo>
                <a:lnTo>
                  <a:pt x="109207" y="36855"/>
                </a:lnTo>
                <a:lnTo>
                  <a:pt x="161912" y="20599"/>
                </a:lnTo>
                <a:lnTo>
                  <a:pt x="165912" y="24587"/>
                </a:lnTo>
                <a:lnTo>
                  <a:pt x="179501" y="24587"/>
                </a:lnTo>
                <a:lnTo>
                  <a:pt x="183489" y="20599"/>
                </a:lnTo>
                <a:lnTo>
                  <a:pt x="225399" y="33502"/>
                </a:lnTo>
                <a:lnTo>
                  <a:pt x="279742" y="49568"/>
                </a:lnTo>
                <a:lnTo>
                  <a:pt x="323456" y="61658"/>
                </a:lnTo>
                <a:lnTo>
                  <a:pt x="345414" y="6728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70166" y="5771629"/>
            <a:ext cx="421005" cy="708660"/>
          </a:xfrm>
          <a:custGeom>
            <a:avLst/>
            <a:gdLst/>
            <a:ahLst/>
            <a:cxnLst/>
            <a:rect l="l" t="t" r="r" b="b"/>
            <a:pathLst>
              <a:path w="421005" h="708660">
                <a:moveTo>
                  <a:pt x="0" y="0"/>
                </a:moveTo>
                <a:lnTo>
                  <a:pt x="420484" y="0"/>
                </a:lnTo>
                <a:lnTo>
                  <a:pt x="420484" y="708088"/>
                </a:lnTo>
                <a:lnTo>
                  <a:pt x="0" y="70808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91743" y="5793206"/>
            <a:ext cx="377825" cy="452755"/>
          </a:xfrm>
          <a:custGeom>
            <a:avLst/>
            <a:gdLst/>
            <a:ahLst/>
            <a:cxnLst/>
            <a:rect l="l" t="t" r="r" b="b"/>
            <a:pathLst>
              <a:path w="377825" h="452754">
                <a:moveTo>
                  <a:pt x="0" y="452589"/>
                </a:moveTo>
                <a:lnTo>
                  <a:pt x="377317" y="452589"/>
                </a:lnTo>
                <a:lnTo>
                  <a:pt x="377317" y="0"/>
                </a:lnTo>
                <a:lnTo>
                  <a:pt x="0" y="0"/>
                </a:lnTo>
                <a:lnTo>
                  <a:pt x="0" y="452589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635594" y="60111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2809" y="0"/>
                </a:moveTo>
                <a:lnTo>
                  <a:pt x="14728" y="2867"/>
                </a:lnTo>
                <a:lnTo>
                  <a:pt x="7932" y="7927"/>
                </a:lnTo>
                <a:lnTo>
                  <a:pt x="2872" y="14726"/>
                </a:lnTo>
                <a:lnTo>
                  <a:pt x="0" y="22809"/>
                </a:lnTo>
                <a:lnTo>
                  <a:pt x="830" y="37327"/>
                </a:lnTo>
                <a:lnTo>
                  <a:pt x="7967" y="49026"/>
                </a:lnTo>
                <a:lnTo>
                  <a:pt x="19664" y="56161"/>
                </a:lnTo>
                <a:lnTo>
                  <a:pt x="34175" y="56984"/>
                </a:lnTo>
                <a:lnTo>
                  <a:pt x="42258" y="54117"/>
                </a:lnTo>
                <a:lnTo>
                  <a:pt x="49056" y="49056"/>
                </a:lnTo>
                <a:lnTo>
                  <a:pt x="54117" y="42258"/>
                </a:lnTo>
                <a:lnTo>
                  <a:pt x="56984" y="34175"/>
                </a:lnTo>
                <a:lnTo>
                  <a:pt x="56156" y="19659"/>
                </a:lnTo>
                <a:lnTo>
                  <a:pt x="49022" y="7962"/>
                </a:lnTo>
                <a:lnTo>
                  <a:pt x="37325" y="828"/>
                </a:lnTo>
                <a:lnTo>
                  <a:pt x="2280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91741" y="6090315"/>
            <a:ext cx="376546" cy="155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91743" y="6245796"/>
            <a:ext cx="377825" cy="212725"/>
          </a:xfrm>
          <a:custGeom>
            <a:avLst/>
            <a:gdLst/>
            <a:ahLst/>
            <a:cxnLst/>
            <a:rect l="l" t="t" r="r" b="b"/>
            <a:pathLst>
              <a:path w="377825" h="212725">
                <a:moveTo>
                  <a:pt x="377317" y="0"/>
                </a:moveTo>
                <a:lnTo>
                  <a:pt x="0" y="0"/>
                </a:lnTo>
                <a:lnTo>
                  <a:pt x="0" y="212331"/>
                </a:lnTo>
                <a:lnTo>
                  <a:pt x="377317" y="212331"/>
                </a:lnTo>
                <a:lnTo>
                  <a:pt x="377317" y="0"/>
                </a:lnTo>
                <a:close/>
              </a:path>
            </a:pathLst>
          </a:custGeom>
          <a:solidFill>
            <a:srgbClr val="F8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06819" y="4888483"/>
            <a:ext cx="622300" cy="883285"/>
          </a:xfrm>
          <a:custGeom>
            <a:avLst/>
            <a:gdLst/>
            <a:ahLst/>
            <a:cxnLst/>
            <a:rect l="l" t="t" r="r" b="b"/>
            <a:pathLst>
              <a:path w="622300" h="883285">
                <a:moveTo>
                  <a:pt x="583819" y="883145"/>
                </a:moveTo>
                <a:lnTo>
                  <a:pt x="531812" y="867181"/>
                </a:lnTo>
                <a:lnTo>
                  <a:pt x="466534" y="848372"/>
                </a:lnTo>
                <a:lnTo>
                  <a:pt x="440334" y="841260"/>
                </a:lnTo>
                <a:lnTo>
                  <a:pt x="408876" y="832764"/>
                </a:lnTo>
                <a:lnTo>
                  <a:pt x="385876" y="826554"/>
                </a:lnTo>
                <a:lnTo>
                  <a:pt x="385876" y="821347"/>
                </a:lnTo>
                <a:lnTo>
                  <a:pt x="380377" y="815848"/>
                </a:lnTo>
                <a:lnTo>
                  <a:pt x="366788" y="815848"/>
                </a:lnTo>
                <a:lnTo>
                  <a:pt x="361289" y="821347"/>
                </a:lnTo>
                <a:lnTo>
                  <a:pt x="361289" y="826554"/>
                </a:lnTo>
                <a:lnTo>
                  <a:pt x="306806" y="841260"/>
                </a:lnTo>
                <a:lnTo>
                  <a:pt x="241363" y="859586"/>
                </a:lnTo>
                <a:lnTo>
                  <a:pt x="189280" y="875017"/>
                </a:lnTo>
                <a:lnTo>
                  <a:pt x="163334" y="883145"/>
                </a:lnTo>
                <a:lnTo>
                  <a:pt x="189966" y="877519"/>
                </a:lnTo>
                <a:lnTo>
                  <a:pt x="242976" y="865466"/>
                </a:lnTo>
                <a:lnTo>
                  <a:pt x="282638" y="856056"/>
                </a:lnTo>
                <a:lnTo>
                  <a:pt x="362280" y="835939"/>
                </a:lnTo>
                <a:lnTo>
                  <a:pt x="366788" y="840435"/>
                </a:lnTo>
                <a:lnTo>
                  <a:pt x="380377" y="840435"/>
                </a:lnTo>
                <a:lnTo>
                  <a:pt x="384873" y="835939"/>
                </a:lnTo>
                <a:lnTo>
                  <a:pt x="451408" y="852779"/>
                </a:lnTo>
                <a:lnTo>
                  <a:pt x="464604" y="856068"/>
                </a:lnTo>
                <a:lnTo>
                  <a:pt x="504240" y="865466"/>
                </a:lnTo>
                <a:lnTo>
                  <a:pt x="530707" y="871601"/>
                </a:lnTo>
                <a:lnTo>
                  <a:pt x="557237" y="877531"/>
                </a:lnTo>
                <a:lnTo>
                  <a:pt x="583819" y="883145"/>
                </a:lnTo>
                <a:close/>
              </a:path>
              <a:path w="622300" h="883285">
                <a:moveTo>
                  <a:pt x="622274" y="0"/>
                </a:moveTo>
                <a:lnTo>
                  <a:pt x="0" y="990"/>
                </a:lnTo>
                <a:lnTo>
                  <a:pt x="571" y="360235"/>
                </a:lnTo>
                <a:lnTo>
                  <a:pt x="2184" y="717296"/>
                </a:lnTo>
                <a:lnTo>
                  <a:pt x="3797" y="360235"/>
                </a:lnTo>
                <a:lnTo>
                  <a:pt x="4356" y="5372"/>
                </a:lnTo>
                <a:lnTo>
                  <a:pt x="615937" y="6337"/>
                </a:lnTo>
                <a:lnTo>
                  <a:pt x="617054" y="715276"/>
                </a:lnTo>
                <a:lnTo>
                  <a:pt x="310642" y="715848"/>
                </a:lnTo>
                <a:lnTo>
                  <a:pt x="621131" y="719328"/>
                </a:lnTo>
                <a:lnTo>
                  <a:pt x="621131" y="717296"/>
                </a:lnTo>
                <a:lnTo>
                  <a:pt x="621131" y="715264"/>
                </a:lnTo>
                <a:lnTo>
                  <a:pt x="622261" y="6337"/>
                </a:lnTo>
                <a:lnTo>
                  <a:pt x="622261" y="3175"/>
                </a:lnTo>
                <a:lnTo>
                  <a:pt x="622274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45681" y="4928323"/>
            <a:ext cx="544195" cy="421640"/>
          </a:xfrm>
          <a:custGeom>
            <a:avLst/>
            <a:gdLst/>
            <a:ahLst/>
            <a:cxnLst/>
            <a:rect l="l" t="t" r="r" b="b"/>
            <a:pathLst>
              <a:path w="544194" h="421639">
                <a:moveTo>
                  <a:pt x="0" y="421297"/>
                </a:moveTo>
                <a:lnTo>
                  <a:pt x="543572" y="421297"/>
                </a:lnTo>
                <a:lnTo>
                  <a:pt x="543572" y="0"/>
                </a:lnTo>
                <a:lnTo>
                  <a:pt x="0" y="0"/>
                </a:lnTo>
                <a:lnTo>
                  <a:pt x="0" y="421297"/>
                </a:lnTo>
                <a:close/>
              </a:path>
            </a:pathLst>
          </a:custGeom>
          <a:solidFill>
            <a:srgbClr val="D4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99779" y="5074869"/>
            <a:ext cx="96850" cy="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25005" y="5125161"/>
            <a:ext cx="364490" cy="224790"/>
          </a:xfrm>
          <a:custGeom>
            <a:avLst/>
            <a:gdLst/>
            <a:ahLst/>
            <a:cxnLst/>
            <a:rect l="l" t="t" r="r" b="b"/>
            <a:pathLst>
              <a:path w="364490" h="224789">
                <a:moveTo>
                  <a:pt x="182118" y="0"/>
                </a:moveTo>
                <a:lnTo>
                  <a:pt x="0" y="224459"/>
                </a:lnTo>
                <a:lnTo>
                  <a:pt x="364248" y="224459"/>
                </a:lnTo>
                <a:lnTo>
                  <a:pt x="182118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25005" y="5125161"/>
            <a:ext cx="364490" cy="224790"/>
          </a:xfrm>
          <a:custGeom>
            <a:avLst/>
            <a:gdLst/>
            <a:ahLst/>
            <a:cxnLst/>
            <a:rect l="l" t="t" r="r" b="b"/>
            <a:pathLst>
              <a:path w="364490" h="224789">
                <a:moveTo>
                  <a:pt x="182118" y="0"/>
                </a:moveTo>
                <a:lnTo>
                  <a:pt x="0" y="224459"/>
                </a:lnTo>
                <a:lnTo>
                  <a:pt x="364248" y="224459"/>
                </a:lnTo>
                <a:lnTo>
                  <a:pt x="182118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45678" y="5203659"/>
            <a:ext cx="323215" cy="146685"/>
          </a:xfrm>
          <a:custGeom>
            <a:avLst/>
            <a:gdLst/>
            <a:ahLst/>
            <a:cxnLst/>
            <a:rect l="l" t="t" r="r" b="b"/>
            <a:pathLst>
              <a:path w="323215" h="146685">
                <a:moveTo>
                  <a:pt x="161505" y="0"/>
                </a:moveTo>
                <a:lnTo>
                  <a:pt x="0" y="146164"/>
                </a:lnTo>
                <a:lnTo>
                  <a:pt x="323011" y="146164"/>
                </a:lnTo>
                <a:lnTo>
                  <a:pt x="161505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45678" y="5203659"/>
            <a:ext cx="323215" cy="146685"/>
          </a:xfrm>
          <a:custGeom>
            <a:avLst/>
            <a:gdLst/>
            <a:ahLst/>
            <a:cxnLst/>
            <a:rect l="l" t="t" r="r" b="b"/>
            <a:pathLst>
              <a:path w="323215" h="146685">
                <a:moveTo>
                  <a:pt x="161505" y="0"/>
                </a:moveTo>
                <a:lnTo>
                  <a:pt x="0" y="146164"/>
                </a:lnTo>
                <a:lnTo>
                  <a:pt x="323011" y="146164"/>
                </a:lnTo>
                <a:lnTo>
                  <a:pt x="161505" y="0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45681" y="5349620"/>
            <a:ext cx="544195" cy="219710"/>
          </a:xfrm>
          <a:custGeom>
            <a:avLst/>
            <a:gdLst/>
            <a:ahLst/>
            <a:cxnLst/>
            <a:rect l="l" t="t" r="r" b="b"/>
            <a:pathLst>
              <a:path w="544194" h="219710">
                <a:moveTo>
                  <a:pt x="543572" y="0"/>
                </a:moveTo>
                <a:lnTo>
                  <a:pt x="0" y="0"/>
                </a:lnTo>
                <a:lnTo>
                  <a:pt x="0" y="219481"/>
                </a:lnTo>
                <a:lnTo>
                  <a:pt x="543572" y="219481"/>
                </a:lnTo>
                <a:lnTo>
                  <a:pt x="543572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09003" y="4784547"/>
            <a:ext cx="617220" cy="107314"/>
          </a:xfrm>
          <a:custGeom>
            <a:avLst/>
            <a:gdLst/>
            <a:ahLst/>
            <a:cxnLst/>
            <a:rect l="l" t="t" r="r" b="b"/>
            <a:pathLst>
              <a:path w="617219" h="107314">
                <a:moveTo>
                  <a:pt x="616915" y="107111"/>
                </a:moveTo>
                <a:lnTo>
                  <a:pt x="540473" y="81229"/>
                </a:lnTo>
                <a:lnTo>
                  <a:pt x="467969" y="57581"/>
                </a:lnTo>
                <a:lnTo>
                  <a:pt x="425323" y="43903"/>
                </a:lnTo>
                <a:lnTo>
                  <a:pt x="406057" y="37896"/>
                </a:lnTo>
                <a:lnTo>
                  <a:pt x="338886" y="16840"/>
                </a:lnTo>
                <a:lnTo>
                  <a:pt x="320751" y="11163"/>
                </a:lnTo>
                <a:lnTo>
                  <a:pt x="320751" y="5499"/>
                </a:lnTo>
                <a:lnTo>
                  <a:pt x="315252" y="0"/>
                </a:lnTo>
                <a:lnTo>
                  <a:pt x="301663" y="0"/>
                </a:lnTo>
                <a:lnTo>
                  <a:pt x="296164" y="5499"/>
                </a:lnTo>
                <a:lnTo>
                  <a:pt x="296164" y="11163"/>
                </a:lnTo>
                <a:lnTo>
                  <a:pt x="210807" y="37909"/>
                </a:lnTo>
                <a:lnTo>
                  <a:pt x="172313" y="49987"/>
                </a:lnTo>
                <a:lnTo>
                  <a:pt x="76441" y="81229"/>
                </a:lnTo>
                <a:lnTo>
                  <a:pt x="0" y="107111"/>
                </a:lnTo>
                <a:lnTo>
                  <a:pt x="77787" y="85598"/>
                </a:lnTo>
                <a:lnTo>
                  <a:pt x="174688" y="57581"/>
                </a:lnTo>
                <a:lnTo>
                  <a:pt x="194017" y="51803"/>
                </a:lnTo>
                <a:lnTo>
                  <a:pt x="240042" y="37896"/>
                </a:lnTo>
                <a:lnTo>
                  <a:pt x="297611" y="20548"/>
                </a:lnTo>
                <a:lnTo>
                  <a:pt x="301663" y="24587"/>
                </a:lnTo>
                <a:lnTo>
                  <a:pt x="315252" y="24587"/>
                </a:lnTo>
                <a:lnTo>
                  <a:pt x="319290" y="20548"/>
                </a:lnTo>
                <a:lnTo>
                  <a:pt x="403631" y="45961"/>
                </a:lnTo>
                <a:lnTo>
                  <a:pt x="422935" y="51803"/>
                </a:lnTo>
                <a:lnTo>
                  <a:pt x="442264" y="57581"/>
                </a:lnTo>
                <a:lnTo>
                  <a:pt x="539127" y="85598"/>
                </a:lnTo>
                <a:lnTo>
                  <a:pt x="616915" y="107111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296949" y="5266758"/>
            <a:ext cx="654685" cy="533400"/>
          </a:xfrm>
          <a:custGeom>
            <a:avLst/>
            <a:gdLst/>
            <a:ahLst/>
            <a:cxnLst/>
            <a:rect l="l" t="t" r="r" b="b"/>
            <a:pathLst>
              <a:path w="654685" h="533400">
                <a:moveTo>
                  <a:pt x="0" y="497192"/>
                </a:moveTo>
                <a:lnTo>
                  <a:pt x="28651" y="0"/>
                </a:lnTo>
                <a:lnTo>
                  <a:pt x="654113" y="36029"/>
                </a:lnTo>
                <a:lnTo>
                  <a:pt x="625462" y="533234"/>
                </a:lnTo>
                <a:lnTo>
                  <a:pt x="0" y="497192"/>
                </a:lnTo>
                <a:close/>
              </a:path>
            </a:pathLst>
          </a:custGeom>
          <a:ln w="634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336268" y="5306072"/>
            <a:ext cx="575945" cy="454659"/>
          </a:xfrm>
          <a:custGeom>
            <a:avLst/>
            <a:gdLst/>
            <a:ahLst/>
            <a:cxnLst/>
            <a:rect l="l" t="t" r="r" b="b"/>
            <a:pathLst>
              <a:path w="575944" h="454660">
                <a:moveTo>
                  <a:pt x="24358" y="0"/>
                </a:moveTo>
                <a:lnTo>
                  <a:pt x="0" y="422833"/>
                </a:lnTo>
                <a:lnTo>
                  <a:pt x="551103" y="454583"/>
                </a:lnTo>
                <a:lnTo>
                  <a:pt x="575462" y="31749"/>
                </a:lnTo>
                <a:lnTo>
                  <a:pt x="24358" y="0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410141" y="5364670"/>
            <a:ext cx="97083" cy="99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523326" y="5431358"/>
            <a:ext cx="369570" cy="238760"/>
          </a:xfrm>
          <a:custGeom>
            <a:avLst/>
            <a:gdLst/>
            <a:ahLst/>
            <a:cxnLst/>
            <a:rect l="l" t="t" r="r" b="b"/>
            <a:pathLst>
              <a:path w="369569" h="238760">
                <a:moveTo>
                  <a:pt x="197751" y="0"/>
                </a:moveTo>
                <a:lnTo>
                  <a:pt x="0" y="216928"/>
                </a:lnTo>
                <a:lnTo>
                  <a:pt x="369290" y="238201"/>
                </a:lnTo>
                <a:lnTo>
                  <a:pt x="197751" y="0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336268" y="5499264"/>
            <a:ext cx="556895" cy="261620"/>
          </a:xfrm>
          <a:custGeom>
            <a:avLst/>
            <a:gdLst/>
            <a:ahLst/>
            <a:cxnLst/>
            <a:rect l="l" t="t" r="r" b="b"/>
            <a:pathLst>
              <a:path w="556894" h="261620">
                <a:moveTo>
                  <a:pt x="556348" y="170307"/>
                </a:moveTo>
                <a:lnTo>
                  <a:pt x="332511" y="157416"/>
                </a:lnTo>
                <a:lnTo>
                  <a:pt x="177520" y="0"/>
                </a:lnTo>
                <a:lnTo>
                  <a:pt x="5461" y="138569"/>
                </a:lnTo>
                <a:lnTo>
                  <a:pt x="5245" y="138544"/>
                </a:lnTo>
                <a:lnTo>
                  <a:pt x="5232" y="138747"/>
                </a:lnTo>
                <a:lnTo>
                  <a:pt x="0" y="229654"/>
                </a:lnTo>
                <a:lnTo>
                  <a:pt x="551103" y="261404"/>
                </a:lnTo>
                <a:lnTo>
                  <a:pt x="556348" y="170307"/>
                </a:lnTo>
                <a:close/>
              </a:path>
            </a:pathLst>
          </a:custGeom>
          <a:solidFill>
            <a:srgbClr val="F8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325587" y="5176977"/>
            <a:ext cx="625475" cy="126364"/>
          </a:xfrm>
          <a:custGeom>
            <a:avLst/>
            <a:gdLst/>
            <a:ahLst/>
            <a:cxnLst/>
            <a:rect l="l" t="t" r="r" b="b"/>
            <a:pathLst>
              <a:path w="625475" h="126364">
                <a:moveTo>
                  <a:pt x="625462" y="125806"/>
                </a:moveTo>
                <a:lnTo>
                  <a:pt x="503809" y="80454"/>
                </a:lnTo>
                <a:lnTo>
                  <a:pt x="325501" y="16979"/>
                </a:lnTo>
                <a:lnTo>
                  <a:pt x="310896" y="11836"/>
                </a:lnTo>
                <a:lnTo>
                  <a:pt x="310896" y="5588"/>
                </a:lnTo>
                <a:lnTo>
                  <a:pt x="305308" y="0"/>
                </a:lnTo>
                <a:lnTo>
                  <a:pt x="291515" y="0"/>
                </a:lnTo>
                <a:lnTo>
                  <a:pt x="285927" y="5588"/>
                </a:lnTo>
                <a:lnTo>
                  <a:pt x="285927" y="10871"/>
                </a:lnTo>
                <a:lnTo>
                  <a:pt x="166852" y="42456"/>
                </a:lnTo>
                <a:lnTo>
                  <a:pt x="74028" y="68249"/>
                </a:lnTo>
                <a:lnTo>
                  <a:pt x="0" y="89776"/>
                </a:lnTo>
                <a:lnTo>
                  <a:pt x="75171" y="72669"/>
                </a:lnTo>
                <a:lnTo>
                  <a:pt x="168846" y="50152"/>
                </a:lnTo>
                <a:lnTo>
                  <a:pt x="286854" y="20320"/>
                </a:lnTo>
                <a:lnTo>
                  <a:pt x="291515" y="24968"/>
                </a:lnTo>
                <a:lnTo>
                  <a:pt x="305308" y="24968"/>
                </a:lnTo>
                <a:lnTo>
                  <a:pt x="309130" y="21145"/>
                </a:lnTo>
                <a:lnTo>
                  <a:pt x="501815" y="86182"/>
                </a:lnTo>
                <a:lnTo>
                  <a:pt x="625462" y="125806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075482" y="6487667"/>
            <a:ext cx="354965" cy="261620"/>
          </a:xfrm>
          <a:custGeom>
            <a:avLst/>
            <a:gdLst/>
            <a:ahLst/>
            <a:cxnLst/>
            <a:rect l="l" t="t" r="r" b="b"/>
            <a:pathLst>
              <a:path w="354964" h="261620">
                <a:moveTo>
                  <a:pt x="85242" y="150063"/>
                </a:moveTo>
                <a:lnTo>
                  <a:pt x="81064" y="126022"/>
                </a:lnTo>
                <a:lnTo>
                  <a:pt x="76860" y="137909"/>
                </a:lnTo>
                <a:lnTo>
                  <a:pt x="70891" y="149110"/>
                </a:lnTo>
                <a:lnTo>
                  <a:pt x="61239" y="159842"/>
                </a:lnTo>
                <a:lnTo>
                  <a:pt x="44323" y="175145"/>
                </a:lnTo>
                <a:lnTo>
                  <a:pt x="20307" y="193725"/>
                </a:lnTo>
                <a:lnTo>
                  <a:pt x="7683" y="208813"/>
                </a:lnTo>
                <a:lnTo>
                  <a:pt x="2298" y="228422"/>
                </a:lnTo>
                <a:lnTo>
                  <a:pt x="0" y="260565"/>
                </a:lnTo>
                <a:lnTo>
                  <a:pt x="7518" y="261239"/>
                </a:lnTo>
                <a:lnTo>
                  <a:pt x="15532" y="228155"/>
                </a:lnTo>
                <a:lnTo>
                  <a:pt x="22085" y="208915"/>
                </a:lnTo>
                <a:lnTo>
                  <a:pt x="30632" y="196151"/>
                </a:lnTo>
                <a:lnTo>
                  <a:pt x="39941" y="187071"/>
                </a:lnTo>
                <a:lnTo>
                  <a:pt x="39801" y="187477"/>
                </a:lnTo>
                <a:lnTo>
                  <a:pt x="43472" y="183629"/>
                </a:lnTo>
                <a:lnTo>
                  <a:pt x="44678" y="182460"/>
                </a:lnTo>
                <a:lnTo>
                  <a:pt x="54711" y="171970"/>
                </a:lnTo>
                <a:lnTo>
                  <a:pt x="59334" y="167043"/>
                </a:lnTo>
                <a:lnTo>
                  <a:pt x="70573" y="156337"/>
                </a:lnTo>
                <a:lnTo>
                  <a:pt x="77787" y="151853"/>
                </a:lnTo>
                <a:lnTo>
                  <a:pt x="85242" y="150063"/>
                </a:lnTo>
                <a:close/>
              </a:path>
              <a:path w="354964" h="261620">
                <a:moveTo>
                  <a:pt x="354533" y="46951"/>
                </a:moveTo>
                <a:lnTo>
                  <a:pt x="347891" y="32753"/>
                </a:lnTo>
                <a:lnTo>
                  <a:pt x="327190" y="24422"/>
                </a:lnTo>
                <a:lnTo>
                  <a:pt x="286156" y="16764"/>
                </a:lnTo>
                <a:lnTo>
                  <a:pt x="274916" y="24904"/>
                </a:lnTo>
                <a:lnTo>
                  <a:pt x="249161" y="42583"/>
                </a:lnTo>
                <a:lnTo>
                  <a:pt x="220827" y="59664"/>
                </a:lnTo>
                <a:lnTo>
                  <a:pt x="201866" y="66027"/>
                </a:lnTo>
                <a:lnTo>
                  <a:pt x="194932" y="63347"/>
                </a:lnTo>
                <a:lnTo>
                  <a:pt x="197993" y="56565"/>
                </a:lnTo>
                <a:lnTo>
                  <a:pt x="215874" y="40347"/>
                </a:lnTo>
                <a:lnTo>
                  <a:pt x="253415" y="9410"/>
                </a:lnTo>
                <a:lnTo>
                  <a:pt x="238010" y="2692"/>
                </a:lnTo>
                <a:lnTo>
                  <a:pt x="222364" y="0"/>
                </a:lnTo>
                <a:lnTo>
                  <a:pt x="196989" y="901"/>
                </a:lnTo>
                <a:lnTo>
                  <a:pt x="152450" y="5003"/>
                </a:lnTo>
                <a:lnTo>
                  <a:pt x="148272" y="17716"/>
                </a:lnTo>
                <a:lnTo>
                  <a:pt x="138163" y="45212"/>
                </a:lnTo>
                <a:lnTo>
                  <a:pt x="125691" y="71501"/>
                </a:lnTo>
                <a:lnTo>
                  <a:pt x="114465" y="80581"/>
                </a:lnTo>
                <a:lnTo>
                  <a:pt x="107810" y="75819"/>
                </a:lnTo>
                <a:lnTo>
                  <a:pt x="108331" y="66789"/>
                </a:lnTo>
                <a:lnTo>
                  <a:pt x="118465" y="46774"/>
                </a:lnTo>
                <a:lnTo>
                  <a:pt x="140703" y="9080"/>
                </a:lnTo>
                <a:lnTo>
                  <a:pt x="124345" y="8432"/>
                </a:lnTo>
                <a:lnTo>
                  <a:pt x="79756" y="27749"/>
                </a:lnTo>
                <a:lnTo>
                  <a:pt x="45669" y="66649"/>
                </a:lnTo>
                <a:lnTo>
                  <a:pt x="55181" y="87579"/>
                </a:lnTo>
                <a:lnTo>
                  <a:pt x="79527" y="117246"/>
                </a:lnTo>
                <a:lnTo>
                  <a:pt x="81064" y="126022"/>
                </a:lnTo>
                <a:lnTo>
                  <a:pt x="82778" y="121183"/>
                </a:lnTo>
                <a:lnTo>
                  <a:pt x="85242" y="150063"/>
                </a:lnTo>
                <a:lnTo>
                  <a:pt x="95948" y="170776"/>
                </a:lnTo>
                <a:lnTo>
                  <a:pt x="119710" y="188582"/>
                </a:lnTo>
                <a:lnTo>
                  <a:pt x="149466" y="201955"/>
                </a:lnTo>
                <a:lnTo>
                  <a:pt x="178193" y="209346"/>
                </a:lnTo>
                <a:lnTo>
                  <a:pt x="196253" y="209791"/>
                </a:lnTo>
                <a:lnTo>
                  <a:pt x="201523" y="204165"/>
                </a:lnTo>
                <a:lnTo>
                  <a:pt x="177241" y="165595"/>
                </a:lnTo>
                <a:lnTo>
                  <a:pt x="143103" y="146659"/>
                </a:lnTo>
                <a:lnTo>
                  <a:pt x="132092" y="139280"/>
                </a:lnTo>
                <a:lnTo>
                  <a:pt x="130225" y="133819"/>
                </a:lnTo>
                <a:lnTo>
                  <a:pt x="136042" y="131978"/>
                </a:lnTo>
                <a:lnTo>
                  <a:pt x="147370" y="133731"/>
                </a:lnTo>
                <a:lnTo>
                  <a:pt x="162013" y="139065"/>
                </a:lnTo>
                <a:lnTo>
                  <a:pt x="174980" y="148742"/>
                </a:lnTo>
                <a:lnTo>
                  <a:pt x="185762" y="162001"/>
                </a:lnTo>
                <a:lnTo>
                  <a:pt x="198907" y="176466"/>
                </a:lnTo>
                <a:lnTo>
                  <a:pt x="218935" y="189788"/>
                </a:lnTo>
                <a:lnTo>
                  <a:pt x="238975" y="198145"/>
                </a:lnTo>
                <a:lnTo>
                  <a:pt x="254342" y="196837"/>
                </a:lnTo>
                <a:lnTo>
                  <a:pt x="272872" y="182181"/>
                </a:lnTo>
                <a:lnTo>
                  <a:pt x="302374" y="150469"/>
                </a:lnTo>
                <a:lnTo>
                  <a:pt x="281114" y="145046"/>
                </a:lnTo>
                <a:lnTo>
                  <a:pt x="260350" y="133769"/>
                </a:lnTo>
                <a:lnTo>
                  <a:pt x="244817" y="121094"/>
                </a:lnTo>
                <a:lnTo>
                  <a:pt x="239280" y="111467"/>
                </a:lnTo>
                <a:lnTo>
                  <a:pt x="250075" y="110134"/>
                </a:lnTo>
                <a:lnTo>
                  <a:pt x="273316" y="115900"/>
                </a:lnTo>
                <a:lnTo>
                  <a:pt x="298310" y="123545"/>
                </a:lnTo>
                <a:lnTo>
                  <a:pt x="314401" y="127838"/>
                </a:lnTo>
                <a:lnTo>
                  <a:pt x="324510" y="125730"/>
                </a:lnTo>
                <a:lnTo>
                  <a:pt x="336537" y="116725"/>
                </a:lnTo>
                <a:lnTo>
                  <a:pt x="347268" y="99364"/>
                </a:lnTo>
                <a:lnTo>
                  <a:pt x="353466" y="72224"/>
                </a:lnTo>
                <a:lnTo>
                  <a:pt x="354533" y="46951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701316" y="6329312"/>
            <a:ext cx="349885" cy="270510"/>
          </a:xfrm>
          <a:custGeom>
            <a:avLst/>
            <a:gdLst/>
            <a:ahLst/>
            <a:cxnLst/>
            <a:rect l="l" t="t" r="r" b="b"/>
            <a:pathLst>
              <a:path w="349885" h="270509">
                <a:moveTo>
                  <a:pt x="52992" y="0"/>
                </a:moveTo>
                <a:lnTo>
                  <a:pt x="26534" y="827"/>
                </a:lnTo>
                <a:lnTo>
                  <a:pt x="13322" y="13925"/>
                </a:lnTo>
                <a:lnTo>
                  <a:pt x="4202" y="42507"/>
                </a:lnTo>
                <a:lnTo>
                  <a:pt x="0" y="75276"/>
                </a:lnTo>
                <a:lnTo>
                  <a:pt x="4851" y="98988"/>
                </a:lnTo>
                <a:lnTo>
                  <a:pt x="14573" y="113935"/>
                </a:lnTo>
                <a:lnTo>
                  <a:pt x="24979" y="120408"/>
                </a:lnTo>
                <a:lnTo>
                  <a:pt x="44647" y="122214"/>
                </a:lnTo>
                <a:lnTo>
                  <a:pt x="75614" y="123920"/>
                </a:lnTo>
                <a:lnTo>
                  <a:pt x="103857" y="126988"/>
                </a:lnTo>
                <a:lnTo>
                  <a:pt x="115353" y="132880"/>
                </a:lnTo>
                <a:lnTo>
                  <a:pt x="105238" y="141337"/>
                </a:lnTo>
                <a:lnTo>
                  <a:pt x="82758" y="149112"/>
                </a:lnTo>
                <a:lnTo>
                  <a:pt x="55020" y="153184"/>
                </a:lnTo>
                <a:lnTo>
                  <a:pt x="29132" y="150533"/>
                </a:lnTo>
                <a:lnTo>
                  <a:pt x="49029" y="197913"/>
                </a:lnTo>
                <a:lnTo>
                  <a:pt x="63668" y="221823"/>
                </a:lnTo>
                <a:lnTo>
                  <a:pt x="80258" y="229566"/>
                </a:lnTo>
                <a:lnTo>
                  <a:pt x="106005" y="228447"/>
                </a:lnTo>
                <a:lnTo>
                  <a:pt x="133757" y="221793"/>
                </a:lnTo>
                <a:lnTo>
                  <a:pt x="154304" y="211048"/>
                </a:lnTo>
                <a:lnTo>
                  <a:pt x="171735" y="200694"/>
                </a:lnTo>
                <a:lnTo>
                  <a:pt x="190143" y="195211"/>
                </a:lnTo>
                <a:lnTo>
                  <a:pt x="208632" y="195256"/>
                </a:lnTo>
                <a:lnTo>
                  <a:pt x="221958" y="197931"/>
                </a:lnTo>
                <a:lnTo>
                  <a:pt x="227685" y="202361"/>
                </a:lnTo>
                <a:lnTo>
                  <a:pt x="223379" y="207670"/>
                </a:lnTo>
                <a:lnTo>
                  <a:pt x="208092" y="211403"/>
                </a:lnTo>
                <a:lnTo>
                  <a:pt x="185987" y="213911"/>
                </a:lnTo>
                <a:lnTo>
                  <a:pt x="162325" y="218530"/>
                </a:lnTo>
                <a:lnTo>
                  <a:pt x="142366" y="228600"/>
                </a:lnTo>
                <a:lnTo>
                  <a:pt x="127624" y="241235"/>
                </a:lnTo>
                <a:lnTo>
                  <a:pt x="119506" y="251577"/>
                </a:lnTo>
                <a:lnTo>
                  <a:pt x="123074" y="260000"/>
                </a:lnTo>
                <a:lnTo>
                  <a:pt x="143394" y="266877"/>
                </a:lnTo>
                <a:lnTo>
                  <a:pt x="178406" y="270388"/>
                </a:lnTo>
                <a:lnTo>
                  <a:pt x="217021" y="267663"/>
                </a:lnTo>
                <a:lnTo>
                  <a:pt x="250767" y="257535"/>
                </a:lnTo>
                <a:lnTo>
                  <a:pt x="271169" y="238836"/>
                </a:lnTo>
                <a:lnTo>
                  <a:pt x="285710" y="207670"/>
                </a:lnTo>
                <a:lnTo>
                  <a:pt x="330179" y="181524"/>
                </a:lnTo>
                <a:lnTo>
                  <a:pt x="349331" y="162096"/>
                </a:lnTo>
                <a:lnTo>
                  <a:pt x="347061" y="139744"/>
                </a:lnTo>
                <a:lnTo>
                  <a:pt x="327265" y="104825"/>
                </a:lnTo>
                <a:lnTo>
                  <a:pt x="309957" y="83666"/>
                </a:lnTo>
                <a:lnTo>
                  <a:pt x="297912" y="71853"/>
                </a:lnTo>
                <a:lnTo>
                  <a:pt x="285481" y="65103"/>
                </a:lnTo>
                <a:lnTo>
                  <a:pt x="267016" y="59131"/>
                </a:lnTo>
                <a:lnTo>
                  <a:pt x="276360" y="110206"/>
                </a:lnTo>
                <a:lnTo>
                  <a:pt x="279475" y="136645"/>
                </a:lnTo>
                <a:lnTo>
                  <a:pt x="276360" y="146920"/>
                </a:lnTo>
                <a:lnTo>
                  <a:pt x="267016" y="149504"/>
                </a:lnTo>
                <a:lnTo>
                  <a:pt x="258217" y="134794"/>
                </a:lnTo>
                <a:lnTo>
                  <a:pt x="255067" y="100414"/>
                </a:lnTo>
                <a:lnTo>
                  <a:pt x="255034" y="65645"/>
                </a:lnTo>
                <a:lnTo>
                  <a:pt x="255586" y="49771"/>
                </a:lnTo>
                <a:lnTo>
                  <a:pt x="207638" y="27000"/>
                </a:lnTo>
                <a:lnTo>
                  <a:pt x="179753" y="15624"/>
                </a:lnTo>
                <a:lnTo>
                  <a:pt x="161219" y="12234"/>
                </a:lnTo>
                <a:lnTo>
                  <a:pt x="141324" y="13424"/>
                </a:lnTo>
                <a:lnTo>
                  <a:pt x="170492" y="63237"/>
                </a:lnTo>
                <a:lnTo>
                  <a:pt x="183785" y="88606"/>
                </a:lnTo>
                <a:lnTo>
                  <a:pt x="184417" y="97418"/>
                </a:lnTo>
                <a:lnTo>
                  <a:pt x="175601" y="97561"/>
                </a:lnTo>
                <a:lnTo>
                  <a:pt x="157065" y="82724"/>
                </a:lnTo>
                <a:lnTo>
                  <a:pt x="132493" y="52114"/>
                </a:lnTo>
                <a:lnTo>
                  <a:pt x="111038" y="21894"/>
                </a:lnTo>
                <a:lnTo>
                  <a:pt x="101853" y="8229"/>
                </a:lnTo>
                <a:lnTo>
                  <a:pt x="52992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743949" y="6387401"/>
            <a:ext cx="291465" cy="339090"/>
          </a:xfrm>
          <a:custGeom>
            <a:avLst/>
            <a:gdLst/>
            <a:ahLst/>
            <a:cxnLst/>
            <a:rect l="l" t="t" r="r" b="b"/>
            <a:pathLst>
              <a:path w="291464" h="339090">
                <a:moveTo>
                  <a:pt x="220751" y="98348"/>
                </a:moveTo>
                <a:lnTo>
                  <a:pt x="193992" y="71678"/>
                </a:lnTo>
                <a:lnTo>
                  <a:pt x="126504" y="42075"/>
                </a:lnTo>
                <a:lnTo>
                  <a:pt x="0" y="0"/>
                </a:lnTo>
                <a:lnTo>
                  <a:pt x="159575" y="65938"/>
                </a:lnTo>
                <a:lnTo>
                  <a:pt x="220751" y="98348"/>
                </a:lnTo>
                <a:close/>
              </a:path>
              <a:path w="291464" h="339090">
                <a:moveTo>
                  <a:pt x="252412" y="139369"/>
                </a:moveTo>
                <a:lnTo>
                  <a:pt x="236575" y="106743"/>
                </a:lnTo>
                <a:lnTo>
                  <a:pt x="220751" y="98348"/>
                </a:lnTo>
                <a:lnTo>
                  <a:pt x="225247" y="102844"/>
                </a:lnTo>
                <a:lnTo>
                  <a:pt x="243078" y="149580"/>
                </a:lnTo>
                <a:lnTo>
                  <a:pt x="243001" y="155676"/>
                </a:lnTo>
                <a:lnTo>
                  <a:pt x="252412" y="139369"/>
                </a:lnTo>
                <a:close/>
              </a:path>
              <a:path w="291464" h="339090">
                <a:moveTo>
                  <a:pt x="290893" y="277888"/>
                </a:moveTo>
                <a:lnTo>
                  <a:pt x="282994" y="255917"/>
                </a:lnTo>
                <a:lnTo>
                  <a:pt x="263855" y="225425"/>
                </a:lnTo>
                <a:lnTo>
                  <a:pt x="251256" y="201447"/>
                </a:lnTo>
                <a:lnTo>
                  <a:pt x="244894" y="185559"/>
                </a:lnTo>
                <a:lnTo>
                  <a:pt x="242811" y="170637"/>
                </a:lnTo>
                <a:lnTo>
                  <a:pt x="243001" y="155676"/>
                </a:lnTo>
                <a:lnTo>
                  <a:pt x="228523" y="180746"/>
                </a:lnTo>
                <a:lnTo>
                  <a:pt x="236080" y="185788"/>
                </a:lnTo>
                <a:lnTo>
                  <a:pt x="242290" y="193738"/>
                </a:lnTo>
                <a:lnTo>
                  <a:pt x="250444" y="210261"/>
                </a:lnTo>
                <a:lnTo>
                  <a:pt x="253644" y="217601"/>
                </a:lnTo>
                <a:lnTo>
                  <a:pt x="260464" y="233426"/>
                </a:lnTo>
                <a:lnTo>
                  <a:pt x="261467" y="235534"/>
                </a:lnTo>
                <a:lnTo>
                  <a:pt x="263855" y="240995"/>
                </a:lnTo>
                <a:lnTo>
                  <a:pt x="263855" y="240525"/>
                </a:lnTo>
                <a:lnTo>
                  <a:pt x="270497" y="254406"/>
                </a:lnTo>
                <a:lnTo>
                  <a:pt x="274815" y="272135"/>
                </a:lnTo>
                <a:lnTo>
                  <a:pt x="274243" y="296227"/>
                </a:lnTo>
                <a:lnTo>
                  <a:pt x="269659" y="336372"/>
                </a:lnTo>
                <a:lnTo>
                  <a:pt x="278320" y="338696"/>
                </a:lnTo>
                <a:lnTo>
                  <a:pt x="288874" y="301942"/>
                </a:lnTo>
                <a:lnTo>
                  <a:pt x="290893" y="277888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3027100" y="6203066"/>
            <a:ext cx="461009" cy="356870"/>
          </a:xfrm>
          <a:custGeom>
            <a:avLst/>
            <a:gdLst/>
            <a:ahLst/>
            <a:cxnLst/>
            <a:rect l="l" t="t" r="r" b="b"/>
            <a:pathLst>
              <a:path w="461010" h="356870">
                <a:moveTo>
                  <a:pt x="390630" y="0"/>
                </a:moveTo>
                <a:lnTo>
                  <a:pt x="326232" y="10845"/>
                </a:lnTo>
                <a:lnTo>
                  <a:pt x="314123" y="28860"/>
                </a:lnTo>
                <a:lnTo>
                  <a:pt x="285838" y="68698"/>
                </a:lnTo>
                <a:lnTo>
                  <a:pt x="253446" y="109048"/>
                </a:lnTo>
                <a:lnTo>
                  <a:pt x="229014" y="128599"/>
                </a:lnTo>
                <a:lnTo>
                  <a:pt x="217397" y="128409"/>
                </a:lnTo>
                <a:lnTo>
                  <a:pt x="218232" y="116793"/>
                </a:lnTo>
                <a:lnTo>
                  <a:pt x="235754" y="83353"/>
                </a:lnTo>
                <a:lnTo>
                  <a:pt x="274200" y="17690"/>
                </a:lnTo>
                <a:lnTo>
                  <a:pt x="247965" y="16125"/>
                </a:lnTo>
                <a:lnTo>
                  <a:pt x="223531" y="20595"/>
                </a:lnTo>
                <a:lnTo>
                  <a:pt x="186775" y="35596"/>
                </a:lnTo>
                <a:lnTo>
                  <a:pt x="123578" y="65620"/>
                </a:lnTo>
                <a:lnTo>
                  <a:pt x="124306" y="86544"/>
                </a:lnTo>
                <a:lnTo>
                  <a:pt x="124263" y="132371"/>
                </a:lnTo>
                <a:lnTo>
                  <a:pt x="120112" y="177684"/>
                </a:lnTo>
                <a:lnTo>
                  <a:pt x="108516" y="197065"/>
                </a:lnTo>
                <a:lnTo>
                  <a:pt x="96193" y="193668"/>
                </a:lnTo>
                <a:lnTo>
                  <a:pt x="92086" y="180126"/>
                </a:lnTo>
                <a:lnTo>
                  <a:pt x="96193" y="145273"/>
                </a:lnTo>
                <a:lnTo>
                  <a:pt x="108516" y="77939"/>
                </a:lnTo>
                <a:lnTo>
                  <a:pt x="84165" y="85810"/>
                </a:lnTo>
                <a:lnTo>
                  <a:pt x="51898" y="110286"/>
                </a:lnTo>
                <a:lnTo>
                  <a:pt x="2993" y="184211"/>
                </a:lnTo>
                <a:lnTo>
                  <a:pt x="0" y="213673"/>
                </a:lnTo>
                <a:lnTo>
                  <a:pt x="25245" y="239283"/>
                </a:lnTo>
                <a:lnTo>
                  <a:pt x="83866" y="273748"/>
                </a:lnTo>
                <a:lnTo>
                  <a:pt x="103030" y="314832"/>
                </a:lnTo>
                <a:lnTo>
                  <a:pt x="129927" y="339475"/>
                </a:lnTo>
                <a:lnTo>
                  <a:pt x="174409" y="352824"/>
                </a:lnTo>
                <a:lnTo>
                  <a:pt x="225308" y="356419"/>
                </a:lnTo>
                <a:lnTo>
                  <a:pt x="271457" y="351802"/>
                </a:lnTo>
                <a:lnTo>
                  <a:pt x="298245" y="342730"/>
                </a:lnTo>
                <a:lnTo>
                  <a:pt x="302952" y="331625"/>
                </a:lnTo>
                <a:lnTo>
                  <a:pt x="292254" y="317990"/>
                </a:lnTo>
                <a:lnTo>
                  <a:pt x="272829" y="301332"/>
                </a:lnTo>
                <a:lnTo>
                  <a:pt x="246514" y="288057"/>
                </a:lnTo>
                <a:lnTo>
                  <a:pt x="215320" y="281968"/>
                </a:lnTo>
                <a:lnTo>
                  <a:pt x="186179" y="278665"/>
                </a:lnTo>
                <a:lnTo>
                  <a:pt x="166022" y="273748"/>
                </a:lnTo>
                <a:lnTo>
                  <a:pt x="160356" y="266751"/>
                </a:lnTo>
                <a:lnTo>
                  <a:pt x="167908" y="260911"/>
                </a:lnTo>
                <a:lnTo>
                  <a:pt x="185471" y="257381"/>
                </a:lnTo>
                <a:lnTo>
                  <a:pt x="209837" y="257314"/>
                </a:lnTo>
                <a:lnTo>
                  <a:pt x="234103" y="264547"/>
                </a:lnTo>
                <a:lnTo>
                  <a:pt x="257082" y="278197"/>
                </a:lnTo>
                <a:lnTo>
                  <a:pt x="284169" y="292359"/>
                </a:lnTo>
                <a:lnTo>
                  <a:pt x="320759" y="301129"/>
                </a:lnTo>
                <a:lnTo>
                  <a:pt x="354689" y="302610"/>
                </a:lnTo>
                <a:lnTo>
                  <a:pt x="376553" y="292407"/>
                </a:lnTo>
                <a:lnTo>
                  <a:pt x="395850" y="260892"/>
                </a:lnTo>
                <a:lnTo>
                  <a:pt x="422079" y="198437"/>
                </a:lnTo>
                <a:lnTo>
                  <a:pt x="387958" y="201922"/>
                </a:lnTo>
                <a:lnTo>
                  <a:pt x="351394" y="196551"/>
                </a:lnTo>
                <a:lnTo>
                  <a:pt x="321760" y="186303"/>
                </a:lnTo>
                <a:lnTo>
                  <a:pt x="308427" y="175158"/>
                </a:lnTo>
                <a:lnTo>
                  <a:pt x="323579" y="167393"/>
                </a:lnTo>
                <a:lnTo>
                  <a:pt x="360808" y="163350"/>
                </a:lnTo>
                <a:lnTo>
                  <a:pt x="401628" y="161102"/>
                </a:lnTo>
                <a:lnTo>
                  <a:pt x="427553" y="158724"/>
                </a:lnTo>
                <a:lnTo>
                  <a:pt x="441270" y="150190"/>
                </a:lnTo>
                <a:lnTo>
                  <a:pt x="454090" y="130485"/>
                </a:lnTo>
                <a:lnTo>
                  <a:pt x="460489" y="99227"/>
                </a:lnTo>
                <a:lnTo>
                  <a:pt x="454947" y="56032"/>
                </a:lnTo>
                <a:lnTo>
                  <a:pt x="442920" y="18357"/>
                </a:lnTo>
                <a:lnTo>
                  <a:pt x="425503" y="1091"/>
                </a:lnTo>
                <a:lnTo>
                  <a:pt x="390630" y="0"/>
                </a:lnTo>
                <a:close/>
              </a:path>
            </a:pathLst>
          </a:custGeom>
          <a:solidFill>
            <a:srgbClr val="A8D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047936" y="6279641"/>
            <a:ext cx="383540" cy="447040"/>
          </a:xfrm>
          <a:custGeom>
            <a:avLst/>
            <a:gdLst/>
            <a:ahLst/>
            <a:cxnLst/>
            <a:rect l="l" t="t" r="r" b="b"/>
            <a:pathLst>
              <a:path w="383539" h="447040">
                <a:moveTo>
                  <a:pt x="82207" y="238252"/>
                </a:moveTo>
                <a:lnTo>
                  <a:pt x="63119" y="205206"/>
                </a:lnTo>
                <a:lnTo>
                  <a:pt x="63373" y="224929"/>
                </a:lnTo>
                <a:lnTo>
                  <a:pt x="60629" y="244589"/>
                </a:lnTo>
                <a:lnTo>
                  <a:pt x="52247" y="265544"/>
                </a:lnTo>
                <a:lnTo>
                  <a:pt x="35648" y="297141"/>
                </a:lnTo>
                <a:lnTo>
                  <a:pt x="10401" y="337350"/>
                </a:lnTo>
                <a:lnTo>
                  <a:pt x="0" y="366306"/>
                </a:lnTo>
                <a:lnTo>
                  <a:pt x="2654" y="398005"/>
                </a:lnTo>
                <a:lnTo>
                  <a:pt x="16586" y="446455"/>
                </a:lnTo>
                <a:lnTo>
                  <a:pt x="27990" y="443395"/>
                </a:lnTo>
                <a:lnTo>
                  <a:pt x="21945" y="390474"/>
                </a:lnTo>
                <a:lnTo>
                  <a:pt x="21196" y="358711"/>
                </a:lnTo>
                <a:lnTo>
                  <a:pt x="26873" y="335356"/>
                </a:lnTo>
                <a:lnTo>
                  <a:pt x="35648" y="317042"/>
                </a:lnTo>
                <a:lnTo>
                  <a:pt x="35648" y="317677"/>
                </a:lnTo>
                <a:lnTo>
                  <a:pt x="38785" y="310476"/>
                </a:lnTo>
                <a:lnTo>
                  <a:pt x="40119" y="307695"/>
                </a:lnTo>
                <a:lnTo>
                  <a:pt x="49199" y="286880"/>
                </a:lnTo>
                <a:lnTo>
                  <a:pt x="53314" y="277152"/>
                </a:lnTo>
                <a:lnTo>
                  <a:pt x="64058" y="255371"/>
                </a:lnTo>
                <a:lnTo>
                  <a:pt x="72224" y="244881"/>
                </a:lnTo>
                <a:lnTo>
                  <a:pt x="82207" y="238252"/>
                </a:lnTo>
                <a:close/>
              </a:path>
              <a:path w="383539" h="447040">
                <a:moveTo>
                  <a:pt x="92481" y="129616"/>
                </a:moveTo>
                <a:lnTo>
                  <a:pt x="71589" y="140690"/>
                </a:lnTo>
                <a:lnTo>
                  <a:pt x="50698" y="183692"/>
                </a:lnTo>
                <a:lnTo>
                  <a:pt x="63119" y="205206"/>
                </a:lnTo>
                <a:lnTo>
                  <a:pt x="63030" y="197180"/>
                </a:lnTo>
                <a:lnTo>
                  <a:pt x="86512" y="135559"/>
                </a:lnTo>
                <a:lnTo>
                  <a:pt x="92481" y="129616"/>
                </a:lnTo>
                <a:close/>
              </a:path>
              <a:path w="383539" h="447040">
                <a:moveTo>
                  <a:pt x="383451" y="0"/>
                </a:moveTo>
                <a:lnTo>
                  <a:pt x="216687" y="55460"/>
                </a:lnTo>
                <a:lnTo>
                  <a:pt x="127723" y="94488"/>
                </a:lnTo>
                <a:lnTo>
                  <a:pt x="92481" y="129616"/>
                </a:lnTo>
                <a:lnTo>
                  <a:pt x="173088" y="86906"/>
                </a:lnTo>
                <a:lnTo>
                  <a:pt x="383451" y="0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906344" y="6702678"/>
            <a:ext cx="402590" cy="201295"/>
          </a:xfrm>
          <a:custGeom>
            <a:avLst/>
            <a:gdLst/>
            <a:ahLst/>
            <a:cxnLst/>
            <a:rect l="l" t="t" r="r" b="b"/>
            <a:pathLst>
              <a:path w="402589" h="201295">
                <a:moveTo>
                  <a:pt x="402336" y="0"/>
                </a:moveTo>
                <a:lnTo>
                  <a:pt x="0" y="0"/>
                </a:lnTo>
                <a:lnTo>
                  <a:pt x="6492" y="50885"/>
                </a:lnTo>
                <a:lnTo>
                  <a:pt x="24877" y="96971"/>
                </a:lnTo>
                <a:lnTo>
                  <a:pt x="53511" y="136616"/>
                </a:lnTo>
                <a:lnTo>
                  <a:pt x="90753" y="168179"/>
                </a:lnTo>
                <a:lnTo>
                  <a:pt x="134962" y="190017"/>
                </a:lnTo>
                <a:lnTo>
                  <a:pt x="183956" y="200441"/>
                </a:lnTo>
                <a:lnTo>
                  <a:pt x="201168" y="201168"/>
                </a:lnTo>
                <a:lnTo>
                  <a:pt x="247293" y="195854"/>
                </a:lnTo>
                <a:lnTo>
                  <a:pt x="289635" y="180720"/>
                </a:lnTo>
                <a:lnTo>
                  <a:pt x="326987" y="156972"/>
                </a:lnTo>
                <a:lnTo>
                  <a:pt x="358140" y="125819"/>
                </a:lnTo>
                <a:lnTo>
                  <a:pt x="381888" y="88467"/>
                </a:lnTo>
                <a:lnTo>
                  <a:pt x="397022" y="46125"/>
                </a:lnTo>
                <a:lnTo>
                  <a:pt x="402336" y="0"/>
                </a:lnTo>
                <a:close/>
              </a:path>
            </a:pathLst>
          </a:custGeom>
          <a:solidFill>
            <a:srgbClr val="EC7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906344" y="6702678"/>
            <a:ext cx="270510" cy="190500"/>
          </a:xfrm>
          <a:custGeom>
            <a:avLst/>
            <a:gdLst/>
            <a:ahLst/>
            <a:cxnLst/>
            <a:rect l="l" t="t" r="r" b="b"/>
            <a:pathLst>
              <a:path w="270510" h="190500">
                <a:moveTo>
                  <a:pt x="269913" y="0"/>
                </a:moveTo>
                <a:lnTo>
                  <a:pt x="0" y="0"/>
                </a:lnTo>
                <a:lnTo>
                  <a:pt x="6491" y="50885"/>
                </a:lnTo>
                <a:lnTo>
                  <a:pt x="24873" y="96971"/>
                </a:lnTo>
                <a:lnTo>
                  <a:pt x="53506" y="136616"/>
                </a:lnTo>
                <a:lnTo>
                  <a:pt x="90749" y="168179"/>
                </a:lnTo>
                <a:lnTo>
                  <a:pt x="134962" y="190017"/>
                </a:lnTo>
                <a:lnTo>
                  <a:pt x="146934" y="188636"/>
                </a:lnTo>
                <a:lnTo>
                  <a:pt x="163114" y="188983"/>
                </a:lnTo>
                <a:lnTo>
                  <a:pt x="228797" y="153497"/>
                </a:lnTo>
                <a:lnTo>
                  <a:pt x="253215" y="108638"/>
                </a:lnTo>
                <a:lnTo>
                  <a:pt x="266132" y="56107"/>
                </a:lnTo>
                <a:lnTo>
                  <a:pt x="269913" y="0"/>
                </a:lnTo>
                <a:close/>
              </a:path>
            </a:pathLst>
          </a:custGeom>
          <a:solidFill>
            <a:srgbClr val="F8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903562" y="6889258"/>
            <a:ext cx="408305" cy="25400"/>
          </a:xfrm>
          <a:custGeom>
            <a:avLst/>
            <a:gdLst/>
            <a:ahLst/>
            <a:cxnLst/>
            <a:rect l="l" t="t" r="r" b="b"/>
            <a:pathLst>
              <a:path w="408304" h="25400">
                <a:moveTo>
                  <a:pt x="383082" y="0"/>
                </a:moveTo>
                <a:lnTo>
                  <a:pt x="17970" y="0"/>
                </a:lnTo>
                <a:lnTo>
                  <a:pt x="11760" y="2781"/>
                </a:lnTo>
                <a:lnTo>
                  <a:pt x="2781" y="11760"/>
                </a:lnTo>
                <a:lnTo>
                  <a:pt x="0" y="17970"/>
                </a:lnTo>
                <a:lnTo>
                  <a:pt x="0" y="24828"/>
                </a:lnTo>
                <a:lnTo>
                  <a:pt x="407898" y="24828"/>
                </a:lnTo>
                <a:lnTo>
                  <a:pt x="405948" y="15162"/>
                </a:lnTo>
                <a:lnTo>
                  <a:pt x="400629" y="7270"/>
                </a:lnTo>
                <a:lnTo>
                  <a:pt x="392741" y="1950"/>
                </a:lnTo>
                <a:lnTo>
                  <a:pt x="383082" y="0"/>
                </a:lnTo>
                <a:close/>
              </a:path>
            </a:pathLst>
          </a:custGeom>
          <a:solidFill>
            <a:srgbClr val="EC7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903562" y="6889258"/>
            <a:ext cx="217170" cy="25400"/>
          </a:xfrm>
          <a:custGeom>
            <a:avLst/>
            <a:gdLst/>
            <a:ahLst/>
            <a:cxnLst/>
            <a:rect l="l" t="t" r="r" b="b"/>
            <a:pathLst>
              <a:path w="217169" h="25400">
                <a:moveTo>
                  <a:pt x="191960" y="0"/>
                </a:moveTo>
                <a:lnTo>
                  <a:pt x="17970" y="0"/>
                </a:lnTo>
                <a:lnTo>
                  <a:pt x="11760" y="2781"/>
                </a:lnTo>
                <a:lnTo>
                  <a:pt x="2781" y="11760"/>
                </a:lnTo>
                <a:lnTo>
                  <a:pt x="0" y="17970"/>
                </a:lnTo>
                <a:lnTo>
                  <a:pt x="0" y="24828"/>
                </a:lnTo>
                <a:lnTo>
                  <a:pt x="216776" y="24828"/>
                </a:lnTo>
                <a:lnTo>
                  <a:pt x="214825" y="15162"/>
                </a:lnTo>
                <a:lnTo>
                  <a:pt x="209507" y="7270"/>
                </a:lnTo>
                <a:lnTo>
                  <a:pt x="201619" y="1950"/>
                </a:lnTo>
                <a:lnTo>
                  <a:pt x="191960" y="0"/>
                </a:lnTo>
                <a:close/>
              </a:path>
            </a:pathLst>
          </a:custGeom>
          <a:solidFill>
            <a:srgbClr val="F8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899727" y="6702678"/>
            <a:ext cx="414020" cy="6350"/>
          </a:xfrm>
          <a:custGeom>
            <a:avLst/>
            <a:gdLst/>
            <a:ahLst/>
            <a:cxnLst/>
            <a:rect l="l" t="t" r="r" b="b"/>
            <a:pathLst>
              <a:path w="414020" h="6350">
                <a:moveTo>
                  <a:pt x="413524" y="0"/>
                </a:moveTo>
                <a:lnTo>
                  <a:pt x="0" y="0"/>
                </a:lnTo>
                <a:lnTo>
                  <a:pt x="0" y="6172"/>
                </a:lnTo>
                <a:lnTo>
                  <a:pt x="413524" y="6172"/>
                </a:lnTo>
                <a:lnTo>
                  <a:pt x="413524" y="0"/>
                </a:lnTo>
                <a:close/>
              </a:path>
            </a:pathLst>
          </a:custGeom>
          <a:solidFill>
            <a:srgbClr val="B54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802" y="768637"/>
            <a:ext cx="2277110" cy="1045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902" y="1615313"/>
            <a:ext cx="11104245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94937" y="6531483"/>
            <a:ext cx="3948176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6902" y="6531483"/>
            <a:ext cx="2837751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52775" y="6249061"/>
            <a:ext cx="2485390" cy="786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fld id="{81D60167-4931-47E6-BA6A-407CBD079E47}" type="slidenum">
              <a:rPr sz="5950" b="1" spc="15" dirty="0">
                <a:solidFill>
                  <a:srgbClr val="92978D"/>
                </a:solidFill>
                <a:latin typeface="Carlito"/>
                <a:cs typeface="Carlito"/>
              </a:rPr>
              <a:t>‹#›</a:t>
            </a:fld>
            <a:endParaRPr sz="5950">
              <a:latin typeface="Carlito"/>
              <a:cs typeface="Carli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hyperlink" Target="https://www.flickr.com/photos/justinwkern/85365236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8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8.jpe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8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9831133" y="3137429"/>
            <a:ext cx="2018664" cy="3031490"/>
            <a:chOff x="9831133" y="3137429"/>
            <a:chExt cx="2018664" cy="3031490"/>
          </a:xfrm>
        </p:grpSpPr>
        <p:sp>
          <p:nvSpPr>
            <p:cNvPr id="14" name="object 14"/>
            <p:cNvSpPr/>
            <p:nvPr/>
          </p:nvSpPr>
          <p:spPr>
            <a:xfrm>
              <a:off x="11162601" y="3143779"/>
              <a:ext cx="680720" cy="2904490"/>
            </a:xfrm>
            <a:custGeom>
              <a:avLst/>
              <a:gdLst/>
              <a:ahLst/>
              <a:cxnLst/>
              <a:rect l="l" t="t" r="r" b="b"/>
              <a:pathLst>
                <a:path w="680720" h="2904490">
                  <a:moveTo>
                    <a:pt x="680593" y="2903982"/>
                  </a:moveTo>
                  <a:lnTo>
                    <a:pt x="680593" y="1288288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57394" y="3143779"/>
              <a:ext cx="680720" cy="2907030"/>
            </a:xfrm>
            <a:custGeom>
              <a:avLst/>
              <a:gdLst/>
              <a:ahLst/>
              <a:cxnLst/>
              <a:rect l="l" t="t" r="r" b="b"/>
              <a:pathLst>
                <a:path w="680720" h="2907029">
                  <a:moveTo>
                    <a:pt x="680593" y="2906776"/>
                  </a:moveTo>
                  <a:lnTo>
                    <a:pt x="680593" y="1285494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20691" y="3143779"/>
              <a:ext cx="680720" cy="2926080"/>
            </a:xfrm>
            <a:custGeom>
              <a:avLst/>
              <a:gdLst/>
              <a:ahLst/>
              <a:cxnLst/>
              <a:rect l="l" t="t" r="r" b="b"/>
              <a:pathLst>
                <a:path w="680720" h="2926079">
                  <a:moveTo>
                    <a:pt x="680593" y="2925699"/>
                  </a:moveTo>
                  <a:lnTo>
                    <a:pt x="680593" y="1266571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84115" y="3143779"/>
              <a:ext cx="680720" cy="2942590"/>
            </a:xfrm>
            <a:custGeom>
              <a:avLst/>
              <a:gdLst/>
              <a:ahLst/>
              <a:cxnLst/>
              <a:rect l="l" t="t" r="r" b="b"/>
              <a:pathLst>
                <a:path w="680720" h="2942590">
                  <a:moveTo>
                    <a:pt x="680466" y="2942590"/>
                  </a:moveTo>
                  <a:lnTo>
                    <a:pt x="680466" y="1249679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47412" y="3143779"/>
              <a:ext cx="680720" cy="2957830"/>
            </a:xfrm>
            <a:custGeom>
              <a:avLst/>
              <a:gdLst/>
              <a:ahLst/>
              <a:cxnLst/>
              <a:rect l="l" t="t" r="r" b="b"/>
              <a:pathLst>
                <a:path w="680720" h="2957829">
                  <a:moveTo>
                    <a:pt x="680466" y="2957576"/>
                  </a:moveTo>
                  <a:lnTo>
                    <a:pt x="680466" y="1239901"/>
                  </a:lnTo>
                  <a:lnTo>
                    <a:pt x="676910" y="123342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10709" y="3143779"/>
              <a:ext cx="680720" cy="2971165"/>
            </a:xfrm>
            <a:custGeom>
              <a:avLst/>
              <a:gdLst/>
              <a:ahLst/>
              <a:cxnLst/>
              <a:rect l="l" t="t" r="r" b="b"/>
              <a:pathLst>
                <a:path w="680720" h="2971165">
                  <a:moveTo>
                    <a:pt x="680593" y="2970657"/>
                  </a:moveTo>
                  <a:lnTo>
                    <a:pt x="680593" y="1239901"/>
                  </a:lnTo>
                  <a:lnTo>
                    <a:pt x="668401" y="121754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74133" y="3143779"/>
              <a:ext cx="680720" cy="2982595"/>
            </a:xfrm>
            <a:custGeom>
              <a:avLst/>
              <a:gdLst/>
              <a:ahLst/>
              <a:cxnLst/>
              <a:rect l="l" t="t" r="r" b="b"/>
              <a:pathLst>
                <a:path w="680720" h="2982595">
                  <a:moveTo>
                    <a:pt x="680466" y="2982087"/>
                  </a:moveTo>
                  <a:lnTo>
                    <a:pt x="680466" y="1239901"/>
                  </a:lnTo>
                  <a:lnTo>
                    <a:pt x="661162" y="120484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7430" y="3143779"/>
              <a:ext cx="680720" cy="2992120"/>
            </a:xfrm>
            <a:custGeom>
              <a:avLst/>
              <a:gdLst/>
              <a:ahLst/>
              <a:cxnLst/>
              <a:rect l="l" t="t" r="r" b="b"/>
              <a:pathLst>
                <a:path w="680720" h="2992120">
                  <a:moveTo>
                    <a:pt x="680466" y="2991866"/>
                  </a:moveTo>
                  <a:lnTo>
                    <a:pt x="680466" y="1239901"/>
                  </a:lnTo>
                  <a:lnTo>
                    <a:pt x="655574" y="119468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00727" y="3143779"/>
              <a:ext cx="680720" cy="3000375"/>
            </a:xfrm>
            <a:custGeom>
              <a:avLst/>
              <a:gdLst/>
              <a:ahLst/>
              <a:cxnLst/>
              <a:rect l="l" t="t" r="r" b="b"/>
              <a:pathLst>
                <a:path w="680720" h="3000375">
                  <a:moveTo>
                    <a:pt x="680593" y="3000121"/>
                  </a:moveTo>
                  <a:lnTo>
                    <a:pt x="680593" y="1239901"/>
                  </a:lnTo>
                  <a:lnTo>
                    <a:pt x="651383" y="1186688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64151" y="3143779"/>
              <a:ext cx="680720" cy="3006725"/>
            </a:xfrm>
            <a:custGeom>
              <a:avLst/>
              <a:gdLst/>
              <a:ahLst/>
              <a:cxnLst/>
              <a:rect l="l" t="t" r="r" b="b"/>
              <a:pathLst>
                <a:path w="680720" h="3006725">
                  <a:moveTo>
                    <a:pt x="680466" y="3006725"/>
                  </a:moveTo>
                  <a:lnTo>
                    <a:pt x="680466" y="1239901"/>
                  </a:lnTo>
                  <a:lnTo>
                    <a:pt x="648081" y="118084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27448" y="3143779"/>
              <a:ext cx="680720" cy="3011805"/>
            </a:xfrm>
            <a:custGeom>
              <a:avLst/>
              <a:gdLst/>
              <a:ahLst/>
              <a:cxnLst/>
              <a:rect l="l" t="t" r="r" b="b"/>
              <a:pathLst>
                <a:path w="680720" h="3011804">
                  <a:moveTo>
                    <a:pt x="680466" y="3011805"/>
                  </a:moveTo>
                  <a:lnTo>
                    <a:pt x="680466" y="1239901"/>
                  </a:lnTo>
                  <a:lnTo>
                    <a:pt x="645922" y="117690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90745" y="3143779"/>
              <a:ext cx="680720" cy="3015615"/>
            </a:xfrm>
            <a:custGeom>
              <a:avLst/>
              <a:gdLst/>
              <a:ahLst/>
              <a:cxnLst/>
              <a:rect l="l" t="t" r="r" b="b"/>
              <a:pathLst>
                <a:path w="680720" h="3015615">
                  <a:moveTo>
                    <a:pt x="680593" y="3015488"/>
                  </a:moveTo>
                  <a:lnTo>
                    <a:pt x="680593" y="1239901"/>
                  </a:lnTo>
                  <a:lnTo>
                    <a:pt x="644779" y="117462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54042" y="3143779"/>
              <a:ext cx="680720" cy="3018155"/>
            </a:xfrm>
            <a:custGeom>
              <a:avLst/>
              <a:gdLst/>
              <a:ahLst/>
              <a:cxnLst/>
              <a:rect l="l" t="t" r="r" b="b"/>
              <a:pathLst>
                <a:path w="680720" h="3018154">
                  <a:moveTo>
                    <a:pt x="680593" y="3017647"/>
                  </a:moveTo>
                  <a:lnTo>
                    <a:pt x="680593" y="1239901"/>
                  </a:lnTo>
                  <a:lnTo>
                    <a:pt x="644398" y="11738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17466" y="3143779"/>
              <a:ext cx="680720" cy="3018790"/>
            </a:xfrm>
            <a:custGeom>
              <a:avLst/>
              <a:gdLst/>
              <a:ahLst/>
              <a:cxnLst/>
              <a:rect l="l" t="t" r="r" b="b"/>
              <a:pathLst>
                <a:path w="680720" h="3018790">
                  <a:moveTo>
                    <a:pt x="680466" y="3018409"/>
                  </a:moveTo>
                  <a:lnTo>
                    <a:pt x="680466" y="1239901"/>
                  </a:lnTo>
                  <a:lnTo>
                    <a:pt x="644652" y="1174623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80763" y="3143779"/>
              <a:ext cx="680720" cy="3018155"/>
            </a:xfrm>
            <a:custGeom>
              <a:avLst/>
              <a:gdLst/>
              <a:ahLst/>
              <a:cxnLst/>
              <a:rect l="l" t="t" r="r" b="b"/>
              <a:pathLst>
                <a:path w="680720" h="3018154">
                  <a:moveTo>
                    <a:pt x="680593" y="3017647"/>
                  </a:moveTo>
                  <a:lnTo>
                    <a:pt x="680593" y="1239901"/>
                  </a:lnTo>
                  <a:lnTo>
                    <a:pt x="645795" y="117652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44060" y="3143779"/>
              <a:ext cx="680720" cy="3015615"/>
            </a:xfrm>
            <a:custGeom>
              <a:avLst/>
              <a:gdLst/>
              <a:ahLst/>
              <a:cxnLst/>
              <a:rect l="l" t="t" r="r" b="b"/>
              <a:pathLst>
                <a:path w="680720" h="3015615">
                  <a:moveTo>
                    <a:pt x="680593" y="3015488"/>
                  </a:moveTo>
                  <a:lnTo>
                    <a:pt x="680593" y="1239901"/>
                  </a:lnTo>
                  <a:lnTo>
                    <a:pt x="647700" y="11799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07484" y="3143779"/>
              <a:ext cx="680720" cy="3011805"/>
            </a:xfrm>
            <a:custGeom>
              <a:avLst/>
              <a:gdLst/>
              <a:ahLst/>
              <a:cxnLst/>
              <a:rect l="l" t="t" r="r" b="b"/>
              <a:pathLst>
                <a:path w="680720" h="3011804">
                  <a:moveTo>
                    <a:pt x="680466" y="3011805"/>
                  </a:moveTo>
                  <a:lnTo>
                    <a:pt x="680466" y="1239901"/>
                  </a:lnTo>
                  <a:lnTo>
                    <a:pt x="650113" y="118452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70781" y="3143779"/>
              <a:ext cx="680720" cy="3006725"/>
            </a:xfrm>
            <a:custGeom>
              <a:avLst/>
              <a:gdLst/>
              <a:ahLst/>
              <a:cxnLst/>
              <a:rect l="l" t="t" r="r" b="b"/>
              <a:pathLst>
                <a:path w="680720" h="3006725">
                  <a:moveTo>
                    <a:pt x="680593" y="3006725"/>
                  </a:moveTo>
                  <a:lnTo>
                    <a:pt x="680593" y="1239901"/>
                  </a:lnTo>
                  <a:lnTo>
                    <a:pt x="653415" y="119024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34078" y="3143779"/>
              <a:ext cx="680720" cy="3000375"/>
            </a:xfrm>
            <a:custGeom>
              <a:avLst/>
              <a:gdLst/>
              <a:ahLst/>
              <a:cxnLst/>
              <a:rect l="l" t="t" r="r" b="b"/>
              <a:pathLst>
                <a:path w="680720" h="3000375">
                  <a:moveTo>
                    <a:pt x="680593" y="3000121"/>
                  </a:moveTo>
                  <a:lnTo>
                    <a:pt x="680593" y="1239901"/>
                  </a:lnTo>
                  <a:lnTo>
                    <a:pt x="657098" y="1197102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97502" y="3143779"/>
              <a:ext cx="680720" cy="2992120"/>
            </a:xfrm>
            <a:custGeom>
              <a:avLst/>
              <a:gdLst/>
              <a:ahLst/>
              <a:cxnLst/>
              <a:rect l="l" t="t" r="r" b="b"/>
              <a:pathLst>
                <a:path w="680720" h="2992120">
                  <a:moveTo>
                    <a:pt x="680466" y="2991866"/>
                  </a:moveTo>
                  <a:lnTo>
                    <a:pt x="680466" y="1239901"/>
                  </a:lnTo>
                  <a:lnTo>
                    <a:pt x="661416" y="120522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60799" y="3143779"/>
              <a:ext cx="680720" cy="2982595"/>
            </a:xfrm>
            <a:custGeom>
              <a:avLst/>
              <a:gdLst/>
              <a:ahLst/>
              <a:cxnLst/>
              <a:rect l="l" t="t" r="r" b="b"/>
              <a:pathLst>
                <a:path w="680720" h="2982595">
                  <a:moveTo>
                    <a:pt x="680466" y="2982087"/>
                  </a:moveTo>
                  <a:lnTo>
                    <a:pt x="680466" y="1239901"/>
                  </a:lnTo>
                  <a:lnTo>
                    <a:pt x="666496" y="121437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24096" y="3143779"/>
              <a:ext cx="680720" cy="2971165"/>
            </a:xfrm>
            <a:custGeom>
              <a:avLst/>
              <a:gdLst/>
              <a:ahLst/>
              <a:cxnLst/>
              <a:rect l="l" t="t" r="r" b="b"/>
              <a:pathLst>
                <a:path w="680720" h="2971165">
                  <a:moveTo>
                    <a:pt x="680593" y="2970657"/>
                  </a:moveTo>
                  <a:lnTo>
                    <a:pt x="680593" y="1239901"/>
                  </a:lnTo>
                  <a:lnTo>
                    <a:pt x="672084" y="122440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87520" y="3143779"/>
              <a:ext cx="680720" cy="2957830"/>
            </a:xfrm>
            <a:custGeom>
              <a:avLst/>
              <a:gdLst/>
              <a:ahLst/>
              <a:cxnLst/>
              <a:rect l="l" t="t" r="r" b="b"/>
              <a:pathLst>
                <a:path w="680720" h="2957829">
                  <a:moveTo>
                    <a:pt x="680466" y="2957449"/>
                  </a:moveTo>
                  <a:lnTo>
                    <a:pt x="680466" y="1239901"/>
                  </a:lnTo>
                  <a:lnTo>
                    <a:pt x="678180" y="123571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50817" y="3143779"/>
              <a:ext cx="680720" cy="2942590"/>
            </a:xfrm>
            <a:custGeom>
              <a:avLst/>
              <a:gdLst/>
              <a:ahLst/>
              <a:cxnLst/>
              <a:rect l="l" t="t" r="r" b="b"/>
              <a:pathLst>
                <a:path w="680720" h="2942590">
                  <a:moveTo>
                    <a:pt x="680466" y="2942463"/>
                  </a:moveTo>
                  <a:lnTo>
                    <a:pt x="680466" y="1249807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14114" y="3143779"/>
              <a:ext cx="680720" cy="2926080"/>
            </a:xfrm>
            <a:custGeom>
              <a:avLst/>
              <a:gdLst/>
              <a:ahLst/>
              <a:cxnLst/>
              <a:rect l="l" t="t" r="r" b="b"/>
              <a:pathLst>
                <a:path w="680720" h="2926079">
                  <a:moveTo>
                    <a:pt x="680593" y="2925826"/>
                  </a:moveTo>
                  <a:lnTo>
                    <a:pt x="680593" y="1266570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77538" y="3143779"/>
              <a:ext cx="680720" cy="2907030"/>
            </a:xfrm>
            <a:custGeom>
              <a:avLst/>
              <a:gdLst/>
              <a:ahLst/>
              <a:cxnLst/>
              <a:rect l="l" t="t" r="r" b="b"/>
              <a:pathLst>
                <a:path w="680720" h="2907029">
                  <a:moveTo>
                    <a:pt x="680466" y="2906776"/>
                  </a:moveTo>
                  <a:lnTo>
                    <a:pt x="680466" y="1285494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40835" y="3143779"/>
              <a:ext cx="680720" cy="2886075"/>
            </a:xfrm>
            <a:custGeom>
              <a:avLst/>
              <a:gdLst/>
              <a:ahLst/>
              <a:cxnLst/>
              <a:rect l="l" t="t" r="r" b="b"/>
              <a:pathLst>
                <a:path w="680720" h="2886075">
                  <a:moveTo>
                    <a:pt x="680466" y="2885821"/>
                  </a:moveTo>
                  <a:lnTo>
                    <a:pt x="680466" y="1306449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4132" y="3143779"/>
              <a:ext cx="680720" cy="2862580"/>
            </a:xfrm>
            <a:custGeom>
              <a:avLst/>
              <a:gdLst/>
              <a:ahLst/>
              <a:cxnLst/>
              <a:rect l="l" t="t" r="r" b="b"/>
              <a:pathLst>
                <a:path w="680720" h="2862579">
                  <a:moveTo>
                    <a:pt x="680593" y="2862453"/>
                  </a:moveTo>
                  <a:lnTo>
                    <a:pt x="680593" y="1329816"/>
                  </a:lnTo>
                  <a:lnTo>
                    <a:pt x="680593" y="123990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67429" y="3143779"/>
              <a:ext cx="680720" cy="2836545"/>
            </a:xfrm>
            <a:custGeom>
              <a:avLst/>
              <a:gdLst/>
              <a:ahLst/>
              <a:cxnLst/>
              <a:rect l="l" t="t" r="r" b="b"/>
              <a:pathLst>
                <a:path w="680720" h="2836545">
                  <a:moveTo>
                    <a:pt x="680593" y="2836545"/>
                  </a:moveTo>
                  <a:lnTo>
                    <a:pt x="680593" y="1355725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30853" y="3143779"/>
              <a:ext cx="680720" cy="2807970"/>
            </a:xfrm>
            <a:custGeom>
              <a:avLst/>
              <a:gdLst/>
              <a:ahLst/>
              <a:cxnLst/>
              <a:rect l="l" t="t" r="r" b="b"/>
              <a:pathLst>
                <a:path w="680720" h="2807970">
                  <a:moveTo>
                    <a:pt x="680466" y="2807843"/>
                  </a:moveTo>
                  <a:lnTo>
                    <a:pt x="680466" y="1384427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94150" y="3143779"/>
              <a:ext cx="680720" cy="2776220"/>
            </a:xfrm>
            <a:custGeom>
              <a:avLst/>
              <a:gdLst/>
              <a:ahLst/>
              <a:cxnLst/>
              <a:rect l="l" t="t" r="r" b="b"/>
              <a:pathLst>
                <a:path w="680720" h="2776220">
                  <a:moveTo>
                    <a:pt x="680593" y="2775966"/>
                  </a:moveTo>
                  <a:lnTo>
                    <a:pt x="680593" y="1416303"/>
                  </a:lnTo>
                  <a:lnTo>
                    <a:pt x="680593" y="12399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57447" y="3143779"/>
              <a:ext cx="680720" cy="2740660"/>
            </a:xfrm>
            <a:custGeom>
              <a:avLst/>
              <a:gdLst/>
              <a:ahLst/>
              <a:cxnLst/>
              <a:rect l="l" t="t" r="r" b="b"/>
              <a:pathLst>
                <a:path w="680720" h="2740660">
                  <a:moveTo>
                    <a:pt x="680593" y="2740406"/>
                  </a:moveTo>
                  <a:lnTo>
                    <a:pt x="680593" y="1451991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20871" y="3143779"/>
              <a:ext cx="680720" cy="2700655"/>
            </a:xfrm>
            <a:custGeom>
              <a:avLst/>
              <a:gdLst/>
              <a:ahLst/>
              <a:cxnLst/>
              <a:rect l="l" t="t" r="r" b="b"/>
              <a:pathLst>
                <a:path w="680720" h="2700654">
                  <a:moveTo>
                    <a:pt x="680466" y="2700528"/>
                  </a:moveTo>
                  <a:lnTo>
                    <a:pt x="680466" y="1491741"/>
                  </a:lnTo>
                  <a:lnTo>
                    <a:pt x="680466" y="123990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84168" y="3143779"/>
              <a:ext cx="680720" cy="2655570"/>
            </a:xfrm>
            <a:custGeom>
              <a:avLst/>
              <a:gdLst/>
              <a:ahLst/>
              <a:cxnLst/>
              <a:rect l="l" t="t" r="r" b="b"/>
              <a:pathLst>
                <a:path w="680720" h="2655570">
                  <a:moveTo>
                    <a:pt x="680593" y="2655570"/>
                  </a:moveTo>
                  <a:lnTo>
                    <a:pt x="680593" y="1536700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7465" y="3143783"/>
              <a:ext cx="680720" cy="2604135"/>
            </a:xfrm>
            <a:custGeom>
              <a:avLst/>
              <a:gdLst/>
              <a:ahLst/>
              <a:cxnLst/>
              <a:rect l="l" t="t" r="r" b="b"/>
              <a:pathLst>
                <a:path w="680720" h="2604135">
                  <a:moveTo>
                    <a:pt x="680593" y="2604007"/>
                  </a:moveTo>
                  <a:lnTo>
                    <a:pt x="680593" y="1588261"/>
                  </a:lnTo>
                  <a:lnTo>
                    <a:pt x="680593" y="12399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910889" y="3143783"/>
              <a:ext cx="680720" cy="2543810"/>
            </a:xfrm>
            <a:custGeom>
              <a:avLst/>
              <a:gdLst/>
              <a:ahLst/>
              <a:cxnLst/>
              <a:rect l="l" t="t" r="r" b="b"/>
              <a:pathLst>
                <a:path w="680720" h="2543810">
                  <a:moveTo>
                    <a:pt x="680466" y="2543556"/>
                  </a:moveTo>
                  <a:lnTo>
                    <a:pt x="680466" y="1648714"/>
                  </a:lnTo>
                  <a:lnTo>
                    <a:pt x="680466" y="12399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74186" y="3143783"/>
              <a:ext cx="680720" cy="2470150"/>
            </a:xfrm>
            <a:custGeom>
              <a:avLst/>
              <a:gdLst/>
              <a:ahLst/>
              <a:cxnLst/>
              <a:rect l="l" t="t" r="r" b="b"/>
              <a:pathLst>
                <a:path w="680720" h="2470150">
                  <a:moveTo>
                    <a:pt x="680466" y="2469895"/>
                  </a:moveTo>
                  <a:lnTo>
                    <a:pt x="680466" y="1722373"/>
                  </a:lnTo>
                  <a:lnTo>
                    <a:pt x="680466" y="12399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837483" y="3143783"/>
              <a:ext cx="680720" cy="2373630"/>
            </a:xfrm>
            <a:custGeom>
              <a:avLst/>
              <a:gdLst/>
              <a:ahLst/>
              <a:cxnLst/>
              <a:rect l="l" t="t" r="r" b="b"/>
              <a:pathLst>
                <a:path w="680720" h="2373629">
                  <a:moveTo>
                    <a:pt x="680593" y="2373249"/>
                  </a:moveTo>
                  <a:lnTo>
                    <a:pt x="680593" y="1819021"/>
                  </a:lnTo>
                  <a:lnTo>
                    <a:pt x="680593" y="123990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63" y="0"/>
            <a:ext cx="12336145" cy="7020077"/>
            <a:chOff x="63" y="0"/>
            <a:chExt cx="12336145" cy="7020077"/>
          </a:xfrm>
        </p:grpSpPr>
        <p:sp>
          <p:nvSpPr>
            <p:cNvPr id="3" name="object 3"/>
            <p:cNvSpPr/>
            <p:nvPr/>
          </p:nvSpPr>
          <p:spPr>
            <a:xfrm>
              <a:off x="525118" y="0"/>
              <a:ext cx="10972800" cy="68729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" y="3749928"/>
              <a:ext cx="7895463" cy="3270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" y="6677177"/>
              <a:ext cx="12336145" cy="342900"/>
            </a:xfrm>
            <a:custGeom>
              <a:avLst/>
              <a:gdLst/>
              <a:ahLst/>
              <a:cxnLst/>
              <a:rect l="l" t="t" r="r" b="b"/>
              <a:pathLst>
                <a:path w="12336145" h="342900">
                  <a:moveTo>
                    <a:pt x="12335764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335764" y="342900"/>
                  </a:lnTo>
                  <a:lnTo>
                    <a:pt x="12335764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52775" y="6748649"/>
            <a:ext cx="145478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5" dirty="0">
                <a:latin typeface="Aroania"/>
                <a:cs typeface="Aroania"/>
              </a:rPr>
              <a:t>Proprietary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110" dirty="0">
                <a:latin typeface="Aroania"/>
                <a:cs typeface="Aroania"/>
              </a:rPr>
              <a:t> </a:t>
            </a:r>
            <a:r>
              <a:rPr sz="950" spc="5" dirty="0">
                <a:latin typeface="Aroania"/>
                <a:cs typeface="Aroania"/>
              </a:rPr>
              <a:t>Conﬁdential</a:t>
            </a:r>
            <a:endParaRPr sz="950">
              <a:latin typeface="Aroania"/>
              <a:cs typeface="Aroan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9294" y="4775619"/>
            <a:ext cx="2654935" cy="838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210"/>
              </a:lnSpc>
              <a:spcBef>
                <a:spcPts val="135"/>
              </a:spcBef>
            </a:pPr>
            <a:r>
              <a:rPr lang="en-IN" sz="3000" b="1" spc="-10" dirty="0">
                <a:solidFill>
                  <a:srgbClr val="1E1E1E"/>
                </a:solidFill>
                <a:latin typeface="Carlito"/>
                <a:cs typeface="Carlito"/>
              </a:rPr>
              <a:t>Lorem Ipsum </a:t>
            </a:r>
            <a:r>
              <a:rPr lang="en-IN" sz="3000" b="1" spc="-10" dirty="0" err="1">
                <a:solidFill>
                  <a:srgbClr val="1E1E1E"/>
                </a:solidFill>
                <a:latin typeface="Carlito"/>
                <a:cs typeface="Carlito"/>
              </a:rPr>
              <a:t>Dolor</a:t>
            </a:r>
            <a:r>
              <a:rPr lang="en-IN" sz="3000" b="1" spc="-10" dirty="0">
                <a:solidFill>
                  <a:srgbClr val="1E1E1E"/>
                </a:solidFill>
                <a:latin typeface="Carlito"/>
                <a:cs typeface="Carlito"/>
              </a:rPr>
              <a:t> Set </a:t>
            </a:r>
            <a:r>
              <a:rPr lang="en-IN" sz="3000" b="1" spc="-10" dirty="0" err="1">
                <a:solidFill>
                  <a:srgbClr val="1E1E1E"/>
                </a:solidFill>
                <a:latin typeface="Carlito"/>
                <a:cs typeface="Carlito"/>
              </a:rPr>
              <a:t>Amet</a:t>
            </a:r>
            <a:endParaRPr sz="30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80860" y="3143745"/>
            <a:ext cx="4481830" cy="2143125"/>
            <a:chOff x="6680860" y="3143745"/>
            <a:chExt cx="4481830" cy="2143125"/>
          </a:xfrm>
        </p:grpSpPr>
        <p:sp>
          <p:nvSpPr>
            <p:cNvPr id="10" name="object 10"/>
            <p:cNvSpPr/>
            <p:nvPr/>
          </p:nvSpPr>
          <p:spPr>
            <a:xfrm>
              <a:off x="6680860" y="3236036"/>
              <a:ext cx="3747770" cy="2051050"/>
            </a:xfrm>
            <a:custGeom>
              <a:avLst/>
              <a:gdLst/>
              <a:ahLst/>
              <a:cxnLst/>
              <a:rect l="l" t="t" r="r" b="b"/>
              <a:pathLst>
                <a:path w="3747770" h="2051050">
                  <a:moveTo>
                    <a:pt x="3537750" y="2050529"/>
                  </a:moveTo>
                  <a:lnTo>
                    <a:pt x="3504412" y="2019769"/>
                  </a:lnTo>
                  <a:lnTo>
                    <a:pt x="3470605" y="1989620"/>
                  </a:lnTo>
                  <a:lnTo>
                    <a:pt x="3436315" y="1959838"/>
                  </a:lnTo>
                  <a:lnTo>
                    <a:pt x="3384689" y="1915998"/>
                  </a:lnTo>
                  <a:lnTo>
                    <a:pt x="3332391" y="1872767"/>
                  </a:lnTo>
                  <a:lnTo>
                    <a:pt x="3286645" y="1835823"/>
                  </a:lnTo>
                  <a:lnTo>
                    <a:pt x="3254527" y="1810004"/>
                  </a:lnTo>
                  <a:lnTo>
                    <a:pt x="3168929" y="1872195"/>
                  </a:lnTo>
                  <a:lnTo>
                    <a:pt x="3111157" y="1915452"/>
                  </a:lnTo>
                  <a:lnTo>
                    <a:pt x="3053334" y="1959927"/>
                  </a:lnTo>
                  <a:lnTo>
                    <a:pt x="3016110" y="1989213"/>
                  </a:lnTo>
                  <a:lnTo>
                    <a:pt x="2978670" y="2019541"/>
                  </a:lnTo>
                  <a:lnTo>
                    <a:pt x="2941726" y="2050529"/>
                  </a:lnTo>
                  <a:lnTo>
                    <a:pt x="2962389" y="2038096"/>
                  </a:lnTo>
                  <a:lnTo>
                    <a:pt x="3023539" y="1999538"/>
                  </a:lnTo>
                  <a:lnTo>
                    <a:pt x="3083826" y="1959838"/>
                  </a:lnTo>
                  <a:lnTo>
                    <a:pt x="3123717" y="1932927"/>
                  </a:lnTo>
                  <a:lnTo>
                    <a:pt x="3183115" y="1891944"/>
                  </a:lnTo>
                  <a:lnTo>
                    <a:pt x="3253765" y="1841677"/>
                  </a:lnTo>
                  <a:lnTo>
                    <a:pt x="3299726" y="1877593"/>
                  </a:lnTo>
                  <a:lnTo>
                    <a:pt x="3371710" y="1932381"/>
                  </a:lnTo>
                  <a:lnTo>
                    <a:pt x="3426333" y="1972678"/>
                  </a:lnTo>
                  <a:lnTo>
                    <a:pt x="3463061" y="1999145"/>
                  </a:lnTo>
                  <a:lnTo>
                    <a:pt x="3500170" y="2025142"/>
                  </a:lnTo>
                  <a:lnTo>
                    <a:pt x="3537750" y="2050529"/>
                  </a:lnTo>
                  <a:close/>
                </a:path>
                <a:path w="3747770" h="2051050">
                  <a:moveTo>
                    <a:pt x="3747732" y="0"/>
                  </a:moveTo>
                  <a:lnTo>
                    <a:pt x="0" y="0"/>
                  </a:lnTo>
                  <a:lnTo>
                    <a:pt x="0" y="1118031"/>
                  </a:lnTo>
                  <a:lnTo>
                    <a:pt x="3202711" y="1118031"/>
                  </a:lnTo>
                  <a:lnTo>
                    <a:pt x="3747732" y="0"/>
                  </a:lnTo>
                  <a:close/>
                </a:path>
              </a:pathLst>
            </a:custGeom>
            <a:solidFill>
              <a:srgbClr val="F7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96201" y="3143745"/>
              <a:ext cx="4366895" cy="1303020"/>
            </a:xfrm>
            <a:custGeom>
              <a:avLst/>
              <a:gdLst/>
              <a:ahLst/>
              <a:cxnLst/>
              <a:rect l="l" t="t" r="r" b="b"/>
              <a:pathLst>
                <a:path w="4366895" h="1303020">
                  <a:moveTo>
                    <a:pt x="4366463" y="0"/>
                  </a:moveTo>
                  <a:lnTo>
                    <a:pt x="0" y="0"/>
                  </a:lnTo>
                  <a:lnTo>
                    <a:pt x="0" y="1302613"/>
                  </a:lnTo>
                  <a:lnTo>
                    <a:pt x="3731463" y="1302613"/>
                  </a:lnTo>
                  <a:lnTo>
                    <a:pt x="4366463" y="0"/>
                  </a:lnTo>
                  <a:close/>
                </a:path>
              </a:pathLst>
            </a:custGeom>
            <a:solidFill>
              <a:srgbClr val="6F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97724" y="3032681"/>
            <a:ext cx="2904513" cy="1411990"/>
          </a:xfrm>
          <a:prstGeom prst="rect">
            <a:avLst/>
          </a:prstGeom>
        </p:spPr>
        <p:txBody>
          <a:bodyPr vert="horz" wrap="square" lIns="0" tIns="320040" rIns="0" bIns="0" rtlCol="0">
            <a:spAutoFit/>
          </a:bodyPr>
          <a:lstStyle/>
          <a:p>
            <a:pPr marL="12700" marR="5080">
              <a:lnSpc>
                <a:spcPct val="62500"/>
              </a:lnSpc>
              <a:spcBef>
                <a:spcPts val="2520"/>
              </a:spcBef>
            </a:pPr>
            <a:r>
              <a:rPr lang="en-IN" sz="5350" spc="-30" dirty="0">
                <a:solidFill>
                  <a:srgbClr val="FFFFFF"/>
                </a:solidFill>
                <a:latin typeface="Carlito"/>
                <a:cs typeface="Carlito"/>
              </a:rPr>
              <a:t>Lorem Ipsum Dol</a:t>
            </a:r>
          </a:p>
        </p:txBody>
      </p:sp>
      <p:sp>
        <p:nvSpPr>
          <p:cNvPr id="52" name="object 52"/>
          <p:cNvSpPr/>
          <p:nvPr/>
        </p:nvSpPr>
        <p:spPr>
          <a:xfrm>
            <a:off x="10361104" y="5517019"/>
            <a:ext cx="1779905" cy="881380"/>
          </a:xfrm>
          <a:custGeom>
            <a:avLst/>
            <a:gdLst/>
            <a:ahLst/>
            <a:cxnLst/>
            <a:rect l="l" t="t" r="r" b="b"/>
            <a:pathLst>
              <a:path w="1779904" h="881379">
                <a:moveTo>
                  <a:pt x="1779498" y="0"/>
                </a:moveTo>
                <a:lnTo>
                  <a:pt x="0" y="0"/>
                </a:lnTo>
                <a:lnTo>
                  <a:pt x="0" y="881329"/>
                </a:lnTo>
                <a:lnTo>
                  <a:pt x="1779498" y="881329"/>
                </a:lnTo>
                <a:lnTo>
                  <a:pt x="1779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E191B28-BE83-48EB-AADE-D998D94BF9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740" y="50"/>
            <a:ext cx="2804160" cy="4545330"/>
          </a:xfrm>
          <a:custGeom>
            <a:avLst/>
            <a:gdLst/>
            <a:ahLst/>
            <a:cxnLst/>
            <a:rect l="l" t="t" r="r" b="b"/>
            <a:pathLst>
              <a:path w="2804160" h="4545330">
                <a:moveTo>
                  <a:pt x="2803702" y="0"/>
                </a:moveTo>
                <a:lnTo>
                  <a:pt x="0" y="0"/>
                </a:lnTo>
                <a:lnTo>
                  <a:pt x="0" y="4544822"/>
                </a:lnTo>
                <a:lnTo>
                  <a:pt x="1358798" y="4194556"/>
                </a:lnTo>
                <a:lnTo>
                  <a:pt x="2803702" y="4544822"/>
                </a:lnTo>
                <a:lnTo>
                  <a:pt x="2803702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370" y="634194"/>
            <a:ext cx="1946275" cy="10458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000"/>
              </a:lnSpc>
              <a:spcBef>
                <a:spcPts val="130"/>
              </a:spcBef>
            </a:pPr>
            <a:r>
              <a:rPr sz="3650" b="1" spc="50" dirty="0">
                <a:latin typeface="Carlito"/>
                <a:cs typeface="Carlito"/>
              </a:rPr>
              <a:t>Market</a:t>
            </a:r>
            <a:endParaRPr sz="3650" dirty="0">
              <a:latin typeface="Carlito"/>
              <a:cs typeface="Carlito"/>
            </a:endParaRPr>
          </a:p>
          <a:p>
            <a:pPr marL="12700">
              <a:lnSpc>
                <a:spcPts val="4000"/>
              </a:lnSpc>
            </a:pPr>
            <a:r>
              <a:rPr sz="3650" b="1" spc="70" dirty="0">
                <a:latin typeface="Carlito"/>
                <a:cs typeface="Carlito"/>
              </a:rPr>
              <a:t>Overview</a:t>
            </a:r>
            <a:endParaRPr sz="365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469" y="878137"/>
            <a:ext cx="1745561" cy="1015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20"/>
              </a:spcBef>
            </a:pPr>
            <a:r>
              <a:rPr lang="en-IN" sz="1800" spc="-5" dirty="0">
                <a:latin typeface="Carlito"/>
                <a:cs typeface="Carlito"/>
              </a:rPr>
              <a:t>Lorem Ipsum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4270"/>
              </a:lnSpc>
            </a:pPr>
            <a:r>
              <a:rPr lang="en-IN" sz="3650" b="1" spc="-5" dirty="0">
                <a:solidFill>
                  <a:srgbClr val="EC8322"/>
                </a:solidFill>
                <a:latin typeface="Carlito"/>
                <a:cs typeface="Carlito"/>
              </a:rPr>
              <a:t>0.0</a:t>
            </a:r>
            <a:r>
              <a:rPr sz="3650" b="1" spc="-5" dirty="0">
                <a:solidFill>
                  <a:srgbClr val="EC8322"/>
                </a:solidFill>
                <a:latin typeface="Carlito"/>
                <a:cs typeface="Carlito"/>
              </a:rPr>
              <a:t>Cr</a:t>
            </a:r>
            <a:endParaRPr sz="3650" dirty="0">
              <a:latin typeface="Carlito"/>
              <a:cs typeface="Carlito"/>
            </a:endParaRPr>
          </a:p>
          <a:p>
            <a:pPr marL="12700">
              <a:lnSpc>
                <a:spcPts val="1410"/>
              </a:lnSpc>
            </a:pPr>
            <a:r>
              <a:rPr lang="en-IN" sz="1200" spc="-10" dirty="0">
                <a:latin typeface="Carlito"/>
                <a:cs typeface="Carlito"/>
              </a:rPr>
              <a:t>Lorem Ipsum </a:t>
            </a:r>
            <a:r>
              <a:rPr lang="en-IN" sz="1200" spc="-10" dirty="0" err="1">
                <a:latin typeface="Carlito"/>
                <a:cs typeface="Carlito"/>
              </a:rPr>
              <a:t>Dolor</a:t>
            </a:r>
            <a:r>
              <a:rPr lang="en-IN" sz="1200" spc="-10" dirty="0">
                <a:latin typeface="Carlito"/>
                <a:cs typeface="Carlito"/>
              </a:rPr>
              <a:t> Set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904" y="1682261"/>
            <a:ext cx="1448435" cy="1994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IN" sz="1200" spc="-5" dirty="0">
                <a:latin typeface="Carlito"/>
                <a:cs typeface="Carlito"/>
              </a:rPr>
              <a:t>Lorem Ipsum </a:t>
            </a:r>
            <a:r>
              <a:rPr lang="en-IN" sz="1200" spc="-5" dirty="0" err="1">
                <a:latin typeface="Carlito"/>
                <a:cs typeface="Carlito"/>
              </a:rPr>
              <a:t>Dolor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6904" y="878137"/>
            <a:ext cx="1268269" cy="8361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20"/>
              </a:spcBef>
            </a:pPr>
            <a:r>
              <a:rPr lang="en-IN" sz="1800" spc="-15" dirty="0">
                <a:latin typeface="Carlito"/>
                <a:cs typeface="Carlito"/>
              </a:rPr>
              <a:t>Lorem Ipsum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4300"/>
              </a:lnSpc>
            </a:pPr>
            <a:r>
              <a:rPr lang="en-IN" sz="3650" b="1" spc="-5" dirty="0">
                <a:solidFill>
                  <a:srgbClr val="EC8322"/>
                </a:solidFill>
                <a:latin typeface="Carlito"/>
                <a:cs typeface="Carlito"/>
              </a:rPr>
              <a:t>0.0</a:t>
            </a:r>
            <a:r>
              <a:rPr sz="3650" b="1" spc="-5" dirty="0">
                <a:solidFill>
                  <a:srgbClr val="EC8322"/>
                </a:solidFill>
                <a:latin typeface="Carlito"/>
                <a:cs typeface="Carlito"/>
              </a:rPr>
              <a:t>Cr</a:t>
            </a:r>
            <a:endParaRPr sz="365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4431" y="2438048"/>
            <a:ext cx="1209398" cy="80278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IN" sz="3650" b="1" spc="-5" dirty="0">
                <a:solidFill>
                  <a:srgbClr val="EC8322"/>
                </a:solidFill>
                <a:latin typeface="Carlito"/>
                <a:cs typeface="Carlito"/>
              </a:rPr>
              <a:t>00%</a:t>
            </a:r>
            <a:endParaRPr sz="3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spc="-20" dirty="0">
                <a:latin typeface="Carlito"/>
                <a:cs typeface="Carlito"/>
              </a:rPr>
              <a:t>Lorem Ipsum </a:t>
            </a:r>
            <a:r>
              <a:rPr lang="en-IN" sz="1200" spc="-20" dirty="0" err="1">
                <a:latin typeface="Carlito"/>
                <a:cs typeface="Carlito"/>
              </a:rPr>
              <a:t>Dolor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8946" y="14605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25400">
            <a:solidFill>
              <a:srgbClr val="8DC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925654" y="1447800"/>
            <a:ext cx="846455" cy="25400"/>
            <a:chOff x="5925654" y="1447800"/>
            <a:chExt cx="846455" cy="25400"/>
          </a:xfrm>
        </p:grpSpPr>
        <p:sp>
          <p:nvSpPr>
            <p:cNvPr id="10" name="object 10"/>
            <p:cNvSpPr/>
            <p:nvPr/>
          </p:nvSpPr>
          <p:spPr>
            <a:xfrm>
              <a:off x="5925654" y="1460500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4">
                  <a:moveTo>
                    <a:pt x="0" y="0"/>
                  </a:moveTo>
                  <a:lnTo>
                    <a:pt x="795324" y="0"/>
                  </a:lnTo>
                </a:path>
              </a:pathLst>
            </a:custGeom>
            <a:ln w="25400">
              <a:solidFill>
                <a:srgbClr val="8DCE7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46633" y="146050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25400">
              <a:solidFill>
                <a:srgbClr val="8DCE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060793" y="2025802"/>
            <a:ext cx="1150620" cy="862965"/>
          </a:xfrm>
          <a:custGeom>
            <a:avLst/>
            <a:gdLst/>
            <a:ahLst/>
            <a:cxnLst/>
            <a:rect l="l" t="t" r="r" b="b"/>
            <a:pathLst>
              <a:path w="1150620" h="862964">
                <a:moveTo>
                  <a:pt x="814425" y="0"/>
                </a:moveTo>
                <a:lnTo>
                  <a:pt x="814425" y="526542"/>
                </a:lnTo>
                <a:lnTo>
                  <a:pt x="810782" y="576191"/>
                </a:lnTo>
                <a:lnTo>
                  <a:pt x="800199" y="623579"/>
                </a:lnTo>
                <a:lnTo>
                  <a:pt x="783197" y="668186"/>
                </a:lnTo>
                <a:lnTo>
                  <a:pt x="760294" y="709491"/>
                </a:lnTo>
                <a:lnTo>
                  <a:pt x="732011" y="746975"/>
                </a:lnTo>
                <a:lnTo>
                  <a:pt x="698868" y="780119"/>
                </a:lnTo>
                <a:lnTo>
                  <a:pt x="661383" y="808402"/>
                </a:lnTo>
                <a:lnTo>
                  <a:pt x="620078" y="831304"/>
                </a:lnTo>
                <a:lnTo>
                  <a:pt x="575471" y="848307"/>
                </a:lnTo>
                <a:lnTo>
                  <a:pt x="528084" y="858890"/>
                </a:lnTo>
                <a:lnTo>
                  <a:pt x="478434" y="862533"/>
                </a:lnTo>
                <a:lnTo>
                  <a:pt x="0" y="862533"/>
                </a:lnTo>
              </a:path>
              <a:path w="1150620" h="862964">
                <a:moveTo>
                  <a:pt x="814425" y="0"/>
                </a:moveTo>
                <a:lnTo>
                  <a:pt x="814425" y="526542"/>
                </a:lnTo>
                <a:lnTo>
                  <a:pt x="818068" y="576191"/>
                </a:lnTo>
                <a:lnTo>
                  <a:pt x="828651" y="623579"/>
                </a:lnTo>
                <a:lnTo>
                  <a:pt x="845653" y="668186"/>
                </a:lnTo>
                <a:lnTo>
                  <a:pt x="868556" y="709491"/>
                </a:lnTo>
                <a:lnTo>
                  <a:pt x="896839" y="746975"/>
                </a:lnTo>
                <a:lnTo>
                  <a:pt x="929983" y="780119"/>
                </a:lnTo>
                <a:lnTo>
                  <a:pt x="967467" y="808402"/>
                </a:lnTo>
                <a:lnTo>
                  <a:pt x="1008772" y="831304"/>
                </a:lnTo>
                <a:lnTo>
                  <a:pt x="1053379" y="848307"/>
                </a:lnTo>
                <a:lnTo>
                  <a:pt x="1100767" y="858890"/>
                </a:lnTo>
                <a:lnTo>
                  <a:pt x="1150416" y="862533"/>
                </a:lnTo>
              </a:path>
            </a:pathLst>
          </a:custGeom>
          <a:ln w="25400">
            <a:solidFill>
              <a:srgbClr val="8DCE7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10954" y="2077489"/>
            <a:ext cx="1493520" cy="10363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6600" b="1" spc="15" dirty="0">
                <a:solidFill>
                  <a:srgbClr val="EC8322"/>
                </a:solidFill>
                <a:latin typeface="Carlito"/>
                <a:cs typeface="Carlito"/>
              </a:rPr>
              <a:t>0</a:t>
            </a:r>
            <a:r>
              <a:rPr sz="6600" b="1" spc="15" dirty="0">
                <a:solidFill>
                  <a:srgbClr val="EC8322"/>
                </a:solidFill>
                <a:latin typeface="Carlito"/>
                <a:cs typeface="Carlito"/>
              </a:rPr>
              <a:t>0%</a:t>
            </a:r>
            <a:endParaRPr sz="66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74454" y="2976753"/>
            <a:ext cx="1446283" cy="22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499"/>
              </a:lnSpc>
              <a:spcBef>
                <a:spcPts val="95"/>
              </a:spcBef>
            </a:pPr>
            <a:r>
              <a:rPr lang="en-IN" sz="1200" spc="-70" dirty="0">
                <a:latin typeface="Aroania"/>
                <a:cs typeface="Aroania"/>
              </a:rPr>
              <a:t>Lorem Ipsum </a:t>
            </a:r>
            <a:r>
              <a:rPr lang="en-IN" sz="1200" spc="-70" dirty="0" err="1">
                <a:latin typeface="Aroania"/>
                <a:cs typeface="Aroania"/>
              </a:rPr>
              <a:t>Dolor</a:t>
            </a:r>
            <a:r>
              <a:rPr lang="en-IN" sz="1200" spc="-70" dirty="0">
                <a:latin typeface="Aroania"/>
                <a:cs typeface="Aroania"/>
              </a:rPr>
              <a:t> Set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89410" y="1234401"/>
            <a:ext cx="594360" cy="452755"/>
          </a:xfrm>
          <a:custGeom>
            <a:avLst/>
            <a:gdLst/>
            <a:ahLst/>
            <a:cxnLst/>
            <a:rect l="l" t="t" r="r" b="b"/>
            <a:pathLst>
              <a:path w="594360" h="452755">
                <a:moveTo>
                  <a:pt x="299785" y="0"/>
                </a:moveTo>
                <a:lnTo>
                  <a:pt x="262003" y="7658"/>
                </a:lnTo>
                <a:lnTo>
                  <a:pt x="19649" y="123393"/>
                </a:lnTo>
                <a:lnTo>
                  <a:pt x="0" y="148577"/>
                </a:lnTo>
                <a:lnTo>
                  <a:pt x="1" y="149948"/>
                </a:lnTo>
                <a:lnTo>
                  <a:pt x="39397" y="184657"/>
                </a:lnTo>
                <a:lnTo>
                  <a:pt x="39397" y="293585"/>
                </a:lnTo>
                <a:lnTo>
                  <a:pt x="30929" y="298466"/>
                </a:lnTo>
                <a:lnTo>
                  <a:pt x="24248" y="305582"/>
                </a:lnTo>
                <a:lnTo>
                  <a:pt x="19865" y="314358"/>
                </a:lnTo>
                <a:lnTo>
                  <a:pt x="18290" y="324218"/>
                </a:lnTo>
                <a:lnTo>
                  <a:pt x="19854" y="334078"/>
                </a:lnTo>
                <a:lnTo>
                  <a:pt x="24162" y="342853"/>
                </a:lnTo>
                <a:lnTo>
                  <a:pt x="30640" y="349969"/>
                </a:lnTo>
                <a:lnTo>
                  <a:pt x="38712" y="354850"/>
                </a:lnTo>
                <a:lnTo>
                  <a:pt x="8079" y="452208"/>
                </a:lnTo>
                <a:lnTo>
                  <a:pt x="93855" y="452208"/>
                </a:lnTo>
                <a:lnTo>
                  <a:pt x="63223" y="354850"/>
                </a:lnTo>
                <a:lnTo>
                  <a:pt x="71584" y="349969"/>
                </a:lnTo>
                <a:lnTo>
                  <a:pt x="78029" y="342853"/>
                </a:lnTo>
                <a:lnTo>
                  <a:pt x="82177" y="334078"/>
                </a:lnTo>
                <a:lnTo>
                  <a:pt x="83644" y="324218"/>
                </a:lnTo>
                <a:lnTo>
                  <a:pt x="82070" y="314074"/>
                </a:lnTo>
                <a:lnTo>
                  <a:pt x="77686" y="305330"/>
                </a:lnTo>
                <a:lnTo>
                  <a:pt x="71005" y="298372"/>
                </a:lnTo>
                <a:lnTo>
                  <a:pt x="62537" y="293585"/>
                </a:lnTo>
                <a:lnTo>
                  <a:pt x="62537" y="196240"/>
                </a:lnTo>
                <a:lnTo>
                  <a:pt x="113250" y="196240"/>
                </a:lnTo>
                <a:lnTo>
                  <a:pt x="89092" y="184657"/>
                </a:lnTo>
                <a:lnTo>
                  <a:pt x="234270" y="167639"/>
                </a:lnTo>
                <a:lnTo>
                  <a:pt x="53685" y="167639"/>
                </a:lnTo>
                <a:lnTo>
                  <a:pt x="29187" y="156070"/>
                </a:lnTo>
                <a:lnTo>
                  <a:pt x="23052" y="153352"/>
                </a:lnTo>
                <a:lnTo>
                  <a:pt x="21694" y="149948"/>
                </a:lnTo>
                <a:lnTo>
                  <a:pt x="21694" y="149263"/>
                </a:lnTo>
                <a:lnTo>
                  <a:pt x="23052" y="146545"/>
                </a:lnTo>
                <a:lnTo>
                  <a:pt x="29245" y="143786"/>
                </a:lnTo>
                <a:lnTo>
                  <a:pt x="271541" y="27406"/>
                </a:lnTo>
                <a:lnTo>
                  <a:pt x="277620" y="25119"/>
                </a:lnTo>
                <a:lnTo>
                  <a:pt x="284468" y="23406"/>
                </a:lnTo>
                <a:lnTo>
                  <a:pt x="291827" y="22330"/>
                </a:lnTo>
                <a:lnTo>
                  <a:pt x="299443" y="21958"/>
                </a:lnTo>
                <a:lnTo>
                  <a:pt x="366840" y="21958"/>
                </a:lnTo>
                <a:lnTo>
                  <a:pt x="337568" y="7658"/>
                </a:lnTo>
                <a:lnTo>
                  <a:pt x="320017" y="1914"/>
                </a:lnTo>
                <a:lnTo>
                  <a:pt x="299785" y="0"/>
                </a:lnTo>
                <a:close/>
              </a:path>
              <a:path w="594360" h="452755">
                <a:moveTo>
                  <a:pt x="113250" y="196240"/>
                </a:moveTo>
                <a:lnTo>
                  <a:pt x="62537" y="196240"/>
                </a:lnTo>
                <a:lnTo>
                  <a:pt x="98617" y="213931"/>
                </a:lnTo>
                <a:lnTo>
                  <a:pt x="98617" y="357581"/>
                </a:lnTo>
                <a:lnTo>
                  <a:pt x="133894" y="395298"/>
                </a:lnTo>
                <a:lnTo>
                  <a:pt x="172812" y="421512"/>
                </a:lnTo>
                <a:lnTo>
                  <a:pt x="226991" y="443184"/>
                </a:lnTo>
                <a:lnTo>
                  <a:pt x="296725" y="452208"/>
                </a:lnTo>
                <a:lnTo>
                  <a:pt x="366453" y="443118"/>
                </a:lnTo>
                <a:lnTo>
                  <a:pt x="396293" y="431101"/>
                </a:lnTo>
                <a:lnTo>
                  <a:pt x="296725" y="431101"/>
                </a:lnTo>
                <a:lnTo>
                  <a:pt x="226011" y="420677"/>
                </a:lnTo>
                <a:lnTo>
                  <a:pt x="173166" y="396722"/>
                </a:lnTo>
                <a:lnTo>
                  <a:pt x="138191" y="370215"/>
                </a:lnTo>
                <a:lnTo>
                  <a:pt x="121084" y="352132"/>
                </a:lnTo>
                <a:lnTo>
                  <a:pt x="121084" y="223469"/>
                </a:lnTo>
                <a:lnTo>
                  <a:pt x="170041" y="223469"/>
                </a:lnTo>
                <a:lnTo>
                  <a:pt x="113250" y="196240"/>
                </a:lnTo>
                <a:close/>
              </a:path>
              <a:path w="594360" h="452755">
                <a:moveTo>
                  <a:pt x="494146" y="224142"/>
                </a:moveTo>
                <a:lnTo>
                  <a:pt x="472366" y="224142"/>
                </a:lnTo>
                <a:lnTo>
                  <a:pt x="472366" y="352132"/>
                </a:lnTo>
                <a:lnTo>
                  <a:pt x="455259" y="370215"/>
                </a:lnTo>
                <a:lnTo>
                  <a:pt x="420283" y="396722"/>
                </a:lnTo>
                <a:lnTo>
                  <a:pt x="367438" y="420677"/>
                </a:lnTo>
                <a:lnTo>
                  <a:pt x="296725" y="431101"/>
                </a:lnTo>
                <a:lnTo>
                  <a:pt x="396293" y="431101"/>
                </a:lnTo>
                <a:lnTo>
                  <a:pt x="459407" y="395002"/>
                </a:lnTo>
                <a:lnTo>
                  <a:pt x="492102" y="361657"/>
                </a:lnTo>
                <a:lnTo>
                  <a:pt x="494146" y="357581"/>
                </a:lnTo>
                <a:lnTo>
                  <a:pt x="494146" y="224142"/>
                </a:lnTo>
                <a:close/>
              </a:path>
              <a:path w="594360" h="452755">
                <a:moveTo>
                  <a:pt x="170041" y="223469"/>
                </a:moveTo>
                <a:lnTo>
                  <a:pt x="121084" y="223469"/>
                </a:lnTo>
                <a:lnTo>
                  <a:pt x="262003" y="290868"/>
                </a:lnTo>
                <a:lnTo>
                  <a:pt x="270246" y="294046"/>
                </a:lnTo>
                <a:lnTo>
                  <a:pt x="279446" y="296394"/>
                </a:lnTo>
                <a:lnTo>
                  <a:pt x="289285" y="297849"/>
                </a:lnTo>
                <a:lnTo>
                  <a:pt x="299443" y="298348"/>
                </a:lnTo>
                <a:lnTo>
                  <a:pt x="309997" y="297838"/>
                </a:lnTo>
                <a:lnTo>
                  <a:pt x="320039" y="296308"/>
                </a:lnTo>
                <a:lnTo>
                  <a:pt x="329314" y="293756"/>
                </a:lnTo>
                <a:lnTo>
                  <a:pt x="337568" y="290182"/>
                </a:lnTo>
                <a:lnTo>
                  <a:pt x="363627" y="277415"/>
                </a:lnTo>
                <a:lnTo>
                  <a:pt x="299701" y="277415"/>
                </a:lnTo>
                <a:lnTo>
                  <a:pt x="284096" y="276013"/>
                </a:lnTo>
                <a:lnTo>
                  <a:pt x="270855" y="271805"/>
                </a:lnTo>
                <a:lnTo>
                  <a:pt x="170041" y="223469"/>
                </a:lnTo>
                <a:close/>
              </a:path>
              <a:path w="594360" h="452755">
                <a:moveTo>
                  <a:pt x="366840" y="21958"/>
                </a:moveTo>
                <a:lnTo>
                  <a:pt x="299443" y="21958"/>
                </a:lnTo>
                <a:lnTo>
                  <a:pt x="307551" y="22330"/>
                </a:lnTo>
                <a:lnTo>
                  <a:pt x="315276" y="23406"/>
                </a:lnTo>
                <a:lnTo>
                  <a:pt x="322235" y="25119"/>
                </a:lnTo>
                <a:lnTo>
                  <a:pt x="328043" y="27406"/>
                </a:lnTo>
                <a:lnTo>
                  <a:pt x="564949" y="143141"/>
                </a:lnTo>
                <a:lnTo>
                  <a:pt x="571070" y="145859"/>
                </a:lnTo>
                <a:lnTo>
                  <a:pt x="572442" y="148577"/>
                </a:lnTo>
                <a:lnTo>
                  <a:pt x="572442" y="149948"/>
                </a:lnTo>
                <a:lnTo>
                  <a:pt x="570397" y="153352"/>
                </a:lnTo>
                <a:lnTo>
                  <a:pt x="483262" y="196240"/>
                </a:lnTo>
                <a:lnTo>
                  <a:pt x="479846" y="196240"/>
                </a:lnTo>
                <a:lnTo>
                  <a:pt x="477128" y="197599"/>
                </a:lnTo>
                <a:lnTo>
                  <a:pt x="475769" y="200317"/>
                </a:lnTo>
                <a:lnTo>
                  <a:pt x="328043" y="271805"/>
                </a:lnTo>
                <a:lnTo>
                  <a:pt x="315180" y="276013"/>
                </a:lnTo>
                <a:lnTo>
                  <a:pt x="299701" y="277415"/>
                </a:lnTo>
                <a:lnTo>
                  <a:pt x="363627" y="277415"/>
                </a:lnTo>
                <a:lnTo>
                  <a:pt x="472366" y="224142"/>
                </a:lnTo>
                <a:lnTo>
                  <a:pt x="494146" y="224142"/>
                </a:lnTo>
                <a:lnTo>
                  <a:pt x="494146" y="214617"/>
                </a:lnTo>
                <a:lnTo>
                  <a:pt x="574474" y="175132"/>
                </a:lnTo>
                <a:lnTo>
                  <a:pt x="594136" y="149948"/>
                </a:lnTo>
                <a:lnTo>
                  <a:pt x="594099" y="148577"/>
                </a:lnTo>
                <a:lnTo>
                  <a:pt x="593242" y="143786"/>
                </a:lnTo>
                <a:lnTo>
                  <a:pt x="590477" y="137094"/>
                </a:lnTo>
                <a:lnTo>
                  <a:pt x="584648" y="130019"/>
                </a:lnTo>
                <a:lnTo>
                  <a:pt x="574474" y="123393"/>
                </a:lnTo>
                <a:lnTo>
                  <a:pt x="366840" y="21958"/>
                </a:lnTo>
                <a:close/>
              </a:path>
              <a:path w="594360" h="452755">
                <a:moveTo>
                  <a:pt x="301487" y="138366"/>
                </a:moveTo>
                <a:lnTo>
                  <a:pt x="53685" y="167639"/>
                </a:lnTo>
                <a:lnTo>
                  <a:pt x="234270" y="167639"/>
                </a:lnTo>
                <a:lnTo>
                  <a:pt x="304218" y="159473"/>
                </a:lnTo>
                <a:lnTo>
                  <a:pt x="308294" y="154025"/>
                </a:lnTo>
                <a:lnTo>
                  <a:pt x="307621" y="148577"/>
                </a:lnTo>
                <a:lnTo>
                  <a:pt x="306936" y="142455"/>
                </a:lnTo>
                <a:lnTo>
                  <a:pt x="301487" y="138366"/>
                </a:lnTo>
                <a:close/>
              </a:path>
            </a:pathLst>
          </a:custGeom>
          <a:solidFill>
            <a:srgbClr val="467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689608" y="3872534"/>
            <a:ext cx="2970530" cy="2088514"/>
            <a:chOff x="7689608" y="3872534"/>
            <a:chExt cx="2970530" cy="2088514"/>
          </a:xfrm>
        </p:grpSpPr>
        <p:sp>
          <p:nvSpPr>
            <p:cNvPr id="17" name="object 17"/>
            <p:cNvSpPr/>
            <p:nvPr/>
          </p:nvSpPr>
          <p:spPr>
            <a:xfrm>
              <a:off x="7689608" y="3872534"/>
              <a:ext cx="2970530" cy="2088514"/>
            </a:xfrm>
            <a:custGeom>
              <a:avLst/>
              <a:gdLst/>
              <a:ahLst/>
              <a:cxnLst/>
              <a:rect l="l" t="t" r="r" b="b"/>
              <a:pathLst>
                <a:path w="2970529" h="2088514">
                  <a:moveTo>
                    <a:pt x="2705480" y="0"/>
                  </a:moveTo>
                  <a:lnTo>
                    <a:pt x="264921" y="0"/>
                  </a:lnTo>
                  <a:lnTo>
                    <a:pt x="217304" y="4272"/>
                  </a:lnTo>
                  <a:lnTo>
                    <a:pt x="172485" y="16591"/>
                  </a:lnTo>
                  <a:lnTo>
                    <a:pt x="131214" y="36204"/>
                  </a:lnTo>
                  <a:lnTo>
                    <a:pt x="94239" y="62362"/>
                  </a:lnTo>
                  <a:lnTo>
                    <a:pt x="62309" y="94313"/>
                  </a:lnTo>
                  <a:lnTo>
                    <a:pt x="36171" y="131308"/>
                  </a:lnTo>
                  <a:lnTo>
                    <a:pt x="16575" y="172596"/>
                  </a:lnTo>
                  <a:lnTo>
                    <a:pt x="4268" y="217426"/>
                  </a:lnTo>
                  <a:lnTo>
                    <a:pt x="0" y="265049"/>
                  </a:lnTo>
                  <a:lnTo>
                    <a:pt x="0" y="1823465"/>
                  </a:lnTo>
                  <a:lnTo>
                    <a:pt x="4268" y="1871121"/>
                  </a:lnTo>
                  <a:lnTo>
                    <a:pt x="16575" y="1915969"/>
                  </a:lnTo>
                  <a:lnTo>
                    <a:pt x="36171" y="1957262"/>
                  </a:lnTo>
                  <a:lnTo>
                    <a:pt x="62309" y="1994253"/>
                  </a:lnTo>
                  <a:lnTo>
                    <a:pt x="94239" y="2026194"/>
                  </a:lnTo>
                  <a:lnTo>
                    <a:pt x="131214" y="2052338"/>
                  </a:lnTo>
                  <a:lnTo>
                    <a:pt x="172485" y="2071938"/>
                  </a:lnTo>
                  <a:lnTo>
                    <a:pt x="217304" y="2084246"/>
                  </a:lnTo>
                  <a:lnTo>
                    <a:pt x="264921" y="2088515"/>
                  </a:lnTo>
                  <a:lnTo>
                    <a:pt x="2705480" y="2088515"/>
                  </a:lnTo>
                  <a:lnTo>
                    <a:pt x="2753098" y="2084246"/>
                  </a:lnTo>
                  <a:lnTo>
                    <a:pt x="2797917" y="2071938"/>
                  </a:lnTo>
                  <a:lnTo>
                    <a:pt x="2839188" y="2052338"/>
                  </a:lnTo>
                  <a:lnTo>
                    <a:pt x="2876163" y="2026194"/>
                  </a:lnTo>
                  <a:lnTo>
                    <a:pt x="2908093" y="1994253"/>
                  </a:lnTo>
                  <a:lnTo>
                    <a:pt x="2934231" y="1957262"/>
                  </a:lnTo>
                  <a:lnTo>
                    <a:pt x="2953827" y="1915969"/>
                  </a:lnTo>
                  <a:lnTo>
                    <a:pt x="2966134" y="1871121"/>
                  </a:lnTo>
                  <a:lnTo>
                    <a:pt x="2970403" y="1823465"/>
                  </a:lnTo>
                  <a:lnTo>
                    <a:pt x="2970403" y="265049"/>
                  </a:lnTo>
                  <a:lnTo>
                    <a:pt x="2966134" y="217426"/>
                  </a:lnTo>
                  <a:lnTo>
                    <a:pt x="2953827" y="172596"/>
                  </a:lnTo>
                  <a:lnTo>
                    <a:pt x="2934231" y="131308"/>
                  </a:lnTo>
                  <a:lnTo>
                    <a:pt x="2908093" y="94313"/>
                  </a:lnTo>
                  <a:lnTo>
                    <a:pt x="2876163" y="62362"/>
                  </a:lnTo>
                  <a:lnTo>
                    <a:pt x="2839188" y="36204"/>
                  </a:lnTo>
                  <a:lnTo>
                    <a:pt x="2797917" y="16591"/>
                  </a:lnTo>
                  <a:lnTo>
                    <a:pt x="2753098" y="4272"/>
                  </a:lnTo>
                  <a:lnTo>
                    <a:pt x="2705480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9608" y="5207546"/>
              <a:ext cx="2970530" cy="753745"/>
            </a:xfrm>
            <a:custGeom>
              <a:avLst/>
              <a:gdLst/>
              <a:ahLst/>
              <a:cxnLst/>
              <a:rect l="l" t="t" r="r" b="b"/>
              <a:pathLst>
                <a:path w="2970529" h="753745">
                  <a:moveTo>
                    <a:pt x="2747098" y="0"/>
                  </a:moveTo>
                  <a:lnTo>
                    <a:pt x="223304" y="0"/>
                  </a:lnTo>
                  <a:lnTo>
                    <a:pt x="178299" y="4536"/>
                  </a:lnTo>
                  <a:lnTo>
                    <a:pt x="136383" y="17548"/>
                  </a:lnTo>
                  <a:lnTo>
                    <a:pt x="98451" y="38136"/>
                  </a:lnTo>
                  <a:lnTo>
                    <a:pt x="65403" y="65403"/>
                  </a:lnTo>
                  <a:lnTo>
                    <a:pt x="38136" y="98451"/>
                  </a:lnTo>
                  <a:lnTo>
                    <a:pt x="17548" y="136383"/>
                  </a:lnTo>
                  <a:lnTo>
                    <a:pt x="4536" y="178299"/>
                  </a:lnTo>
                  <a:lnTo>
                    <a:pt x="0" y="223304"/>
                  </a:lnTo>
                  <a:lnTo>
                    <a:pt x="0" y="488568"/>
                  </a:lnTo>
                  <a:lnTo>
                    <a:pt x="4268" y="536190"/>
                  </a:lnTo>
                  <a:lnTo>
                    <a:pt x="16573" y="581010"/>
                  </a:lnTo>
                  <a:lnTo>
                    <a:pt x="36168" y="622282"/>
                  </a:lnTo>
                  <a:lnTo>
                    <a:pt x="62304" y="659256"/>
                  </a:lnTo>
                  <a:lnTo>
                    <a:pt x="94234" y="691186"/>
                  </a:lnTo>
                  <a:lnTo>
                    <a:pt x="131208" y="717322"/>
                  </a:lnTo>
                  <a:lnTo>
                    <a:pt x="172480" y="736917"/>
                  </a:lnTo>
                  <a:lnTo>
                    <a:pt x="217300" y="749222"/>
                  </a:lnTo>
                  <a:lnTo>
                    <a:pt x="264921" y="753490"/>
                  </a:lnTo>
                  <a:lnTo>
                    <a:pt x="2705354" y="753490"/>
                  </a:lnTo>
                  <a:lnTo>
                    <a:pt x="2752996" y="749221"/>
                  </a:lnTo>
                  <a:lnTo>
                    <a:pt x="2797837" y="736910"/>
                  </a:lnTo>
                  <a:lnTo>
                    <a:pt x="2839128" y="717306"/>
                  </a:lnTo>
                  <a:lnTo>
                    <a:pt x="2876120" y="691158"/>
                  </a:lnTo>
                  <a:lnTo>
                    <a:pt x="2908066" y="659213"/>
                  </a:lnTo>
                  <a:lnTo>
                    <a:pt x="2934215" y="622221"/>
                  </a:lnTo>
                  <a:lnTo>
                    <a:pt x="2953820" y="580930"/>
                  </a:lnTo>
                  <a:lnTo>
                    <a:pt x="2966132" y="536087"/>
                  </a:lnTo>
                  <a:lnTo>
                    <a:pt x="2970403" y="488441"/>
                  </a:lnTo>
                  <a:lnTo>
                    <a:pt x="2970403" y="223304"/>
                  </a:lnTo>
                  <a:lnTo>
                    <a:pt x="2965866" y="178299"/>
                  </a:lnTo>
                  <a:lnTo>
                    <a:pt x="2952854" y="136383"/>
                  </a:lnTo>
                  <a:lnTo>
                    <a:pt x="2932266" y="98451"/>
                  </a:lnTo>
                  <a:lnTo>
                    <a:pt x="2904999" y="65403"/>
                  </a:lnTo>
                  <a:lnTo>
                    <a:pt x="2871951" y="38136"/>
                  </a:lnTo>
                  <a:lnTo>
                    <a:pt x="2834019" y="17548"/>
                  </a:lnTo>
                  <a:lnTo>
                    <a:pt x="2792103" y="4536"/>
                  </a:lnTo>
                  <a:lnTo>
                    <a:pt x="2747098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94561" y="3872534"/>
              <a:ext cx="2961005" cy="2078989"/>
            </a:xfrm>
            <a:custGeom>
              <a:avLst/>
              <a:gdLst/>
              <a:ahLst/>
              <a:cxnLst/>
              <a:rect l="l" t="t" r="r" b="b"/>
              <a:pathLst>
                <a:path w="2961004" h="2078989">
                  <a:moveTo>
                    <a:pt x="2705481" y="0"/>
                  </a:moveTo>
                  <a:lnTo>
                    <a:pt x="265049" y="0"/>
                  </a:lnTo>
                  <a:lnTo>
                    <a:pt x="217393" y="4272"/>
                  </a:lnTo>
                  <a:lnTo>
                    <a:pt x="172545" y="16591"/>
                  </a:lnTo>
                  <a:lnTo>
                    <a:pt x="131252" y="36204"/>
                  </a:lnTo>
                  <a:lnTo>
                    <a:pt x="94261" y="62362"/>
                  </a:lnTo>
                  <a:lnTo>
                    <a:pt x="62320" y="94313"/>
                  </a:lnTo>
                  <a:lnTo>
                    <a:pt x="36176" y="131308"/>
                  </a:lnTo>
                  <a:lnTo>
                    <a:pt x="16576" y="172596"/>
                  </a:lnTo>
                  <a:lnTo>
                    <a:pt x="4268" y="217426"/>
                  </a:lnTo>
                  <a:lnTo>
                    <a:pt x="0" y="265048"/>
                  </a:lnTo>
                  <a:lnTo>
                    <a:pt x="0" y="1823466"/>
                  </a:lnTo>
                  <a:lnTo>
                    <a:pt x="4855" y="1874275"/>
                  </a:lnTo>
                  <a:lnTo>
                    <a:pt x="18818" y="1921812"/>
                  </a:lnTo>
                  <a:lnTo>
                    <a:pt x="40978" y="1965168"/>
                  </a:lnTo>
                  <a:lnTo>
                    <a:pt x="70426" y="2003434"/>
                  </a:lnTo>
                  <a:lnTo>
                    <a:pt x="106256" y="2035702"/>
                  </a:lnTo>
                  <a:lnTo>
                    <a:pt x="147556" y="2061063"/>
                  </a:lnTo>
                  <a:lnTo>
                    <a:pt x="193421" y="2078608"/>
                  </a:lnTo>
                  <a:lnTo>
                    <a:pt x="194016" y="2062040"/>
                  </a:lnTo>
                  <a:lnTo>
                    <a:pt x="195804" y="2026673"/>
                  </a:lnTo>
                  <a:lnTo>
                    <a:pt x="198501" y="1988482"/>
                  </a:lnTo>
                  <a:lnTo>
                    <a:pt x="202246" y="1947646"/>
                  </a:lnTo>
                  <a:lnTo>
                    <a:pt x="207177" y="1904341"/>
                  </a:lnTo>
                  <a:lnTo>
                    <a:pt x="213431" y="1858748"/>
                  </a:lnTo>
                  <a:lnTo>
                    <a:pt x="221146" y="1811042"/>
                  </a:lnTo>
                  <a:lnTo>
                    <a:pt x="230461" y="1761403"/>
                  </a:lnTo>
                  <a:lnTo>
                    <a:pt x="241513" y="1710009"/>
                  </a:lnTo>
                  <a:lnTo>
                    <a:pt x="254441" y="1657038"/>
                  </a:lnTo>
                  <a:lnTo>
                    <a:pt x="269382" y="1602667"/>
                  </a:lnTo>
                  <a:lnTo>
                    <a:pt x="286475" y="1547076"/>
                  </a:lnTo>
                  <a:lnTo>
                    <a:pt x="305857" y="1490442"/>
                  </a:lnTo>
                  <a:lnTo>
                    <a:pt x="327666" y="1432943"/>
                  </a:lnTo>
                  <a:lnTo>
                    <a:pt x="352041" y="1374757"/>
                  </a:lnTo>
                  <a:lnTo>
                    <a:pt x="379119" y="1316063"/>
                  </a:lnTo>
                  <a:lnTo>
                    <a:pt x="409038" y="1257038"/>
                  </a:lnTo>
                  <a:lnTo>
                    <a:pt x="441936" y="1197861"/>
                  </a:lnTo>
                  <a:lnTo>
                    <a:pt x="477951" y="1138710"/>
                  </a:lnTo>
                  <a:lnTo>
                    <a:pt x="517222" y="1079762"/>
                  </a:lnTo>
                  <a:lnTo>
                    <a:pt x="559886" y="1021197"/>
                  </a:lnTo>
                  <a:lnTo>
                    <a:pt x="606081" y="963191"/>
                  </a:lnTo>
                  <a:lnTo>
                    <a:pt x="655945" y="905924"/>
                  </a:lnTo>
                  <a:lnTo>
                    <a:pt x="682296" y="877623"/>
                  </a:lnTo>
                  <a:lnTo>
                    <a:pt x="709616" y="849573"/>
                  </a:lnTo>
                  <a:lnTo>
                    <a:pt x="737923" y="821797"/>
                  </a:lnTo>
                  <a:lnTo>
                    <a:pt x="767232" y="794317"/>
                  </a:lnTo>
                  <a:lnTo>
                    <a:pt x="797563" y="767155"/>
                  </a:lnTo>
                  <a:lnTo>
                    <a:pt x="828932" y="740333"/>
                  </a:lnTo>
                  <a:lnTo>
                    <a:pt x="861355" y="713874"/>
                  </a:lnTo>
                  <a:lnTo>
                    <a:pt x="894852" y="687799"/>
                  </a:lnTo>
                  <a:lnTo>
                    <a:pt x="929438" y="662132"/>
                  </a:lnTo>
                  <a:lnTo>
                    <a:pt x="965131" y="636895"/>
                  </a:lnTo>
                  <a:lnTo>
                    <a:pt x="1001948" y="612109"/>
                  </a:lnTo>
                  <a:lnTo>
                    <a:pt x="1039907" y="587797"/>
                  </a:lnTo>
                  <a:lnTo>
                    <a:pt x="1079025" y="563981"/>
                  </a:lnTo>
                  <a:lnTo>
                    <a:pt x="1119318" y="540684"/>
                  </a:lnTo>
                  <a:lnTo>
                    <a:pt x="1160805" y="517928"/>
                  </a:lnTo>
                  <a:lnTo>
                    <a:pt x="1203502" y="495734"/>
                  </a:lnTo>
                  <a:lnTo>
                    <a:pt x="1247427" y="474126"/>
                  </a:lnTo>
                  <a:lnTo>
                    <a:pt x="1292597" y="453125"/>
                  </a:lnTo>
                  <a:lnTo>
                    <a:pt x="1339029" y="432755"/>
                  </a:lnTo>
                  <a:lnTo>
                    <a:pt x="1386740" y="413036"/>
                  </a:lnTo>
                  <a:lnTo>
                    <a:pt x="1435749" y="393991"/>
                  </a:lnTo>
                  <a:lnTo>
                    <a:pt x="1486071" y="375644"/>
                  </a:lnTo>
                  <a:lnTo>
                    <a:pt x="1537724" y="358015"/>
                  </a:lnTo>
                  <a:lnTo>
                    <a:pt x="1590726" y="341127"/>
                  </a:lnTo>
                  <a:lnTo>
                    <a:pt x="1645094" y="325003"/>
                  </a:lnTo>
                  <a:lnTo>
                    <a:pt x="1700844" y="309664"/>
                  </a:lnTo>
                  <a:lnTo>
                    <a:pt x="1757995" y="295133"/>
                  </a:lnTo>
                  <a:lnTo>
                    <a:pt x="1816563" y="281432"/>
                  </a:lnTo>
                  <a:lnTo>
                    <a:pt x="1876566" y="268584"/>
                  </a:lnTo>
                  <a:lnTo>
                    <a:pt x="1938020" y="256611"/>
                  </a:lnTo>
                  <a:lnTo>
                    <a:pt x="2000944" y="245534"/>
                  </a:lnTo>
                  <a:lnTo>
                    <a:pt x="2065354" y="235377"/>
                  </a:lnTo>
                  <a:lnTo>
                    <a:pt x="2131268" y="226161"/>
                  </a:lnTo>
                  <a:lnTo>
                    <a:pt x="2198703" y="217909"/>
                  </a:lnTo>
                  <a:lnTo>
                    <a:pt x="2267676" y="210643"/>
                  </a:lnTo>
                  <a:lnTo>
                    <a:pt x="2338205" y="204385"/>
                  </a:lnTo>
                  <a:lnTo>
                    <a:pt x="2410306" y="199158"/>
                  </a:lnTo>
                  <a:lnTo>
                    <a:pt x="2483997" y="194984"/>
                  </a:lnTo>
                  <a:lnTo>
                    <a:pt x="2559295" y="191885"/>
                  </a:lnTo>
                  <a:lnTo>
                    <a:pt x="2636218" y="189883"/>
                  </a:lnTo>
                  <a:lnTo>
                    <a:pt x="2714782" y="189000"/>
                  </a:lnTo>
                  <a:lnTo>
                    <a:pt x="2795005" y="189260"/>
                  </a:lnTo>
                  <a:lnTo>
                    <a:pt x="2876904" y="190683"/>
                  </a:lnTo>
                  <a:lnTo>
                    <a:pt x="2960497" y="193294"/>
                  </a:lnTo>
                  <a:lnTo>
                    <a:pt x="2942951" y="147476"/>
                  </a:lnTo>
                  <a:lnTo>
                    <a:pt x="2917593" y="106209"/>
                  </a:lnTo>
                  <a:lnTo>
                    <a:pt x="2885332" y="70403"/>
                  </a:lnTo>
                  <a:lnTo>
                    <a:pt x="2847079" y="40968"/>
                  </a:lnTo>
                  <a:lnTo>
                    <a:pt x="2803746" y="18815"/>
                  </a:lnTo>
                  <a:lnTo>
                    <a:pt x="2756243" y="4855"/>
                  </a:lnTo>
                  <a:lnTo>
                    <a:pt x="2705481" y="0"/>
                  </a:lnTo>
                  <a:close/>
                </a:path>
              </a:pathLst>
            </a:custGeom>
            <a:solidFill>
              <a:srgbClr val="92978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9829634" y="3485616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169"/>
                </a:lnTo>
              </a:path>
            </a:pathLst>
          </a:custGeom>
          <a:ln w="25400">
            <a:solidFill>
              <a:srgbClr val="8DCE7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28908" y="5333168"/>
            <a:ext cx="2619909" cy="3790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 marR="5080" indent="-240029" algn="ctr">
              <a:lnSpc>
                <a:spcPct val="101200"/>
              </a:lnSpc>
              <a:spcBef>
                <a:spcPts val="95"/>
              </a:spcBef>
            </a:pPr>
            <a:r>
              <a:rPr lang="en-IN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amet,consectetur</a:t>
            </a:r>
            <a:r>
              <a:rPr lang="en-IN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elit</a:t>
            </a:r>
            <a:endParaRPr sz="1200" dirty="0">
              <a:solidFill>
                <a:schemeClr val="bg1"/>
              </a:solidFill>
              <a:latin typeface="Aroania"/>
              <a:cs typeface="Aroan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09955" y="1234402"/>
            <a:ext cx="631825" cy="452755"/>
          </a:xfrm>
          <a:custGeom>
            <a:avLst/>
            <a:gdLst/>
            <a:ahLst/>
            <a:cxnLst/>
            <a:rect l="l" t="t" r="r" b="b"/>
            <a:pathLst>
              <a:path w="631825" h="452755">
                <a:moveTo>
                  <a:pt x="319199" y="254355"/>
                </a:moveTo>
                <a:lnTo>
                  <a:pt x="297091" y="254355"/>
                </a:lnTo>
                <a:lnTo>
                  <a:pt x="279781" y="435406"/>
                </a:lnTo>
                <a:lnTo>
                  <a:pt x="312864" y="452196"/>
                </a:lnTo>
                <a:lnTo>
                  <a:pt x="315798" y="452196"/>
                </a:lnTo>
                <a:lnTo>
                  <a:pt x="346552" y="430923"/>
                </a:lnTo>
                <a:lnTo>
                  <a:pt x="311518" y="430923"/>
                </a:lnTo>
                <a:lnTo>
                  <a:pt x="306717" y="430009"/>
                </a:lnTo>
                <a:lnTo>
                  <a:pt x="302704" y="427494"/>
                </a:lnTo>
                <a:lnTo>
                  <a:pt x="319199" y="254355"/>
                </a:lnTo>
                <a:close/>
              </a:path>
              <a:path w="631825" h="452755">
                <a:moveTo>
                  <a:pt x="434848" y="124421"/>
                </a:moveTo>
                <a:lnTo>
                  <a:pt x="428498" y="127609"/>
                </a:lnTo>
                <a:lnTo>
                  <a:pt x="426554" y="133489"/>
                </a:lnTo>
                <a:lnTo>
                  <a:pt x="335800" y="403567"/>
                </a:lnTo>
                <a:lnTo>
                  <a:pt x="311518" y="430923"/>
                </a:lnTo>
                <a:lnTo>
                  <a:pt x="346552" y="430923"/>
                </a:lnTo>
                <a:lnTo>
                  <a:pt x="349905" y="425973"/>
                </a:lnTo>
                <a:lnTo>
                  <a:pt x="356641" y="410400"/>
                </a:lnTo>
                <a:lnTo>
                  <a:pt x="430415" y="191934"/>
                </a:lnTo>
                <a:lnTo>
                  <a:pt x="491654" y="163372"/>
                </a:lnTo>
                <a:lnTo>
                  <a:pt x="440118" y="163372"/>
                </a:lnTo>
                <a:lnTo>
                  <a:pt x="447840" y="140538"/>
                </a:lnTo>
                <a:lnTo>
                  <a:pt x="449795" y="134670"/>
                </a:lnTo>
                <a:lnTo>
                  <a:pt x="446608" y="128320"/>
                </a:lnTo>
                <a:lnTo>
                  <a:pt x="434848" y="124421"/>
                </a:lnTo>
                <a:close/>
              </a:path>
              <a:path w="631825" h="452755">
                <a:moveTo>
                  <a:pt x="38404" y="149732"/>
                </a:moveTo>
                <a:lnTo>
                  <a:pt x="1752" y="208800"/>
                </a:lnTo>
                <a:lnTo>
                  <a:pt x="0" y="214896"/>
                </a:lnTo>
                <a:lnTo>
                  <a:pt x="2197" y="220852"/>
                </a:lnTo>
                <a:lnTo>
                  <a:pt x="4521" y="223215"/>
                </a:lnTo>
                <a:lnTo>
                  <a:pt x="7493" y="224358"/>
                </a:lnTo>
                <a:lnTo>
                  <a:pt x="94284" y="260197"/>
                </a:lnTo>
                <a:lnTo>
                  <a:pt x="70218" y="271348"/>
                </a:lnTo>
                <a:lnTo>
                  <a:pt x="67818" y="277761"/>
                </a:lnTo>
                <a:lnTo>
                  <a:pt x="70243" y="283247"/>
                </a:lnTo>
                <a:lnTo>
                  <a:pt x="95046" y="336511"/>
                </a:lnTo>
                <a:lnTo>
                  <a:pt x="96266" y="339166"/>
                </a:lnTo>
                <a:lnTo>
                  <a:pt x="98488" y="341236"/>
                </a:lnTo>
                <a:lnTo>
                  <a:pt x="102425" y="342683"/>
                </a:lnTo>
                <a:lnTo>
                  <a:pt x="103695" y="342912"/>
                </a:lnTo>
                <a:lnTo>
                  <a:pt x="106636" y="342912"/>
                </a:lnTo>
                <a:lnTo>
                  <a:pt x="108153" y="342582"/>
                </a:lnTo>
                <a:lnTo>
                  <a:pt x="109613" y="341921"/>
                </a:lnTo>
                <a:lnTo>
                  <a:pt x="162036" y="317436"/>
                </a:lnTo>
                <a:lnTo>
                  <a:pt x="110045" y="317436"/>
                </a:lnTo>
                <a:lnTo>
                  <a:pt x="94500" y="284352"/>
                </a:lnTo>
                <a:lnTo>
                  <a:pt x="125603" y="269798"/>
                </a:lnTo>
                <a:lnTo>
                  <a:pt x="129603" y="268033"/>
                </a:lnTo>
                <a:lnTo>
                  <a:pt x="132181" y="264070"/>
                </a:lnTo>
                <a:lnTo>
                  <a:pt x="132181" y="255333"/>
                </a:lnTo>
                <a:lnTo>
                  <a:pt x="129603" y="251370"/>
                </a:lnTo>
                <a:lnTo>
                  <a:pt x="125603" y="249618"/>
                </a:lnTo>
                <a:lnTo>
                  <a:pt x="26898" y="208698"/>
                </a:lnTo>
                <a:lnTo>
                  <a:pt x="46088" y="174624"/>
                </a:lnTo>
                <a:lnTo>
                  <a:pt x="136555" y="174624"/>
                </a:lnTo>
                <a:lnTo>
                  <a:pt x="38404" y="149732"/>
                </a:lnTo>
                <a:close/>
              </a:path>
              <a:path w="631825" h="452755">
                <a:moveTo>
                  <a:pt x="308686" y="183248"/>
                </a:moveTo>
                <a:lnTo>
                  <a:pt x="303288" y="187718"/>
                </a:lnTo>
                <a:lnTo>
                  <a:pt x="299288" y="229209"/>
                </a:lnTo>
                <a:lnTo>
                  <a:pt x="110045" y="317436"/>
                </a:lnTo>
                <a:lnTo>
                  <a:pt x="162036" y="317436"/>
                </a:lnTo>
                <a:lnTo>
                  <a:pt x="297091" y="254355"/>
                </a:lnTo>
                <a:lnTo>
                  <a:pt x="319199" y="254355"/>
                </a:lnTo>
                <a:lnTo>
                  <a:pt x="325348" y="189814"/>
                </a:lnTo>
                <a:lnTo>
                  <a:pt x="320878" y="184416"/>
                </a:lnTo>
                <a:lnTo>
                  <a:pt x="308686" y="183248"/>
                </a:lnTo>
                <a:close/>
              </a:path>
              <a:path w="631825" h="452755">
                <a:moveTo>
                  <a:pt x="136555" y="174624"/>
                </a:moveTo>
                <a:lnTo>
                  <a:pt x="46088" y="174624"/>
                </a:lnTo>
                <a:lnTo>
                  <a:pt x="161328" y="203250"/>
                </a:lnTo>
                <a:lnTo>
                  <a:pt x="163893" y="203009"/>
                </a:lnTo>
                <a:lnTo>
                  <a:pt x="166179" y="201980"/>
                </a:lnTo>
                <a:lnTo>
                  <a:pt x="211750" y="180695"/>
                </a:lnTo>
                <a:lnTo>
                  <a:pt x="160451" y="180695"/>
                </a:lnTo>
                <a:lnTo>
                  <a:pt x="136555" y="174624"/>
                </a:lnTo>
                <a:close/>
              </a:path>
              <a:path w="631825" h="452755">
                <a:moveTo>
                  <a:pt x="142968" y="12309"/>
                </a:moveTo>
                <a:lnTo>
                  <a:pt x="107673" y="35274"/>
                </a:lnTo>
                <a:lnTo>
                  <a:pt x="103543" y="54965"/>
                </a:lnTo>
                <a:lnTo>
                  <a:pt x="103657" y="58457"/>
                </a:lnTo>
                <a:lnTo>
                  <a:pt x="105410" y="61683"/>
                </a:lnTo>
                <a:lnTo>
                  <a:pt x="108280" y="63690"/>
                </a:lnTo>
                <a:lnTo>
                  <a:pt x="230365" y="147611"/>
                </a:lnTo>
                <a:lnTo>
                  <a:pt x="160451" y="180695"/>
                </a:lnTo>
                <a:lnTo>
                  <a:pt x="211750" y="180695"/>
                </a:lnTo>
                <a:lnTo>
                  <a:pt x="305746" y="136791"/>
                </a:lnTo>
                <a:lnTo>
                  <a:pt x="253631" y="136791"/>
                </a:lnTo>
                <a:lnTo>
                  <a:pt x="126149" y="49453"/>
                </a:lnTo>
                <a:lnTo>
                  <a:pt x="145916" y="34632"/>
                </a:lnTo>
                <a:lnTo>
                  <a:pt x="214618" y="34632"/>
                </a:lnTo>
                <a:lnTo>
                  <a:pt x="173570" y="18579"/>
                </a:lnTo>
                <a:lnTo>
                  <a:pt x="157347" y="13786"/>
                </a:lnTo>
                <a:lnTo>
                  <a:pt x="142968" y="12309"/>
                </a:lnTo>
                <a:close/>
              </a:path>
              <a:path w="631825" h="452755">
                <a:moveTo>
                  <a:pt x="620834" y="22394"/>
                </a:moveTo>
                <a:lnTo>
                  <a:pt x="567862" y="22394"/>
                </a:lnTo>
                <a:lnTo>
                  <a:pt x="579958" y="23202"/>
                </a:lnTo>
                <a:lnTo>
                  <a:pt x="588142" y="24976"/>
                </a:lnTo>
                <a:lnTo>
                  <a:pt x="595556" y="28604"/>
                </a:lnTo>
                <a:lnTo>
                  <a:pt x="601900" y="33887"/>
                </a:lnTo>
                <a:lnTo>
                  <a:pt x="606869" y="40627"/>
                </a:lnTo>
                <a:lnTo>
                  <a:pt x="608897" y="56859"/>
                </a:lnTo>
                <a:lnTo>
                  <a:pt x="602024" y="74291"/>
                </a:lnTo>
                <a:lnTo>
                  <a:pt x="587645" y="90690"/>
                </a:lnTo>
                <a:lnTo>
                  <a:pt x="567156" y="103822"/>
                </a:lnTo>
                <a:lnTo>
                  <a:pt x="440118" y="163372"/>
                </a:lnTo>
                <a:lnTo>
                  <a:pt x="491654" y="163372"/>
                </a:lnTo>
                <a:lnTo>
                  <a:pt x="576529" y="123786"/>
                </a:lnTo>
                <a:lnTo>
                  <a:pt x="604627" y="105324"/>
                </a:lnTo>
                <a:lnTo>
                  <a:pt x="623387" y="81902"/>
                </a:lnTo>
                <a:lnTo>
                  <a:pt x="631291" y="56288"/>
                </a:lnTo>
                <a:lnTo>
                  <a:pt x="626821" y="31254"/>
                </a:lnTo>
                <a:lnTo>
                  <a:pt x="620834" y="22394"/>
                </a:lnTo>
                <a:close/>
              </a:path>
              <a:path w="631825" h="452755">
                <a:moveTo>
                  <a:pt x="214618" y="34632"/>
                </a:moveTo>
                <a:lnTo>
                  <a:pt x="145916" y="34632"/>
                </a:lnTo>
                <a:lnTo>
                  <a:pt x="155097" y="36069"/>
                </a:lnTo>
                <a:lnTo>
                  <a:pt x="165849" y="39420"/>
                </a:lnTo>
                <a:lnTo>
                  <a:pt x="327304" y="102387"/>
                </a:lnTo>
                <a:lnTo>
                  <a:pt x="253631" y="136791"/>
                </a:lnTo>
                <a:lnTo>
                  <a:pt x="305746" y="136791"/>
                </a:lnTo>
                <a:lnTo>
                  <a:pt x="407030" y="89484"/>
                </a:lnTo>
                <a:lnTo>
                  <a:pt x="354876" y="89484"/>
                </a:lnTo>
                <a:lnTo>
                  <a:pt x="214618" y="34632"/>
                </a:lnTo>
                <a:close/>
              </a:path>
              <a:path w="631825" h="452755">
                <a:moveTo>
                  <a:pt x="568251" y="0"/>
                </a:moveTo>
                <a:lnTo>
                  <a:pt x="552889" y="1192"/>
                </a:lnTo>
                <a:lnTo>
                  <a:pt x="537882" y="4677"/>
                </a:lnTo>
                <a:lnTo>
                  <a:pt x="523494" y="10413"/>
                </a:lnTo>
                <a:lnTo>
                  <a:pt x="354876" y="89484"/>
                </a:lnTo>
                <a:lnTo>
                  <a:pt x="407030" y="89484"/>
                </a:lnTo>
                <a:lnTo>
                  <a:pt x="532866" y="30708"/>
                </a:lnTo>
                <a:lnTo>
                  <a:pt x="544112" y="26179"/>
                </a:lnTo>
                <a:lnTo>
                  <a:pt x="555845" y="23397"/>
                </a:lnTo>
                <a:lnTo>
                  <a:pt x="567862" y="22394"/>
                </a:lnTo>
                <a:lnTo>
                  <a:pt x="620834" y="22394"/>
                </a:lnTo>
                <a:lnTo>
                  <a:pt x="619121" y="19859"/>
                </a:lnTo>
                <a:lnTo>
                  <a:pt x="609030" y="10807"/>
                </a:lnTo>
                <a:lnTo>
                  <a:pt x="597054" y="4451"/>
                </a:lnTo>
                <a:lnTo>
                  <a:pt x="583704" y="1142"/>
                </a:lnTo>
                <a:lnTo>
                  <a:pt x="568251" y="0"/>
                </a:lnTo>
                <a:close/>
              </a:path>
            </a:pathLst>
          </a:custGeom>
          <a:solidFill>
            <a:srgbClr val="467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3880" y="2527503"/>
            <a:ext cx="453390" cy="452755"/>
          </a:xfrm>
          <a:custGeom>
            <a:avLst/>
            <a:gdLst/>
            <a:ahLst/>
            <a:cxnLst/>
            <a:rect l="l" t="t" r="r" b="b"/>
            <a:pathLst>
              <a:path w="453389" h="452755">
                <a:moveTo>
                  <a:pt x="289267" y="399211"/>
                </a:moveTo>
                <a:lnTo>
                  <a:pt x="163804" y="399211"/>
                </a:lnTo>
                <a:lnTo>
                  <a:pt x="155879" y="407123"/>
                </a:lnTo>
                <a:lnTo>
                  <a:pt x="155879" y="434530"/>
                </a:lnTo>
                <a:lnTo>
                  <a:pt x="105308" y="434530"/>
                </a:lnTo>
                <a:lnTo>
                  <a:pt x="105308" y="448246"/>
                </a:lnTo>
                <a:lnTo>
                  <a:pt x="109258" y="452196"/>
                </a:lnTo>
                <a:lnTo>
                  <a:pt x="343814" y="452196"/>
                </a:lnTo>
                <a:lnTo>
                  <a:pt x="347776" y="448246"/>
                </a:lnTo>
                <a:lnTo>
                  <a:pt x="347776" y="434543"/>
                </a:lnTo>
                <a:lnTo>
                  <a:pt x="173545" y="434543"/>
                </a:lnTo>
                <a:lnTo>
                  <a:pt x="173545" y="416877"/>
                </a:lnTo>
                <a:lnTo>
                  <a:pt x="297192" y="416877"/>
                </a:lnTo>
                <a:lnTo>
                  <a:pt x="297192" y="407123"/>
                </a:lnTo>
                <a:lnTo>
                  <a:pt x="289267" y="399211"/>
                </a:lnTo>
                <a:close/>
              </a:path>
              <a:path w="453389" h="452755">
                <a:moveTo>
                  <a:pt x="297192" y="416877"/>
                </a:moveTo>
                <a:lnTo>
                  <a:pt x="279527" y="416877"/>
                </a:lnTo>
                <a:lnTo>
                  <a:pt x="279527" y="434543"/>
                </a:lnTo>
                <a:lnTo>
                  <a:pt x="347776" y="434543"/>
                </a:lnTo>
                <a:lnTo>
                  <a:pt x="297192" y="434530"/>
                </a:lnTo>
                <a:lnTo>
                  <a:pt x="297192" y="416877"/>
                </a:lnTo>
                <a:close/>
              </a:path>
              <a:path w="453389" h="452755">
                <a:moveTo>
                  <a:pt x="35775" y="293458"/>
                </a:moveTo>
                <a:lnTo>
                  <a:pt x="18110" y="293458"/>
                </a:lnTo>
                <a:lnTo>
                  <a:pt x="18110" y="430580"/>
                </a:lnTo>
                <a:lnTo>
                  <a:pt x="22059" y="434530"/>
                </a:lnTo>
                <a:lnTo>
                  <a:pt x="122974" y="434530"/>
                </a:lnTo>
                <a:lnTo>
                  <a:pt x="122974" y="416877"/>
                </a:lnTo>
                <a:lnTo>
                  <a:pt x="35775" y="416877"/>
                </a:lnTo>
                <a:lnTo>
                  <a:pt x="35775" y="399211"/>
                </a:lnTo>
                <a:lnTo>
                  <a:pt x="122974" y="399211"/>
                </a:lnTo>
                <a:lnTo>
                  <a:pt x="122974" y="381546"/>
                </a:lnTo>
                <a:lnTo>
                  <a:pt x="35775" y="381546"/>
                </a:lnTo>
                <a:lnTo>
                  <a:pt x="35775" y="293458"/>
                </a:lnTo>
                <a:close/>
              </a:path>
              <a:path w="453389" h="452755">
                <a:moveTo>
                  <a:pt x="251523" y="139039"/>
                </a:moveTo>
                <a:lnTo>
                  <a:pt x="226542" y="139039"/>
                </a:lnTo>
                <a:lnTo>
                  <a:pt x="330111" y="242608"/>
                </a:lnTo>
                <a:lnTo>
                  <a:pt x="330111" y="434530"/>
                </a:lnTo>
                <a:lnTo>
                  <a:pt x="431025" y="434530"/>
                </a:lnTo>
                <a:lnTo>
                  <a:pt x="434975" y="430580"/>
                </a:lnTo>
                <a:lnTo>
                  <a:pt x="434975" y="416877"/>
                </a:lnTo>
                <a:lnTo>
                  <a:pt x="347776" y="416877"/>
                </a:lnTo>
                <a:lnTo>
                  <a:pt x="347776" y="399211"/>
                </a:lnTo>
                <a:lnTo>
                  <a:pt x="434975" y="399211"/>
                </a:lnTo>
                <a:lnTo>
                  <a:pt x="434975" y="381546"/>
                </a:lnTo>
                <a:lnTo>
                  <a:pt x="347776" y="381546"/>
                </a:lnTo>
                <a:lnTo>
                  <a:pt x="347776" y="293458"/>
                </a:lnTo>
                <a:lnTo>
                  <a:pt x="446862" y="293458"/>
                </a:lnTo>
                <a:lnTo>
                  <a:pt x="449719" y="291871"/>
                </a:lnTo>
                <a:lnTo>
                  <a:pt x="452932" y="286664"/>
                </a:lnTo>
                <a:lnTo>
                  <a:pt x="453072" y="283413"/>
                </a:lnTo>
                <a:lnTo>
                  <a:pt x="449262" y="275793"/>
                </a:lnTo>
                <a:lnTo>
                  <a:pt x="347776" y="275793"/>
                </a:lnTo>
                <a:lnTo>
                  <a:pt x="347776" y="252704"/>
                </a:lnTo>
                <a:lnTo>
                  <a:pt x="359090" y="252704"/>
                </a:lnTo>
                <a:lnTo>
                  <a:pt x="365163" y="250190"/>
                </a:lnTo>
                <a:lnTo>
                  <a:pt x="375170" y="240195"/>
                </a:lnTo>
                <a:lnTo>
                  <a:pt x="377200" y="235292"/>
                </a:lnTo>
                <a:lnTo>
                  <a:pt x="349072" y="235292"/>
                </a:lnTo>
                <a:lnTo>
                  <a:pt x="346849" y="234365"/>
                </a:lnTo>
                <a:lnTo>
                  <a:pt x="251523" y="139039"/>
                </a:lnTo>
                <a:close/>
              </a:path>
              <a:path w="453389" h="452755">
                <a:moveTo>
                  <a:pt x="122974" y="399211"/>
                </a:moveTo>
                <a:lnTo>
                  <a:pt x="105308" y="399211"/>
                </a:lnTo>
                <a:lnTo>
                  <a:pt x="105308" y="416877"/>
                </a:lnTo>
                <a:lnTo>
                  <a:pt x="122974" y="416877"/>
                </a:lnTo>
                <a:lnTo>
                  <a:pt x="122974" y="399211"/>
                </a:lnTo>
                <a:close/>
              </a:path>
              <a:path w="453389" h="452755">
                <a:moveTo>
                  <a:pt x="434975" y="399211"/>
                </a:moveTo>
                <a:lnTo>
                  <a:pt x="417309" y="399211"/>
                </a:lnTo>
                <a:lnTo>
                  <a:pt x="417309" y="416877"/>
                </a:lnTo>
                <a:lnTo>
                  <a:pt x="434975" y="416877"/>
                </a:lnTo>
                <a:lnTo>
                  <a:pt x="434975" y="399211"/>
                </a:lnTo>
                <a:close/>
              </a:path>
              <a:path w="453389" h="452755">
                <a:moveTo>
                  <a:pt x="267195" y="310883"/>
                </a:moveTo>
                <a:lnTo>
                  <a:pt x="185889" y="310883"/>
                </a:lnTo>
                <a:lnTo>
                  <a:pt x="177965" y="318808"/>
                </a:lnTo>
                <a:lnTo>
                  <a:pt x="177965" y="399211"/>
                </a:lnTo>
                <a:lnTo>
                  <a:pt x="235369" y="399211"/>
                </a:lnTo>
                <a:lnTo>
                  <a:pt x="195630" y="399199"/>
                </a:lnTo>
                <a:lnTo>
                  <a:pt x="195630" y="328549"/>
                </a:lnTo>
                <a:lnTo>
                  <a:pt x="275120" y="328549"/>
                </a:lnTo>
                <a:lnTo>
                  <a:pt x="275120" y="318808"/>
                </a:lnTo>
                <a:lnTo>
                  <a:pt x="267195" y="310883"/>
                </a:lnTo>
                <a:close/>
              </a:path>
              <a:path w="453389" h="452755">
                <a:moveTo>
                  <a:pt x="275120" y="328561"/>
                </a:moveTo>
                <a:lnTo>
                  <a:pt x="257454" y="328561"/>
                </a:lnTo>
                <a:lnTo>
                  <a:pt x="257454" y="399211"/>
                </a:lnTo>
                <a:lnTo>
                  <a:pt x="275120" y="399211"/>
                </a:lnTo>
                <a:lnTo>
                  <a:pt x="275120" y="328561"/>
                </a:lnTo>
                <a:close/>
              </a:path>
              <a:path w="453389" h="452755">
                <a:moveTo>
                  <a:pt x="275120" y="328549"/>
                </a:moveTo>
                <a:lnTo>
                  <a:pt x="217716" y="328549"/>
                </a:lnTo>
                <a:lnTo>
                  <a:pt x="217716" y="399199"/>
                </a:lnTo>
                <a:lnTo>
                  <a:pt x="235369" y="399199"/>
                </a:lnTo>
                <a:lnTo>
                  <a:pt x="235369" y="328561"/>
                </a:lnTo>
                <a:lnTo>
                  <a:pt x="275120" y="328561"/>
                </a:lnTo>
                <a:close/>
              </a:path>
              <a:path w="453389" h="452755">
                <a:moveTo>
                  <a:pt x="282765" y="0"/>
                </a:moveTo>
                <a:lnTo>
                  <a:pt x="221665" y="0"/>
                </a:lnTo>
                <a:lnTo>
                  <a:pt x="217703" y="3962"/>
                </a:lnTo>
                <a:lnTo>
                  <a:pt x="217703" y="76593"/>
                </a:lnTo>
                <a:lnTo>
                  <a:pt x="214083" y="77863"/>
                </a:lnTo>
                <a:lnTo>
                  <a:pt x="210693" y="79946"/>
                </a:lnTo>
                <a:lnTo>
                  <a:pt x="85509" y="205143"/>
                </a:lnTo>
                <a:lnTo>
                  <a:pt x="41262" y="205143"/>
                </a:lnTo>
                <a:lnTo>
                  <a:pt x="38201" y="207035"/>
                </a:lnTo>
                <a:lnTo>
                  <a:pt x="0" y="283413"/>
                </a:lnTo>
                <a:lnTo>
                  <a:pt x="152" y="286664"/>
                </a:lnTo>
                <a:lnTo>
                  <a:pt x="3378" y="291871"/>
                </a:lnTo>
                <a:lnTo>
                  <a:pt x="6210" y="293458"/>
                </a:lnTo>
                <a:lnTo>
                  <a:pt x="105308" y="293458"/>
                </a:lnTo>
                <a:lnTo>
                  <a:pt x="105308" y="381546"/>
                </a:lnTo>
                <a:lnTo>
                  <a:pt x="122974" y="381546"/>
                </a:lnTo>
                <a:lnTo>
                  <a:pt x="122974" y="275793"/>
                </a:lnTo>
                <a:lnTo>
                  <a:pt x="23571" y="275793"/>
                </a:lnTo>
                <a:lnTo>
                  <a:pt x="50063" y="222808"/>
                </a:lnTo>
                <a:lnTo>
                  <a:pt x="93357" y="222808"/>
                </a:lnTo>
                <a:lnTo>
                  <a:pt x="93738" y="221881"/>
                </a:lnTo>
                <a:lnTo>
                  <a:pt x="221957" y="93662"/>
                </a:lnTo>
                <a:lnTo>
                  <a:pt x="224180" y="92735"/>
                </a:lnTo>
                <a:lnTo>
                  <a:pt x="255179" y="92735"/>
                </a:lnTo>
                <a:lnTo>
                  <a:pt x="242392" y="79946"/>
                </a:lnTo>
                <a:lnTo>
                  <a:pt x="238988" y="77863"/>
                </a:lnTo>
                <a:lnTo>
                  <a:pt x="235369" y="76593"/>
                </a:lnTo>
                <a:lnTo>
                  <a:pt x="235369" y="57416"/>
                </a:lnTo>
                <a:lnTo>
                  <a:pt x="282765" y="57416"/>
                </a:lnTo>
                <a:lnTo>
                  <a:pt x="285750" y="55638"/>
                </a:lnTo>
                <a:lnTo>
                  <a:pt x="288836" y="49949"/>
                </a:lnTo>
                <a:lnTo>
                  <a:pt x="288709" y="46482"/>
                </a:lnTo>
                <a:lnTo>
                  <a:pt x="284333" y="39751"/>
                </a:lnTo>
                <a:lnTo>
                  <a:pt x="235369" y="39751"/>
                </a:lnTo>
                <a:lnTo>
                  <a:pt x="235369" y="17665"/>
                </a:lnTo>
                <a:lnTo>
                  <a:pt x="284325" y="17665"/>
                </a:lnTo>
                <a:lnTo>
                  <a:pt x="288709" y="10922"/>
                </a:lnTo>
                <a:lnTo>
                  <a:pt x="288836" y="7467"/>
                </a:lnTo>
                <a:lnTo>
                  <a:pt x="285750" y="1778"/>
                </a:lnTo>
                <a:lnTo>
                  <a:pt x="282765" y="0"/>
                </a:lnTo>
                <a:close/>
              </a:path>
              <a:path w="453389" h="452755">
                <a:moveTo>
                  <a:pt x="434975" y="293458"/>
                </a:moveTo>
                <a:lnTo>
                  <a:pt x="417309" y="293458"/>
                </a:lnTo>
                <a:lnTo>
                  <a:pt x="417309" y="381546"/>
                </a:lnTo>
                <a:lnTo>
                  <a:pt x="434975" y="381546"/>
                </a:lnTo>
                <a:lnTo>
                  <a:pt x="434975" y="293458"/>
                </a:lnTo>
                <a:close/>
              </a:path>
              <a:path w="453389" h="452755">
                <a:moveTo>
                  <a:pt x="122974" y="252704"/>
                </a:moveTo>
                <a:lnTo>
                  <a:pt x="105308" y="252704"/>
                </a:lnTo>
                <a:lnTo>
                  <a:pt x="105308" y="275793"/>
                </a:lnTo>
                <a:lnTo>
                  <a:pt x="122974" y="275793"/>
                </a:lnTo>
                <a:lnTo>
                  <a:pt x="122974" y="252704"/>
                </a:lnTo>
                <a:close/>
              </a:path>
              <a:path w="453389" h="452755">
                <a:moveTo>
                  <a:pt x="422770" y="222808"/>
                </a:moveTo>
                <a:lnTo>
                  <a:pt x="403021" y="222808"/>
                </a:lnTo>
                <a:lnTo>
                  <a:pt x="429513" y="275793"/>
                </a:lnTo>
                <a:lnTo>
                  <a:pt x="449262" y="275793"/>
                </a:lnTo>
                <a:lnTo>
                  <a:pt x="422770" y="222808"/>
                </a:lnTo>
                <a:close/>
              </a:path>
              <a:path w="453389" h="452755">
                <a:moveTo>
                  <a:pt x="93357" y="222808"/>
                </a:moveTo>
                <a:lnTo>
                  <a:pt x="75412" y="222808"/>
                </a:lnTo>
                <a:lnTo>
                  <a:pt x="75247" y="224002"/>
                </a:lnTo>
                <a:lnTo>
                  <a:pt x="75158" y="233540"/>
                </a:lnTo>
                <a:lnTo>
                  <a:pt x="77914" y="240195"/>
                </a:lnTo>
                <a:lnTo>
                  <a:pt x="87922" y="250190"/>
                </a:lnTo>
                <a:lnTo>
                  <a:pt x="94576" y="252945"/>
                </a:lnTo>
                <a:lnTo>
                  <a:pt x="102882" y="252945"/>
                </a:lnTo>
                <a:lnTo>
                  <a:pt x="104101" y="252869"/>
                </a:lnTo>
                <a:lnTo>
                  <a:pt x="105308" y="252704"/>
                </a:lnTo>
                <a:lnTo>
                  <a:pt x="122974" y="252704"/>
                </a:lnTo>
                <a:lnTo>
                  <a:pt x="122974" y="242608"/>
                </a:lnTo>
                <a:lnTo>
                  <a:pt x="130289" y="235292"/>
                </a:lnTo>
                <a:lnTo>
                  <a:pt x="99288" y="235292"/>
                </a:lnTo>
                <a:lnTo>
                  <a:pt x="97078" y="234365"/>
                </a:lnTo>
                <a:lnTo>
                  <a:pt x="93738" y="231038"/>
                </a:lnTo>
                <a:lnTo>
                  <a:pt x="92824" y="228815"/>
                </a:lnTo>
                <a:lnTo>
                  <a:pt x="92866" y="224002"/>
                </a:lnTo>
                <a:lnTo>
                  <a:pt x="93357" y="222808"/>
                </a:lnTo>
                <a:close/>
              </a:path>
              <a:path w="453389" h="452755">
                <a:moveTo>
                  <a:pt x="359090" y="252704"/>
                </a:moveTo>
                <a:lnTo>
                  <a:pt x="347776" y="252704"/>
                </a:lnTo>
                <a:lnTo>
                  <a:pt x="348970" y="252869"/>
                </a:lnTo>
                <a:lnTo>
                  <a:pt x="350202" y="252945"/>
                </a:lnTo>
                <a:lnTo>
                  <a:pt x="358508" y="252945"/>
                </a:lnTo>
                <a:lnTo>
                  <a:pt x="359090" y="252704"/>
                </a:lnTo>
                <a:close/>
              </a:path>
              <a:path w="453389" h="452755">
                <a:moveTo>
                  <a:pt x="145034" y="201155"/>
                </a:moveTo>
                <a:lnTo>
                  <a:pt x="139446" y="201155"/>
                </a:lnTo>
                <a:lnTo>
                  <a:pt x="106222" y="234365"/>
                </a:lnTo>
                <a:lnTo>
                  <a:pt x="104012" y="235292"/>
                </a:lnTo>
                <a:lnTo>
                  <a:pt x="130289" y="235292"/>
                </a:lnTo>
                <a:lnTo>
                  <a:pt x="151930" y="213652"/>
                </a:lnTo>
                <a:lnTo>
                  <a:pt x="151930" y="208051"/>
                </a:lnTo>
                <a:lnTo>
                  <a:pt x="145034" y="201155"/>
                </a:lnTo>
                <a:close/>
              </a:path>
              <a:path w="453389" h="452755">
                <a:moveTo>
                  <a:pt x="255179" y="92735"/>
                </a:moveTo>
                <a:lnTo>
                  <a:pt x="228904" y="92735"/>
                </a:lnTo>
                <a:lnTo>
                  <a:pt x="231114" y="93662"/>
                </a:lnTo>
                <a:lnTo>
                  <a:pt x="359346" y="221881"/>
                </a:lnTo>
                <a:lnTo>
                  <a:pt x="360219" y="224002"/>
                </a:lnTo>
                <a:lnTo>
                  <a:pt x="360260" y="228815"/>
                </a:lnTo>
                <a:lnTo>
                  <a:pt x="359346" y="231038"/>
                </a:lnTo>
                <a:lnTo>
                  <a:pt x="356006" y="234365"/>
                </a:lnTo>
                <a:lnTo>
                  <a:pt x="353796" y="235292"/>
                </a:lnTo>
                <a:lnTo>
                  <a:pt x="377200" y="235292"/>
                </a:lnTo>
                <a:lnTo>
                  <a:pt x="377926" y="233540"/>
                </a:lnTo>
                <a:lnTo>
                  <a:pt x="377837" y="224002"/>
                </a:lnTo>
                <a:lnTo>
                  <a:pt x="377672" y="222808"/>
                </a:lnTo>
                <a:lnTo>
                  <a:pt x="422770" y="222808"/>
                </a:lnTo>
                <a:lnTo>
                  <a:pt x="414883" y="207035"/>
                </a:lnTo>
                <a:lnTo>
                  <a:pt x="411822" y="205143"/>
                </a:lnTo>
                <a:lnTo>
                  <a:pt x="367576" y="205143"/>
                </a:lnTo>
                <a:lnTo>
                  <a:pt x="255179" y="92735"/>
                </a:lnTo>
                <a:close/>
              </a:path>
              <a:path w="453389" h="452755">
                <a:moveTo>
                  <a:pt x="229336" y="116852"/>
                </a:moveTo>
                <a:lnTo>
                  <a:pt x="223748" y="116852"/>
                </a:lnTo>
                <a:lnTo>
                  <a:pt x="188747" y="151853"/>
                </a:lnTo>
                <a:lnTo>
                  <a:pt x="188747" y="157441"/>
                </a:lnTo>
                <a:lnTo>
                  <a:pt x="195643" y="164338"/>
                </a:lnTo>
                <a:lnTo>
                  <a:pt x="201231" y="164338"/>
                </a:lnTo>
                <a:lnTo>
                  <a:pt x="226542" y="139039"/>
                </a:lnTo>
                <a:lnTo>
                  <a:pt x="251523" y="139039"/>
                </a:lnTo>
                <a:lnTo>
                  <a:pt x="229336" y="116852"/>
                </a:lnTo>
                <a:close/>
              </a:path>
              <a:path w="453389" h="452755">
                <a:moveTo>
                  <a:pt x="284325" y="17665"/>
                </a:moveTo>
                <a:lnTo>
                  <a:pt x="263258" y="17665"/>
                </a:lnTo>
                <a:lnTo>
                  <a:pt x="257314" y="26822"/>
                </a:lnTo>
                <a:lnTo>
                  <a:pt x="257314" y="30594"/>
                </a:lnTo>
                <a:lnTo>
                  <a:pt x="263258" y="39751"/>
                </a:lnTo>
                <a:lnTo>
                  <a:pt x="284333" y="39751"/>
                </a:lnTo>
                <a:lnTo>
                  <a:pt x="277152" y="28702"/>
                </a:lnTo>
                <a:lnTo>
                  <a:pt x="284325" y="17665"/>
                </a:lnTo>
                <a:close/>
              </a:path>
            </a:pathLst>
          </a:custGeom>
          <a:solidFill>
            <a:srgbClr val="467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2717" y="3872534"/>
            <a:ext cx="7477759" cy="3147695"/>
            <a:chOff x="112717" y="3872534"/>
            <a:chExt cx="7477759" cy="3147695"/>
          </a:xfrm>
        </p:grpSpPr>
        <p:sp>
          <p:nvSpPr>
            <p:cNvPr id="25" name="object 25"/>
            <p:cNvSpPr/>
            <p:nvPr/>
          </p:nvSpPr>
          <p:spPr>
            <a:xfrm>
              <a:off x="7225423" y="4916817"/>
              <a:ext cx="365125" cy="0"/>
            </a:xfrm>
            <a:custGeom>
              <a:avLst/>
              <a:gdLst/>
              <a:ahLst/>
              <a:cxnLst/>
              <a:rect l="l" t="t" r="r" b="b"/>
              <a:pathLst>
                <a:path w="365125">
                  <a:moveTo>
                    <a:pt x="36487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DCE7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717" y="3872534"/>
              <a:ext cx="7295141" cy="3147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8319934" y="2341156"/>
            <a:ext cx="570230" cy="452755"/>
          </a:xfrm>
          <a:custGeom>
            <a:avLst/>
            <a:gdLst/>
            <a:ahLst/>
            <a:cxnLst/>
            <a:rect l="l" t="t" r="r" b="b"/>
            <a:pathLst>
              <a:path w="570229" h="452755">
                <a:moveTo>
                  <a:pt x="39370" y="0"/>
                </a:moveTo>
                <a:lnTo>
                  <a:pt x="24061" y="3099"/>
                </a:lnTo>
                <a:lnTo>
                  <a:pt x="11545" y="11547"/>
                </a:lnTo>
                <a:lnTo>
                  <a:pt x="3099" y="24067"/>
                </a:lnTo>
                <a:lnTo>
                  <a:pt x="0" y="39382"/>
                </a:lnTo>
                <a:lnTo>
                  <a:pt x="624" y="46391"/>
                </a:lnTo>
                <a:lnTo>
                  <a:pt x="2427" y="52998"/>
                </a:lnTo>
                <a:lnTo>
                  <a:pt x="5298" y="59094"/>
                </a:lnTo>
                <a:lnTo>
                  <a:pt x="9131" y="64566"/>
                </a:lnTo>
                <a:lnTo>
                  <a:pt x="3517" y="69900"/>
                </a:lnTo>
                <a:lnTo>
                  <a:pt x="0" y="77444"/>
                </a:lnTo>
                <a:lnTo>
                  <a:pt x="12" y="447217"/>
                </a:lnTo>
                <a:lnTo>
                  <a:pt x="4978" y="452196"/>
                </a:lnTo>
                <a:lnTo>
                  <a:pt x="55283" y="452196"/>
                </a:lnTo>
                <a:lnTo>
                  <a:pt x="60083" y="447827"/>
                </a:lnTo>
                <a:lnTo>
                  <a:pt x="60617" y="442112"/>
                </a:lnTo>
                <a:lnTo>
                  <a:pt x="62493" y="429933"/>
                </a:lnTo>
                <a:lnTo>
                  <a:pt x="22263" y="429933"/>
                </a:lnTo>
                <a:lnTo>
                  <a:pt x="22263" y="372338"/>
                </a:lnTo>
                <a:lnTo>
                  <a:pt x="123672" y="372338"/>
                </a:lnTo>
                <a:lnTo>
                  <a:pt x="128651" y="367347"/>
                </a:lnTo>
                <a:lnTo>
                  <a:pt x="128651" y="355066"/>
                </a:lnTo>
                <a:lnTo>
                  <a:pt x="123672" y="350075"/>
                </a:lnTo>
                <a:lnTo>
                  <a:pt x="22263" y="350075"/>
                </a:lnTo>
                <a:lnTo>
                  <a:pt x="22263" y="252095"/>
                </a:lnTo>
                <a:lnTo>
                  <a:pt x="193078" y="252082"/>
                </a:lnTo>
                <a:lnTo>
                  <a:pt x="193078" y="230314"/>
                </a:lnTo>
                <a:lnTo>
                  <a:pt x="163487" y="230314"/>
                </a:lnTo>
                <a:lnTo>
                  <a:pt x="160155" y="229831"/>
                </a:lnTo>
                <a:lnTo>
                  <a:pt x="22263" y="229831"/>
                </a:lnTo>
                <a:lnTo>
                  <a:pt x="22263" y="81915"/>
                </a:lnTo>
                <a:lnTo>
                  <a:pt x="25412" y="78752"/>
                </a:lnTo>
                <a:lnTo>
                  <a:pt x="78752" y="78752"/>
                </a:lnTo>
                <a:lnTo>
                  <a:pt x="78752" y="77444"/>
                </a:lnTo>
                <a:lnTo>
                  <a:pt x="75247" y="69900"/>
                </a:lnTo>
                <a:lnTo>
                  <a:pt x="69621" y="64554"/>
                </a:lnTo>
                <a:lnTo>
                  <a:pt x="73453" y="59088"/>
                </a:lnTo>
                <a:lnTo>
                  <a:pt x="74672" y="56502"/>
                </a:lnTo>
                <a:lnTo>
                  <a:pt x="29933" y="56502"/>
                </a:lnTo>
                <a:lnTo>
                  <a:pt x="22263" y="48818"/>
                </a:lnTo>
                <a:lnTo>
                  <a:pt x="22263" y="29933"/>
                </a:lnTo>
                <a:lnTo>
                  <a:pt x="29933" y="22263"/>
                </a:lnTo>
                <a:lnTo>
                  <a:pt x="74438" y="22263"/>
                </a:lnTo>
                <a:lnTo>
                  <a:pt x="67205" y="11545"/>
                </a:lnTo>
                <a:lnTo>
                  <a:pt x="54685" y="3099"/>
                </a:lnTo>
                <a:lnTo>
                  <a:pt x="39370" y="0"/>
                </a:lnTo>
                <a:close/>
              </a:path>
              <a:path w="570229" h="452755">
                <a:moveTo>
                  <a:pt x="510286" y="372338"/>
                </a:moveTo>
                <a:lnTo>
                  <a:pt x="482142" y="372338"/>
                </a:lnTo>
                <a:lnTo>
                  <a:pt x="493910" y="388550"/>
                </a:lnTo>
                <a:lnTo>
                  <a:pt x="502051" y="408439"/>
                </a:lnTo>
                <a:lnTo>
                  <a:pt x="507015" y="427722"/>
                </a:lnTo>
                <a:lnTo>
                  <a:pt x="509244" y="442112"/>
                </a:lnTo>
                <a:lnTo>
                  <a:pt x="509790" y="447827"/>
                </a:lnTo>
                <a:lnTo>
                  <a:pt x="514578" y="452196"/>
                </a:lnTo>
                <a:lnTo>
                  <a:pt x="564883" y="452196"/>
                </a:lnTo>
                <a:lnTo>
                  <a:pt x="569874" y="447217"/>
                </a:lnTo>
                <a:lnTo>
                  <a:pt x="569874" y="429933"/>
                </a:lnTo>
                <a:lnTo>
                  <a:pt x="530021" y="429933"/>
                </a:lnTo>
                <a:lnTo>
                  <a:pt x="527684" y="418017"/>
                </a:lnTo>
                <a:lnTo>
                  <a:pt x="523830" y="403474"/>
                </a:lnTo>
                <a:lnTo>
                  <a:pt x="518138" y="387761"/>
                </a:lnTo>
                <a:lnTo>
                  <a:pt x="510286" y="372338"/>
                </a:lnTo>
                <a:close/>
              </a:path>
              <a:path w="570229" h="452755">
                <a:moveTo>
                  <a:pt x="87718" y="372338"/>
                </a:moveTo>
                <a:lnTo>
                  <a:pt x="59575" y="372338"/>
                </a:lnTo>
                <a:lnTo>
                  <a:pt x="51729" y="387761"/>
                </a:lnTo>
                <a:lnTo>
                  <a:pt x="46037" y="403474"/>
                </a:lnTo>
                <a:lnTo>
                  <a:pt x="42184" y="418017"/>
                </a:lnTo>
                <a:lnTo>
                  <a:pt x="39852" y="429933"/>
                </a:lnTo>
                <a:lnTo>
                  <a:pt x="62493" y="429933"/>
                </a:lnTo>
                <a:lnTo>
                  <a:pt x="62836" y="427711"/>
                </a:lnTo>
                <a:lnTo>
                  <a:pt x="67794" y="408420"/>
                </a:lnTo>
                <a:lnTo>
                  <a:pt x="75942" y="388532"/>
                </a:lnTo>
                <a:lnTo>
                  <a:pt x="87718" y="372338"/>
                </a:lnTo>
                <a:close/>
              </a:path>
              <a:path w="570229" h="452755">
                <a:moveTo>
                  <a:pt x="569874" y="310934"/>
                </a:moveTo>
                <a:lnTo>
                  <a:pt x="547611" y="310934"/>
                </a:lnTo>
                <a:lnTo>
                  <a:pt x="547611" y="350075"/>
                </a:lnTo>
                <a:lnTo>
                  <a:pt x="209321" y="350075"/>
                </a:lnTo>
                <a:lnTo>
                  <a:pt x="204330" y="355066"/>
                </a:lnTo>
                <a:lnTo>
                  <a:pt x="204330" y="367347"/>
                </a:lnTo>
                <a:lnTo>
                  <a:pt x="209321" y="372338"/>
                </a:lnTo>
                <a:lnTo>
                  <a:pt x="547611" y="372338"/>
                </a:lnTo>
                <a:lnTo>
                  <a:pt x="547611" y="429933"/>
                </a:lnTo>
                <a:lnTo>
                  <a:pt x="569874" y="429933"/>
                </a:lnTo>
                <a:lnTo>
                  <a:pt x="569874" y="310934"/>
                </a:lnTo>
                <a:close/>
              </a:path>
              <a:path w="570229" h="452755">
                <a:moveTo>
                  <a:pt x="193078" y="252082"/>
                </a:moveTo>
                <a:lnTo>
                  <a:pt x="170815" y="252082"/>
                </a:lnTo>
                <a:lnTo>
                  <a:pt x="170815" y="281089"/>
                </a:lnTo>
                <a:lnTo>
                  <a:pt x="173264" y="293191"/>
                </a:lnTo>
                <a:lnTo>
                  <a:pt x="179939" y="303087"/>
                </a:lnTo>
                <a:lnTo>
                  <a:pt x="189835" y="309765"/>
                </a:lnTo>
                <a:lnTo>
                  <a:pt x="201942" y="312216"/>
                </a:lnTo>
                <a:lnTo>
                  <a:pt x="541743" y="312216"/>
                </a:lnTo>
                <a:lnTo>
                  <a:pt x="544741" y="311785"/>
                </a:lnTo>
                <a:lnTo>
                  <a:pt x="547611" y="310934"/>
                </a:lnTo>
                <a:lnTo>
                  <a:pt x="569874" y="310934"/>
                </a:lnTo>
                <a:lnTo>
                  <a:pt x="569874" y="289953"/>
                </a:lnTo>
                <a:lnTo>
                  <a:pt x="197053" y="289953"/>
                </a:lnTo>
                <a:lnTo>
                  <a:pt x="193078" y="285978"/>
                </a:lnTo>
                <a:lnTo>
                  <a:pt x="193078" y="252082"/>
                </a:lnTo>
                <a:close/>
              </a:path>
              <a:path w="570229" h="452755">
                <a:moveTo>
                  <a:pt x="555261" y="222288"/>
                </a:moveTo>
                <a:lnTo>
                  <a:pt x="477786" y="222288"/>
                </a:lnTo>
                <a:lnTo>
                  <a:pt x="494044" y="222957"/>
                </a:lnTo>
                <a:lnTo>
                  <a:pt x="508668" y="224958"/>
                </a:lnTo>
                <a:lnTo>
                  <a:pt x="543637" y="242982"/>
                </a:lnTo>
                <a:lnTo>
                  <a:pt x="547611" y="257403"/>
                </a:lnTo>
                <a:lnTo>
                  <a:pt x="547611" y="285978"/>
                </a:lnTo>
                <a:lnTo>
                  <a:pt x="543636" y="289953"/>
                </a:lnTo>
                <a:lnTo>
                  <a:pt x="569874" y="289953"/>
                </a:lnTo>
                <a:lnTo>
                  <a:pt x="569874" y="257403"/>
                </a:lnTo>
                <a:lnTo>
                  <a:pt x="568003" y="243721"/>
                </a:lnTo>
                <a:lnTo>
                  <a:pt x="562641" y="231360"/>
                </a:lnTo>
                <a:lnTo>
                  <a:pt x="555261" y="222288"/>
                </a:lnTo>
                <a:close/>
              </a:path>
              <a:path w="570229" h="452755">
                <a:moveTo>
                  <a:pt x="139281" y="129374"/>
                </a:moveTo>
                <a:lnTo>
                  <a:pt x="86131" y="129374"/>
                </a:lnTo>
                <a:lnTo>
                  <a:pt x="90855" y="130530"/>
                </a:lnTo>
                <a:lnTo>
                  <a:pt x="95631" y="130860"/>
                </a:lnTo>
                <a:lnTo>
                  <a:pt x="103185" y="132037"/>
                </a:lnTo>
                <a:lnTo>
                  <a:pt x="161798" y="187706"/>
                </a:lnTo>
                <a:lnTo>
                  <a:pt x="170572" y="208203"/>
                </a:lnTo>
                <a:lnTo>
                  <a:pt x="170568" y="217817"/>
                </a:lnTo>
                <a:lnTo>
                  <a:pt x="170357" y="220687"/>
                </a:lnTo>
                <a:lnTo>
                  <a:pt x="170434" y="224497"/>
                </a:lnTo>
                <a:lnTo>
                  <a:pt x="163487" y="230314"/>
                </a:lnTo>
                <a:lnTo>
                  <a:pt x="193078" y="230314"/>
                </a:lnTo>
                <a:lnTo>
                  <a:pt x="193078" y="222288"/>
                </a:lnTo>
                <a:lnTo>
                  <a:pt x="555261" y="222288"/>
                </a:lnTo>
                <a:lnTo>
                  <a:pt x="513883" y="203311"/>
                </a:lnTo>
                <a:lnTo>
                  <a:pt x="477786" y="200037"/>
                </a:lnTo>
                <a:lnTo>
                  <a:pt x="191820" y="200037"/>
                </a:lnTo>
                <a:lnTo>
                  <a:pt x="189812" y="192513"/>
                </a:lnTo>
                <a:lnTo>
                  <a:pt x="186885" y="185420"/>
                </a:lnTo>
                <a:lnTo>
                  <a:pt x="183060" y="178831"/>
                </a:lnTo>
                <a:lnTo>
                  <a:pt x="178290" y="172745"/>
                </a:lnTo>
                <a:lnTo>
                  <a:pt x="139281" y="129374"/>
                </a:lnTo>
                <a:close/>
              </a:path>
              <a:path w="570229" h="452755">
                <a:moveTo>
                  <a:pt x="78752" y="78752"/>
                </a:moveTo>
                <a:lnTo>
                  <a:pt x="53340" y="78752"/>
                </a:lnTo>
                <a:lnTo>
                  <a:pt x="56489" y="81915"/>
                </a:lnTo>
                <a:lnTo>
                  <a:pt x="56489" y="229831"/>
                </a:lnTo>
                <a:lnTo>
                  <a:pt x="78752" y="229831"/>
                </a:lnTo>
                <a:lnTo>
                  <a:pt x="78752" y="195999"/>
                </a:lnTo>
                <a:lnTo>
                  <a:pt x="108690" y="195999"/>
                </a:lnTo>
                <a:lnTo>
                  <a:pt x="83548" y="166848"/>
                </a:lnTo>
                <a:lnTo>
                  <a:pt x="78778" y="146011"/>
                </a:lnTo>
                <a:lnTo>
                  <a:pt x="78943" y="141274"/>
                </a:lnTo>
                <a:lnTo>
                  <a:pt x="78295" y="136372"/>
                </a:lnTo>
                <a:lnTo>
                  <a:pt x="86131" y="129374"/>
                </a:lnTo>
                <a:lnTo>
                  <a:pt x="139281" y="129374"/>
                </a:lnTo>
                <a:lnTo>
                  <a:pt x="137807" y="127736"/>
                </a:lnTo>
                <a:lnTo>
                  <a:pt x="129495" y="120207"/>
                </a:lnTo>
                <a:lnTo>
                  <a:pt x="119791" y="114441"/>
                </a:lnTo>
                <a:lnTo>
                  <a:pt x="108941" y="110554"/>
                </a:lnTo>
                <a:lnTo>
                  <a:pt x="103183" y="109626"/>
                </a:lnTo>
                <a:lnTo>
                  <a:pt x="78752" y="109626"/>
                </a:lnTo>
                <a:lnTo>
                  <a:pt x="78752" y="78752"/>
                </a:lnTo>
                <a:close/>
              </a:path>
              <a:path w="570229" h="452755">
                <a:moveTo>
                  <a:pt x="108690" y="195999"/>
                </a:moveTo>
                <a:lnTo>
                  <a:pt x="78752" y="195999"/>
                </a:lnTo>
                <a:lnTo>
                  <a:pt x="109181" y="229831"/>
                </a:lnTo>
                <a:lnTo>
                  <a:pt x="160155" y="229831"/>
                </a:lnTo>
                <a:lnTo>
                  <a:pt x="159893" y="229793"/>
                </a:lnTo>
                <a:lnTo>
                  <a:pt x="155892" y="229666"/>
                </a:lnTo>
                <a:lnTo>
                  <a:pt x="147783" y="228704"/>
                </a:lnTo>
                <a:lnTo>
                  <a:pt x="140373" y="226361"/>
                </a:lnTo>
                <a:lnTo>
                  <a:pt x="133829" y="222708"/>
                </a:lnTo>
                <a:lnTo>
                  <a:pt x="128320" y="217817"/>
                </a:lnTo>
                <a:lnTo>
                  <a:pt x="108690" y="195999"/>
                </a:lnTo>
                <a:close/>
              </a:path>
              <a:path w="570229" h="452755">
                <a:moveTo>
                  <a:pt x="86182" y="107873"/>
                </a:moveTo>
                <a:lnTo>
                  <a:pt x="82397" y="108407"/>
                </a:lnTo>
                <a:lnTo>
                  <a:pt x="78752" y="109626"/>
                </a:lnTo>
                <a:lnTo>
                  <a:pt x="103183" y="109626"/>
                </a:lnTo>
                <a:lnTo>
                  <a:pt x="97193" y="108661"/>
                </a:lnTo>
                <a:lnTo>
                  <a:pt x="86182" y="107873"/>
                </a:lnTo>
                <a:close/>
              </a:path>
              <a:path w="570229" h="452755">
                <a:moveTo>
                  <a:pt x="74438" y="22263"/>
                </a:moveTo>
                <a:lnTo>
                  <a:pt x="48818" y="22263"/>
                </a:lnTo>
                <a:lnTo>
                  <a:pt x="56489" y="29933"/>
                </a:lnTo>
                <a:lnTo>
                  <a:pt x="56489" y="48818"/>
                </a:lnTo>
                <a:lnTo>
                  <a:pt x="48818" y="56502"/>
                </a:lnTo>
                <a:lnTo>
                  <a:pt x="74672" y="56502"/>
                </a:lnTo>
                <a:lnTo>
                  <a:pt x="76325" y="52995"/>
                </a:lnTo>
                <a:lnTo>
                  <a:pt x="78127" y="46385"/>
                </a:lnTo>
                <a:lnTo>
                  <a:pt x="78752" y="39370"/>
                </a:lnTo>
                <a:lnTo>
                  <a:pt x="75653" y="24061"/>
                </a:lnTo>
                <a:lnTo>
                  <a:pt x="74438" y="22263"/>
                </a:lnTo>
                <a:close/>
              </a:path>
            </a:pathLst>
          </a:custGeom>
          <a:solidFill>
            <a:srgbClr val="467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19573" y="5114356"/>
            <a:ext cx="2478405" cy="447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3200"/>
              </a:lnSpc>
              <a:spcBef>
                <a:spcPts val="95"/>
              </a:spcBef>
            </a:pPr>
            <a:r>
              <a:rPr lang="en-IN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1400" dirty="0">
              <a:latin typeface="Aroania"/>
              <a:cs typeface="Aroan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838" y="4133865"/>
            <a:ext cx="2454275" cy="828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4895"/>
              </a:lnSpc>
              <a:spcBef>
                <a:spcPts val="110"/>
              </a:spcBef>
            </a:pPr>
            <a:r>
              <a:rPr sz="4100" b="1" spc="-15" dirty="0">
                <a:solidFill>
                  <a:srgbClr val="467137"/>
                </a:solidFill>
                <a:latin typeface="Carlito"/>
                <a:cs typeface="Carlito"/>
              </a:rPr>
              <a:t>Rs.</a:t>
            </a:r>
            <a:r>
              <a:rPr lang="en-IN" sz="4100" b="1" spc="-15" dirty="0">
                <a:solidFill>
                  <a:srgbClr val="467137"/>
                </a:solidFill>
                <a:latin typeface="Carlito"/>
                <a:cs typeface="Carlito"/>
              </a:rPr>
              <a:t>0000</a:t>
            </a:r>
            <a:r>
              <a:rPr sz="4100" b="1" spc="-15" dirty="0" err="1">
                <a:solidFill>
                  <a:srgbClr val="467137"/>
                </a:solidFill>
                <a:latin typeface="Carlito"/>
                <a:cs typeface="Carlito"/>
              </a:rPr>
              <a:t>KCr</a:t>
            </a:r>
            <a:endParaRPr sz="4100" dirty="0">
              <a:latin typeface="Carlito"/>
              <a:cs typeface="Carlito"/>
            </a:endParaRPr>
          </a:p>
          <a:p>
            <a:pPr algn="ctr">
              <a:lnSpc>
                <a:spcPts val="1415"/>
              </a:lnSpc>
            </a:pPr>
            <a:r>
              <a:rPr lang="en-IN" sz="1200" spc="10" dirty="0">
                <a:latin typeface="Aroania"/>
                <a:cs typeface="Aroania"/>
              </a:rPr>
              <a:t>Lorem Ipsum </a:t>
            </a:r>
            <a:r>
              <a:rPr lang="en-IN" sz="1200" spc="10" dirty="0" err="1">
                <a:latin typeface="Aroania"/>
                <a:cs typeface="Aroania"/>
              </a:rPr>
              <a:t>Dolor</a:t>
            </a:r>
            <a:r>
              <a:rPr lang="en-IN" sz="1200" spc="10" dirty="0">
                <a:latin typeface="Aroania"/>
                <a:cs typeface="Aroania"/>
              </a:rPr>
              <a:t> Set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95526" y="4027347"/>
            <a:ext cx="2557780" cy="1181100"/>
          </a:xfrm>
          <a:custGeom>
            <a:avLst/>
            <a:gdLst/>
            <a:ahLst/>
            <a:cxnLst/>
            <a:rect l="l" t="t" r="r" b="b"/>
            <a:pathLst>
              <a:path w="2557779" h="1181100">
                <a:moveTo>
                  <a:pt x="345821" y="1016063"/>
                </a:moveTo>
                <a:lnTo>
                  <a:pt x="339953" y="972439"/>
                </a:lnTo>
                <a:lnTo>
                  <a:pt x="323405" y="933221"/>
                </a:lnTo>
                <a:lnTo>
                  <a:pt x="297738" y="899998"/>
                </a:lnTo>
                <a:lnTo>
                  <a:pt x="264515" y="874331"/>
                </a:lnTo>
                <a:lnTo>
                  <a:pt x="225298" y="857783"/>
                </a:lnTo>
                <a:lnTo>
                  <a:pt x="181673" y="851916"/>
                </a:lnTo>
                <a:lnTo>
                  <a:pt x="164147" y="851916"/>
                </a:lnTo>
                <a:lnTo>
                  <a:pt x="120510" y="857783"/>
                </a:lnTo>
                <a:lnTo>
                  <a:pt x="81292" y="874331"/>
                </a:lnTo>
                <a:lnTo>
                  <a:pt x="48069" y="899998"/>
                </a:lnTo>
                <a:lnTo>
                  <a:pt x="22402" y="933221"/>
                </a:lnTo>
                <a:lnTo>
                  <a:pt x="5854" y="972439"/>
                </a:lnTo>
                <a:lnTo>
                  <a:pt x="0" y="1016063"/>
                </a:lnTo>
                <a:lnTo>
                  <a:pt x="0" y="1180973"/>
                </a:lnTo>
                <a:lnTo>
                  <a:pt x="5715" y="1180465"/>
                </a:lnTo>
                <a:lnTo>
                  <a:pt x="11557" y="1180211"/>
                </a:lnTo>
                <a:lnTo>
                  <a:pt x="181673" y="1180211"/>
                </a:lnTo>
                <a:lnTo>
                  <a:pt x="225298" y="1174356"/>
                </a:lnTo>
                <a:lnTo>
                  <a:pt x="264515" y="1157808"/>
                </a:lnTo>
                <a:lnTo>
                  <a:pt x="297738" y="1132141"/>
                </a:lnTo>
                <a:lnTo>
                  <a:pt x="323405" y="1098918"/>
                </a:lnTo>
                <a:lnTo>
                  <a:pt x="339953" y="1059700"/>
                </a:lnTo>
                <a:lnTo>
                  <a:pt x="345821" y="1016063"/>
                </a:lnTo>
                <a:close/>
              </a:path>
              <a:path w="2557779" h="1181100">
                <a:moveTo>
                  <a:pt x="773811" y="896048"/>
                </a:moveTo>
                <a:lnTo>
                  <a:pt x="767943" y="852424"/>
                </a:lnTo>
                <a:lnTo>
                  <a:pt x="751395" y="813206"/>
                </a:lnTo>
                <a:lnTo>
                  <a:pt x="725728" y="779983"/>
                </a:lnTo>
                <a:lnTo>
                  <a:pt x="692505" y="754316"/>
                </a:lnTo>
                <a:lnTo>
                  <a:pt x="653288" y="737768"/>
                </a:lnTo>
                <a:lnTo>
                  <a:pt x="609663" y="731901"/>
                </a:lnTo>
                <a:lnTo>
                  <a:pt x="592010" y="731901"/>
                </a:lnTo>
                <a:lnTo>
                  <a:pt x="548373" y="737768"/>
                </a:lnTo>
                <a:lnTo>
                  <a:pt x="509155" y="754316"/>
                </a:lnTo>
                <a:lnTo>
                  <a:pt x="475932" y="779983"/>
                </a:lnTo>
                <a:lnTo>
                  <a:pt x="450265" y="813206"/>
                </a:lnTo>
                <a:lnTo>
                  <a:pt x="433717" y="852424"/>
                </a:lnTo>
                <a:lnTo>
                  <a:pt x="427863" y="896048"/>
                </a:lnTo>
                <a:lnTo>
                  <a:pt x="427863" y="1016063"/>
                </a:lnTo>
                <a:lnTo>
                  <a:pt x="433717" y="1059700"/>
                </a:lnTo>
                <a:lnTo>
                  <a:pt x="450265" y="1098918"/>
                </a:lnTo>
                <a:lnTo>
                  <a:pt x="475932" y="1132141"/>
                </a:lnTo>
                <a:lnTo>
                  <a:pt x="509155" y="1157808"/>
                </a:lnTo>
                <a:lnTo>
                  <a:pt x="548373" y="1174356"/>
                </a:lnTo>
                <a:lnTo>
                  <a:pt x="592010" y="1180211"/>
                </a:lnTo>
                <a:lnTo>
                  <a:pt x="609663" y="1180211"/>
                </a:lnTo>
                <a:lnTo>
                  <a:pt x="653288" y="1174356"/>
                </a:lnTo>
                <a:lnTo>
                  <a:pt x="692505" y="1157808"/>
                </a:lnTo>
                <a:lnTo>
                  <a:pt x="725728" y="1132141"/>
                </a:lnTo>
                <a:lnTo>
                  <a:pt x="751395" y="1098918"/>
                </a:lnTo>
                <a:lnTo>
                  <a:pt x="767943" y="1059700"/>
                </a:lnTo>
                <a:lnTo>
                  <a:pt x="773811" y="1016063"/>
                </a:lnTo>
                <a:lnTo>
                  <a:pt x="773811" y="896048"/>
                </a:lnTo>
                <a:close/>
              </a:path>
              <a:path w="2557779" h="1181100">
                <a:moveTo>
                  <a:pt x="1215644" y="896048"/>
                </a:moveTo>
                <a:lnTo>
                  <a:pt x="1209776" y="852424"/>
                </a:lnTo>
                <a:lnTo>
                  <a:pt x="1193228" y="813206"/>
                </a:lnTo>
                <a:lnTo>
                  <a:pt x="1167561" y="779983"/>
                </a:lnTo>
                <a:lnTo>
                  <a:pt x="1134338" y="754316"/>
                </a:lnTo>
                <a:lnTo>
                  <a:pt x="1095121" y="737768"/>
                </a:lnTo>
                <a:lnTo>
                  <a:pt x="1051496" y="731901"/>
                </a:lnTo>
                <a:lnTo>
                  <a:pt x="1033843" y="731901"/>
                </a:lnTo>
                <a:lnTo>
                  <a:pt x="990206" y="737768"/>
                </a:lnTo>
                <a:lnTo>
                  <a:pt x="950988" y="754316"/>
                </a:lnTo>
                <a:lnTo>
                  <a:pt x="917765" y="779983"/>
                </a:lnTo>
                <a:lnTo>
                  <a:pt x="892098" y="813206"/>
                </a:lnTo>
                <a:lnTo>
                  <a:pt x="875550" y="852424"/>
                </a:lnTo>
                <a:lnTo>
                  <a:pt x="869696" y="896048"/>
                </a:lnTo>
                <a:lnTo>
                  <a:pt x="869696" y="1016063"/>
                </a:lnTo>
                <a:lnTo>
                  <a:pt x="875550" y="1059700"/>
                </a:lnTo>
                <a:lnTo>
                  <a:pt x="892098" y="1098918"/>
                </a:lnTo>
                <a:lnTo>
                  <a:pt x="917765" y="1132141"/>
                </a:lnTo>
                <a:lnTo>
                  <a:pt x="950988" y="1157808"/>
                </a:lnTo>
                <a:lnTo>
                  <a:pt x="990206" y="1174356"/>
                </a:lnTo>
                <a:lnTo>
                  <a:pt x="1033843" y="1180211"/>
                </a:lnTo>
                <a:lnTo>
                  <a:pt x="1051496" y="1180211"/>
                </a:lnTo>
                <a:lnTo>
                  <a:pt x="1095121" y="1174356"/>
                </a:lnTo>
                <a:lnTo>
                  <a:pt x="1134338" y="1157808"/>
                </a:lnTo>
                <a:lnTo>
                  <a:pt x="1167561" y="1132141"/>
                </a:lnTo>
                <a:lnTo>
                  <a:pt x="1193228" y="1098918"/>
                </a:lnTo>
                <a:lnTo>
                  <a:pt x="1209776" y="1059700"/>
                </a:lnTo>
                <a:lnTo>
                  <a:pt x="1215644" y="1016063"/>
                </a:lnTo>
                <a:lnTo>
                  <a:pt x="1215644" y="896048"/>
                </a:lnTo>
                <a:close/>
              </a:path>
              <a:path w="2557779" h="1181100">
                <a:moveTo>
                  <a:pt x="1661160" y="610044"/>
                </a:moveTo>
                <a:lnTo>
                  <a:pt x="1655292" y="566420"/>
                </a:lnTo>
                <a:lnTo>
                  <a:pt x="1638744" y="527202"/>
                </a:lnTo>
                <a:lnTo>
                  <a:pt x="1613077" y="493979"/>
                </a:lnTo>
                <a:lnTo>
                  <a:pt x="1579854" y="468312"/>
                </a:lnTo>
                <a:lnTo>
                  <a:pt x="1540637" y="451764"/>
                </a:lnTo>
                <a:lnTo>
                  <a:pt x="1497012" y="445897"/>
                </a:lnTo>
                <a:lnTo>
                  <a:pt x="1479359" y="445897"/>
                </a:lnTo>
                <a:lnTo>
                  <a:pt x="1435722" y="451764"/>
                </a:lnTo>
                <a:lnTo>
                  <a:pt x="1396504" y="468312"/>
                </a:lnTo>
                <a:lnTo>
                  <a:pt x="1363281" y="493979"/>
                </a:lnTo>
                <a:lnTo>
                  <a:pt x="1337614" y="527202"/>
                </a:lnTo>
                <a:lnTo>
                  <a:pt x="1321066" y="566420"/>
                </a:lnTo>
                <a:lnTo>
                  <a:pt x="1315212" y="610044"/>
                </a:lnTo>
                <a:lnTo>
                  <a:pt x="1315212" y="1016063"/>
                </a:lnTo>
                <a:lnTo>
                  <a:pt x="1321066" y="1059700"/>
                </a:lnTo>
                <a:lnTo>
                  <a:pt x="1337614" y="1098918"/>
                </a:lnTo>
                <a:lnTo>
                  <a:pt x="1363281" y="1132141"/>
                </a:lnTo>
                <a:lnTo>
                  <a:pt x="1396504" y="1157808"/>
                </a:lnTo>
                <a:lnTo>
                  <a:pt x="1435722" y="1174356"/>
                </a:lnTo>
                <a:lnTo>
                  <a:pt x="1479359" y="1180211"/>
                </a:lnTo>
                <a:lnTo>
                  <a:pt x="1497012" y="1180211"/>
                </a:lnTo>
                <a:lnTo>
                  <a:pt x="1540637" y="1174356"/>
                </a:lnTo>
                <a:lnTo>
                  <a:pt x="1579854" y="1157808"/>
                </a:lnTo>
                <a:lnTo>
                  <a:pt x="1613077" y="1132141"/>
                </a:lnTo>
                <a:lnTo>
                  <a:pt x="1638744" y="1098918"/>
                </a:lnTo>
                <a:lnTo>
                  <a:pt x="1655292" y="1059700"/>
                </a:lnTo>
                <a:lnTo>
                  <a:pt x="1661160" y="1016063"/>
                </a:lnTo>
                <a:lnTo>
                  <a:pt x="1661160" y="610044"/>
                </a:lnTo>
                <a:close/>
              </a:path>
              <a:path w="2557779" h="1181100">
                <a:moveTo>
                  <a:pt x="2106930" y="164147"/>
                </a:moveTo>
                <a:lnTo>
                  <a:pt x="2101062" y="120523"/>
                </a:lnTo>
                <a:lnTo>
                  <a:pt x="2084514" y="81305"/>
                </a:lnTo>
                <a:lnTo>
                  <a:pt x="2058847" y="48082"/>
                </a:lnTo>
                <a:lnTo>
                  <a:pt x="2025624" y="22415"/>
                </a:lnTo>
                <a:lnTo>
                  <a:pt x="1986407" y="5867"/>
                </a:lnTo>
                <a:lnTo>
                  <a:pt x="1942782" y="0"/>
                </a:lnTo>
                <a:lnTo>
                  <a:pt x="1925256" y="0"/>
                </a:lnTo>
                <a:lnTo>
                  <a:pt x="1881619" y="5867"/>
                </a:lnTo>
                <a:lnTo>
                  <a:pt x="1842401" y="22415"/>
                </a:lnTo>
                <a:lnTo>
                  <a:pt x="1809178" y="48082"/>
                </a:lnTo>
                <a:lnTo>
                  <a:pt x="1783511" y="81305"/>
                </a:lnTo>
                <a:lnTo>
                  <a:pt x="1766963" y="120523"/>
                </a:lnTo>
                <a:lnTo>
                  <a:pt x="1761109" y="164147"/>
                </a:lnTo>
                <a:lnTo>
                  <a:pt x="1761109" y="1016063"/>
                </a:lnTo>
                <a:lnTo>
                  <a:pt x="1766963" y="1059700"/>
                </a:lnTo>
                <a:lnTo>
                  <a:pt x="1783511" y="1098918"/>
                </a:lnTo>
                <a:lnTo>
                  <a:pt x="1809178" y="1132141"/>
                </a:lnTo>
                <a:lnTo>
                  <a:pt x="1842401" y="1157808"/>
                </a:lnTo>
                <a:lnTo>
                  <a:pt x="1881619" y="1174356"/>
                </a:lnTo>
                <a:lnTo>
                  <a:pt x="1925256" y="1180211"/>
                </a:lnTo>
                <a:lnTo>
                  <a:pt x="1942782" y="1180211"/>
                </a:lnTo>
                <a:lnTo>
                  <a:pt x="1986407" y="1174356"/>
                </a:lnTo>
                <a:lnTo>
                  <a:pt x="2025624" y="1157808"/>
                </a:lnTo>
                <a:lnTo>
                  <a:pt x="2058847" y="1132141"/>
                </a:lnTo>
                <a:lnTo>
                  <a:pt x="2084514" y="1098918"/>
                </a:lnTo>
                <a:lnTo>
                  <a:pt x="2101062" y="1059700"/>
                </a:lnTo>
                <a:lnTo>
                  <a:pt x="2106930" y="1016063"/>
                </a:lnTo>
                <a:lnTo>
                  <a:pt x="2106930" y="164147"/>
                </a:lnTo>
                <a:close/>
              </a:path>
              <a:path w="2557779" h="1181100">
                <a:moveTo>
                  <a:pt x="2557526" y="310832"/>
                </a:moveTo>
                <a:lnTo>
                  <a:pt x="2551658" y="267208"/>
                </a:lnTo>
                <a:lnTo>
                  <a:pt x="2535110" y="227990"/>
                </a:lnTo>
                <a:lnTo>
                  <a:pt x="2509443" y="194767"/>
                </a:lnTo>
                <a:lnTo>
                  <a:pt x="2476220" y="169100"/>
                </a:lnTo>
                <a:lnTo>
                  <a:pt x="2437003" y="152552"/>
                </a:lnTo>
                <a:lnTo>
                  <a:pt x="2393378" y="146685"/>
                </a:lnTo>
                <a:lnTo>
                  <a:pt x="2375852" y="146685"/>
                </a:lnTo>
                <a:lnTo>
                  <a:pt x="2332215" y="152552"/>
                </a:lnTo>
                <a:lnTo>
                  <a:pt x="2292997" y="169100"/>
                </a:lnTo>
                <a:lnTo>
                  <a:pt x="2259774" y="194767"/>
                </a:lnTo>
                <a:lnTo>
                  <a:pt x="2234107" y="227990"/>
                </a:lnTo>
                <a:lnTo>
                  <a:pt x="2217559" y="267208"/>
                </a:lnTo>
                <a:lnTo>
                  <a:pt x="2211705" y="310832"/>
                </a:lnTo>
                <a:lnTo>
                  <a:pt x="2211705" y="1016063"/>
                </a:lnTo>
                <a:lnTo>
                  <a:pt x="2217559" y="1059700"/>
                </a:lnTo>
                <a:lnTo>
                  <a:pt x="2234107" y="1098918"/>
                </a:lnTo>
                <a:lnTo>
                  <a:pt x="2259774" y="1132141"/>
                </a:lnTo>
                <a:lnTo>
                  <a:pt x="2292997" y="1157808"/>
                </a:lnTo>
                <a:lnTo>
                  <a:pt x="2332215" y="1174356"/>
                </a:lnTo>
                <a:lnTo>
                  <a:pt x="2375852" y="1180211"/>
                </a:lnTo>
                <a:lnTo>
                  <a:pt x="2546604" y="1180211"/>
                </a:lnTo>
                <a:lnTo>
                  <a:pt x="2557526" y="1180846"/>
                </a:lnTo>
                <a:lnTo>
                  <a:pt x="2557526" y="310832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96221" y="4102137"/>
            <a:ext cx="138430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40"/>
              </a:lnSpc>
              <a:spcBef>
                <a:spcPts val="100"/>
              </a:spcBef>
            </a:pPr>
            <a:r>
              <a:rPr lang="en-IN" sz="5200" b="1" dirty="0">
                <a:solidFill>
                  <a:srgbClr val="467137"/>
                </a:solidFill>
                <a:latin typeface="Carlito"/>
                <a:cs typeface="Carlito"/>
              </a:rPr>
              <a:t>0.0</a:t>
            </a:r>
            <a:r>
              <a:rPr sz="5200" b="1" dirty="0" err="1">
                <a:solidFill>
                  <a:srgbClr val="467137"/>
                </a:solidFill>
                <a:latin typeface="Carlito"/>
                <a:cs typeface="Carlito"/>
              </a:rPr>
              <a:t>cr</a:t>
            </a:r>
            <a:endParaRPr sz="5200" dirty="0">
              <a:latin typeface="Carlito"/>
              <a:cs typeface="Carlito"/>
            </a:endParaRPr>
          </a:p>
          <a:p>
            <a:pPr marL="12700">
              <a:lnSpc>
                <a:spcPts val="1340"/>
              </a:lnSpc>
            </a:pPr>
            <a:r>
              <a:rPr lang="en-IN" sz="1200" spc="-40" dirty="0">
                <a:latin typeface="Aroania"/>
                <a:cs typeface="Aroania"/>
              </a:rPr>
              <a:t>Lorem Ipsum </a:t>
            </a:r>
            <a:r>
              <a:rPr lang="en-IN" sz="1200" spc="-40" dirty="0" err="1">
                <a:latin typeface="Aroania"/>
                <a:cs typeface="Aroania"/>
              </a:rPr>
              <a:t>Dolor</a:t>
            </a:r>
            <a:r>
              <a:rPr lang="en-IN" sz="1200" spc="-40" dirty="0">
                <a:latin typeface="Aroania"/>
                <a:cs typeface="Aroania"/>
              </a:rPr>
              <a:t> Set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52775" y="6249049"/>
            <a:ext cx="245999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sz="5950" b="1" spc="135" dirty="0">
                <a:solidFill>
                  <a:srgbClr val="92978D"/>
                </a:solidFill>
                <a:latin typeface="Carlito"/>
                <a:cs typeface="Carlito"/>
              </a:rPr>
              <a:t>02</a:t>
            </a:r>
            <a:endParaRPr sz="5950">
              <a:latin typeface="Carlito"/>
              <a:cs typeface="Carlito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591AC7-1603-490C-87DE-1C37BC1F2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166" y="2246671"/>
            <a:ext cx="2342515" cy="155363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b="1" spc="-15" dirty="0">
                <a:solidFill>
                  <a:srgbClr val="EC8322"/>
                </a:solidFill>
                <a:latin typeface="Carlito"/>
                <a:cs typeface="Carlito"/>
              </a:rPr>
              <a:t>Strategy</a:t>
            </a:r>
            <a:endParaRPr sz="2000" dirty="0">
              <a:latin typeface="Carlito"/>
              <a:cs typeface="Carlito"/>
            </a:endParaRPr>
          </a:p>
          <a:p>
            <a:pPr marL="22860" marR="387985">
              <a:lnSpc>
                <a:spcPct val="100000"/>
              </a:lnSpc>
              <a:spcBef>
                <a:spcPts val="880"/>
              </a:spcBef>
            </a:pP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1700" dirty="0">
              <a:latin typeface="Aroania"/>
              <a:cs typeface="Aroan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2883" y="2495766"/>
            <a:ext cx="5126355" cy="2570480"/>
            <a:chOff x="3512883" y="2495766"/>
            <a:chExt cx="5126355" cy="2570480"/>
          </a:xfrm>
        </p:grpSpPr>
        <p:sp>
          <p:nvSpPr>
            <p:cNvPr id="4" name="object 4"/>
            <p:cNvSpPr/>
            <p:nvPr/>
          </p:nvSpPr>
          <p:spPr>
            <a:xfrm>
              <a:off x="4778832" y="2508466"/>
              <a:ext cx="2496820" cy="357505"/>
            </a:xfrm>
            <a:custGeom>
              <a:avLst/>
              <a:gdLst/>
              <a:ahLst/>
              <a:cxnLst/>
              <a:rect l="l" t="t" r="r" b="b"/>
              <a:pathLst>
                <a:path w="2496820" h="357505">
                  <a:moveTo>
                    <a:pt x="0" y="356997"/>
                  </a:moveTo>
                  <a:lnTo>
                    <a:pt x="42684" y="332201"/>
                  </a:lnTo>
                  <a:lnTo>
                    <a:pt x="85884" y="308211"/>
                  </a:lnTo>
                  <a:lnTo>
                    <a:pt x="129592" y="285035"/>
                  </a:lnTo>
                  <a:lnTo>
                    <a:pt x="173796" y="262684"/>
                  </a:lnTo>
                  <a:lnTo>
                    <a:pt x="218485" y="241168"/>
                  </a:lnTo>
                  <a:lnTo>
                    <a:pt x="263651" y="220499"/>
                  </a:lnTo>
                  <a:lnTo>
                    <a:pt x="309283" y="200685"/>
                  </a:lnTo>
                  <a:lnTo>
                    <a:pt x="355369" y="181737"/>
                  </a:lnTo>
                  <a:lnTo>
                    <a:pt x="401901" y="163666"/>
                  </a:lnTo>
                  <a:lnTo>
                    <a:pt x="448868" y="146481"/>
                  </a:lnTo>
                  <a:lnTo>
                    <a:pt x="496260" y="130194"/>
                  </a:lnTo>
                  <a:lnTo>
                    <a:pt x="544066" y="114814"/>
                  </a:lnTo>
                  <a:lnTo>
                    <a:pt x="592277" y="100352"/>
                  </a:lnTo>
                  <a:lnTo>
                    <a:pt x="640881" y="86818"/>
                  </a:lnTo>
                  <a:lnTo>
                    <a:pt x="689870" y="74222"/>
                  </a:lnTo>
                  <a:lnTo>
                    <a:pt x="739232" y="62574"/>
                  </a:lnTo>
                  <a:lnTo>
                    <a:pt x="788957" y="51886"/>
                  </a:lnTo>
                  <a:lnTo>
                    <a:pt x="839036" y="42166"/>
                  </a:lnTo>
                  <a:lnTo>
                    <a:pt x="889457" y="33426"/>
                  </a:lnTo>
                  <a:lnTo>
                    <a:pt x="940211" y="25676"/>
                  </a:lnTo>
                  <a:lnTo>
                    <a:pt x="991288" y="18926"/>
                  </a:lnTo>
                  <a:lnTo>
                    <a:pt x="1042677" y="13185"/>
                  </a:lnTo>
                  <a:lnTo>
                    <a:pt x="1094368" y="8466"/>
                  </a:lnTo>
                  <a:lnTo>
                    <a:pt x="1146350" y="4777"/>
                  </a:lnTo>
                  <a:lnTo>
                    <a:pt x="1198615" y="2130"/>
                  </a:lnTo>
                  <a:lnTo>
                    <a:pt x="1251150" y="534"/>
                  </a:lnTo>
                  <a:lnTo>
                    <a:pt x="1303947" y="0"/>
                  </a:lnTo>
                  <a:lnTo>
                    <a:pt x="1355502" y="509"/>
                  </a:lnTo>
                  <a:lnTo>
                    <a:pt x="1406808" y="2030"/>
                  </a:lnTo>
                  <a:lnTo>
                    <a:pt x="1457855" y="4554"/>
                  </a:lnTo>
                  <a:lnTo>
                    <a:pt x="1508634" y="8071"/>
                  </a:lnTo>
                  <a:lnTo>
                    <a:pt x="1559134" y="12572"/>
                  </a:lnTo>
                  <a:lnTo>
                    <a:pt x="1609347" y="18046"/>
                  </a:lnTo>
                  <a:lnTo>
                    <a:pt x="1659263" y="24484"/>
                  </a:lnTo>
                  <a:lnTo>
                    <a:pt x="1708873" y="31877"/>
                  </a:lnTo>
                  <a:lnTo>
                    <a:pt x="1758167" y="40214"/>
                  </a:lnTo>
                  <a:lnTo>
                    <a:pt x="1807136" y="49487"/>
                  </a:lnTo>
                  <a:lnTo>
                    <a:pt x="1855771" y="59686"/>
                  </a:lnTo>
                  <a:lnTo>
                    <a:pt x="1904061" y="70800"/>
                  </a:lnTo>
                  <a:lnTo>
                    <a:pt x="1951997" y="82821"/>
                  </a:lnTo>
                  <a:lnTo>
                    <a:pt x="1999571" y="95739"/>
                  </a:lnTo>
                  <a:lnTo>
                    <a:pt x="2046772" y="109544"/>
                  </a:lnTo>
                  <a:lnTo>
                    <a:pt x="2093592" y="124226"/>
                  </a:lnTo>
                  <a:lnTo>
                    <a:pt x="2140020" y="139777"/>
                  </a:lnTo>
                  <a:lnTo>
                    <a:pt x="2186047" y="156185"/>
                  </a:lnTo>
                  <a:lnTo>
                    <a:pt x="2231664" y="173443"/>
                  </a:lnTo>
                  <a:lnTo>
                    <a:pt x="2276861" y="191539"/>
                  </a:lnTo>
                  <a:lnTo>
                    <a:pt x="2321630" y="210465"/>
                  </a:lnTo>
                  <a:lnTo>
                    <a:pt x="2365959" y="230211"/>
                  </a:lnTo>
                  <a:lnTo>
                    <a:pt x="2409841" y="250767"/>
                  </a:lnTo>
                  <a:lnTo>
                    <a:pt x="2453265" y="272124"/>
                  </a:lnTo>
                  <a:lnTo>
                    <a:pt x="2496223" y="294271"/>
                  </a:lnTo>
                </a:path>
              </a:pathLst>
            </a:custGeom>
            <a:ln w="25399">
              <a:solidFill>
                <a:srgbClr val="00AB8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1577" y="2899003"/>
              <a:ext cx="1184910" cy="1941195"/>
            </a:xfrm>
            <a:custGeom>
              <a:avLst/>
              <a:gdLst/>
              <a:ahLst/>
              <a:cxnLst/>
              <a:rect l="l" t="t" r="r" b="b"/>
              <a:pathLst>
                <a:path w="1184909" h="1941195">
                  <a:moveTo>
                    <a:pt x="0" y="0"/>
                  </a:moveTo>
                  <a:lnTo>
                    <a:pt x="40290" y="25888"/>
                  </a:lnTo>
                  <a:lnTo>
                    <a:pt x="80061" y="52608"/>
                  </a:lnTo>
                  <a:lnTo>
                    <a:pt x="119302" y="80147"/>
                  </a:lnTo>
                  <a:lnTo>
                    <a:pt x="158006" y="108489"/>
                  </a:lnTo>
                  <a:lnTo>
                    <a:pt x="196161" y="137623"/>
                  </a:lnTo>
                  <a:lnTo>
                    <a:pt x="233759" y="167533"/>
                  </a:lnTo>
                  <a:lnTo>
                    <a:pt x="270790" y="198205"/>
                  </a:lnTo>
                  <a:lnTo>
                    <a:pt x="307245" y="229626"/>
                  </a:lnTo>
                  <a:lnTo>
                    <a:pt x="343114" y="261782"/>
                  </a:lnTo>
                  <a:lnTo>
                    <a:pt x="378389" y="294658"/>
                  </a:lnTo>
                  <a:lnTo>
                    <a:pt x="413058" y="328242"/>
                  </a:lnTo>
                  <a:lnTo>
                    <a:pt x="447115" y="362518"/>
                  </a:lnTo>
                  <a:lnTo>
                    <a:pt x="480547" y="397474"/>
                  </a:lnTo>
                  <a:lnTo>
                    <a:pt x="513347" y="433094"/>
                  </a:lnTo>
                  <a:lnTo>
                    <a:pt x="545505" y="469366"/>
                  </a:lnTo>
                  <a:lnTo>
                    <a:pt x="577012" y="506276"/>
                  </a:lnTo>
                  <a:lnTo>
                    <a:pt x="607857" y="543808"/>
                  </a:lnTo>
                  <a:lnTo>
                    <a:pt x="638032" y="581950"/>
                  </a:lnTo>
                  <a:lnTo>
                    <a:pt x="667528" y="620688"/>
                  </a:lnTo>
                  <a:lnTo>
                    <a:pt x="696334" y="660007"/>
                  </a:lnTo>
                  <a:lnTo>
                    <a:pt x="724441" y="699894"/>
                  </a:lnTo>
                  <a:lnTo>
                    <a:pt x="751841" y="740335"/>
                  </a:lnTo>
                  <a:lnTo>
                    <a:pt x="778523" y="781316"/>
                  </a:lnTo>
                  <a:lnTo>
                    <a:pt x="804478" y="822823"/>
                  </a:lnTo>
                  <a:lnTo>
                    <a:pt x="829697" y="864842"/>
                  </a:lnTo>
                  <a:lnTo>
                    <a:pt x="854170" y="907359"/>
                  </a:lnTo>
                  <a:lnTo>
                    <a:pt x="877888" y="950360"/>
                  </a:lnTo>
                  <a:lnTo>
                    <a:pt x="900841" y="993832"/>
                  </a:lnTo>
                  <a:lnTo>
                    <a:pt x="923020" y="1037760"/>
                  </a:lnTo>
                  <a:lnTo>
                    <a:pt x="944416" y="1082130"/>
                  </a:lnTo>
                  <a:lnTo>
                    <a:pt x="965020" y="1126929"/>
                  </a:lnTo>
                  <a:lnTo>
                    <a:pt x="984821" y="1172143"/>
                  </a:lnTo>
                  <a:lnTo>
                    <a:pt x="1003810" y="1217757"/>
                  </a:lnTo>
                  <a:lnTo>
                    <a:pt x="1021978" y="1263758"/>
                  </a:lnTo>
                  <a:lnTo>
                    <a:pt x="1039316" y="1310132"/>
                  </a:lnTo>
                  <a:lnTo>
                    <a:pt x="1055814" y="1356866"/>
                  </a:lnTo>
                  <a:lnTo>
                    <a:pt x="1071462" y="1403944"/>
                  </a:lnTo>
                  <a:lnTo>
                    <a:pt x="1086252" y="1451353"/>
                  </a:lnTo>
                  <a:lnTo>
                    <a:pt x="1100173" y="1499080"/>
                  </a:lnTo>
                  <a:lnTo>
                    <a:pt x="1113217" y="1547109"/>
                  </a:lnTo>
                  <a:lnTo>
                    <a:pt x="1125374" y="1595429"/>
                  </a:lnTo>
                  <a:lnTo>
                    <a:pt x="1136635" y="1644023"/>
                  </a:lnTo>
                  <a:lnTo>
                    <a:pt x="1146990" y="1692880"/>
                  </a:lnTo>
                  <a:lnTo>
                    <a:pt x="1156429" y="1741984"/>
                  </a:lnTo>
                  <a:lnTo>
                    <a:pt x="1164944" y="1791321"/>
                  </a:lnTo>
                  <a:lnTo>
                    <a:pt x="1172525" y="1840879"/>
                  </a:lnTo>
                  <a:lnTo>
                    <a:pt x="1179162" y="1890642"/>
                  </a:lnTo>
                  <a:lnTo>
                    <a:pt x="1184846" y="1940598"/>
                  </a:lnTo>
                </a:path>
              </a:pathLst>
            </a:custGeom>
            <a:ln w="25400">
              <a:solidFill>
                <a:srgbClr val="00AB8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5583" y="2959760"/>
              <a:ext cx="1106170" cy="2071370"/>
            </a:xfrm>
            <a:custGeom>
              <a:avLst/>
              <a:gdLst/>
              <a:ahLst/>
              <a:cxnLst/>
              <a:rect l="l" t="t" r="r" b="b"/>
              <a:pathLst>
                <a:path w="1106170" h="2071370">
                  <a:moveTo>
                    <a:pt x="0" y="2071154"/>
                  </a:moveTo>
                  <a:lnTo>
                    <a:pt x="1201" y="2019732"/>
                  </a:lnTo>
                  <a:lnTo>
                    <a:pt x="3410" y="1968565"/>
                  </a:lnTo>
                  <a:lnTo>
                    <a:pt x="6616" y="1917663"/>
                  </a:lnTo>
                  <a:lnTo>
                    <a:pt x="10809" y="1867035"/>
                  </a:lnTo>
                  <a:lnTo>
                    <a:pt x="15981" y="1816690"/>
                  </a:lnTo>
                  <a:lnTo>
                    <a:pt x="22122" y="1766639"/>
                  </a:lnTo>
                  <a:lnTo>
                    <a:pt x="29222" y="1716891"/>
                  </a:lnTo>
                  <a:lnTo>
                    <a:pt x="37271" y="1667455"/>
                  </a:lnTo>
                  <a:lnTo>
                    <a:pt x="46260" y="1618342"/>
                  </a:lnTo>
                  <a:lnTo>
                    <a:pt x="56180" y="1569560"/>
                  </a:lnTo>
                  <a:lnTo>
                    <a:pt x="67020" y="1521119"/>
                  </a:lnTo>
                  <a:lnTo>
                    <a:pt x="78772" y="1473029"/>
                  </a:lnTo>
                  <a:lnTo>
                    <a:pt x="91425" y="1425299"/>
                  </a:lnTo>
                  <a:lnTo>
                    <a:pt x="104971" y="1377939"/>
                  </a:lnTo>
                  <a:lnTo>
                    <a:pt x="119399" y="1330958"/>
                  </a:lnTo>
                  <a:lnTo>
                    <a:pt x="134700" y="1284366"/>
                  </a:lnTo>
                  <a:lnTo>
                    <a:pt x="150865" y="1238173"/>
                  </a:lnTo>
                  <a:lnTo>
                    <a:pt x="167883" y="1192388"/>
                  </a:lnTo>
                  <a:lnTo>
                    <a:pt x="185746" y="1147021"/>
                  </a:lnTo>
                  <a:lnTo>
                    <a:pt x="204443" y="1102081"/>
                  </a:lnTo>
                  <a:lnTo>
                    <a:pt x="223966" y="1057578"/>
                  </a:lnTo>
                  <a:lnTo>
                    <a:pt x="244304" y="1013521"/>
                  </a:lnTo>
                  <a:lnTo>
                    <a:pt x="265448" y="969920"/>
                  </a:lnTo>
                  <a:lnTo>
                    <a:pt x="287389" y="926785"/>
                  </a:lnTo>
                  <a:lnTo>
                    <a:pt x="310116" y="884124"/>
                  </a:lnTo>
                  <a:lnTo>
                    <a:pt x="333621" y="841949"/>
                  </a:lnTo>
                  <a:lnTo>
                    <a:pt x="357893" y="800267"/>
                  </a:lnTo>
                  <a:lnTo>
                    <a:pt x="382924" y="759089"/>
                  </a:lnTo>
                  <a:lnTo>
                    <a:pt x="408703" y="718425"/>
                  </a:lnTo>
                  <a:lnTo>
                    <a:pt x="435222" y="678284"/>
                  </a:lnTo>
                  <a:lnTo>
                    <a:pt x="462470" y="638675"/>
                  </a:lnTo>
                  <a:lnTo>
                    <a:pt x="490438" y="599608"/>
                  </a:lnTo>
                  <a:lnTo>
                    <a:pt x="519116" y="561093"/>
                  </a:lnTo>
                  <a:lnTo>
                    <a:pt x="548495" y="523139"/>
                  </a:lnTo>
                  <a:lnTo>
                    <a:pt x="578565" y="485755"/>
                  </a:lnTo>
                  <a:lnTo>
                    <a:pt x="609316" y="448952"/>
                  </a:lnTo>
                  <a:lnTo>
                    <a:pt x="640740" y="412739"/>
                  </a:lnTo>
                  <a:lnTo>
                    <a:pt x="672827" y="377125"/>
                  </a:lnTo>
                  <a:lnTo>
                    <a:pt x="705566" y="342121"/>
                  </a:lnTo>
                  <a:lnTo>
                    <a:pt x="738948" y="307734"/>
                  </a:lnTo>
                  <a:lnTo>
                    <a:pt x="772965" y="273976"/>
                  </a:lnTo>
                  <a:lnTo>
                    <a:pt x="807606" y="240856"/>
                  </a:lnTo>
                  <a:lnTo>
                    <a:pt x="842861" y="208383"/>
                  </a:lnTo>
                  <a:lnTo>
                    <a:pt x="878721" y="176567"/>
                  </a:lnTo>
                  <a:lnTo>
                    <a:pt x="915177" y="145417"/>
                  </a:lnTo>
                  <a:lnTo>
                    <a:pt x="952219" y="114943"/>
                  </a:lnTo>
                  <a:lnTo>
                    <a:pt x="989838" y="85155"/>
                  </a:lnTo>
                  <a:lnTo>
                    <a:pt x="1028023" y="56062"/>
                  </a:lnTo>
                  <a:lnTo>
                    <a:pt x="1066765" y="27674"/>
                  </a:lnTo>
                  <a:lnTo>
                    <a:pt x="1106055" y="0"/>
                  </a:lnTo>
                </a:path>
              </a:pathLst>
            </a:custGeom>
            <a:ln w="25400">
              <a:solidFill>
                <a:srgbClr val="00AB8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0200" y="2873349"/>
              <a:ext cx="4385945" cy="2192655"/>
            </a:xfrm>
            <a:custGeom>
              <a:avLst/>
              <a:gdLst/>
              <a:ahLst/>
              <a:cxnLst/>
              <a:rect l="l" t="t" r="r" b="b"/>
              <a:pathLst>
                <a:path w="4385945" h="2192654">
                  <a:moveTo>
                    <a:pt x="2192756" y="0"/>
                  </a:moveTo>
                  <a:lnTo>
                    <a:pt x="2141247" y="592"/>
                  </a:lnTo>
                  <a:lnTo>
                    <a:pt x="2090030" y="2362"/>
                  </a:lnTo>
                  <a:lnTo>
                    <a:pt x="2039117" y="5297"/>
                  </a:lnTo>
                  <a:lnTo>
                    <a:pt x="1988522" y="9383"/>
                  </a:lnTo>
                  <a:lnTo>
                    <a:pt x="1938258" y="14607"/>
                  </a:lnTo>
                  <a:lnTo>
                    <a:pt x="1888336" y="20956"/>
                  </a:lnTo>
                  <a:lnTo>
                    <a:pt x="1838771" y="28419"/>
                  </a:lnTo>
                  <a:lnTo>
                    <a:pt x="1789575" y="36981"/>
                  </a:lnTo>
                  <a:lnTo>
                    <a:pt x="1740761" y="46630"/>
                  </a:lnTo>
                  <a:lnTo>
                    <a:pt x="1692342" y="57352"/>
                  </a:lnTo>
                  <a:lnTo>
                    <a:pt x="1644331" y="69136"/>
                  </a:lnTo>
                  <a:lnTo>
                    <a:pt x="1596741" y="81968"/>
                  </a:lnTo>
                  <a:lnTo>
                    <a:pt x="1549585" y="95835"/>
                  </a:lnTo>
                  <a:lnTo>
                    <a:pt x="1502875" y="110724"/>
                  </a:lnTo>
                  <a:lnTo>
                    <a:pt x="1456625" y="126622"/>
                  </a:lnTo>
                  <a:lnTo>
                    <a:pt x="1410848" y="143517"/>
                  </a:lnTo>
                  <a:lnTo>
                    <a:pt x="1365556" y="161395"/>
                  </a:lnTo>
                  <a:lnTo>
                    <a:pt x="1320762" y="180244"/>
                  </a:lnTo>
                  <a:lnTo>
                    <a:pt x="1276480" y="200050"/>
                  </a:lnTo>
                  <a:lnTo>
                    <a:pt x="1232722" y="220801"/>
                  </a:lnTo>
                  <a:lnTo>
                    <a:pt x="1189501" y="242484"/>
                  </a:lnTo>
                  <a:lnTo>
                    <a:pt x="1146830" y="265086"/>
                  </a:lnTo>
                  <a:lnTo>
                    <a:pt x="1104722" y="288594"/>
                  </a:lnTo>
                  <a:lnTo>
                    <a:pt x="1063754" y="312639"/>
                  </a:lnTo>
                  <a:lnTo>
                    <a:pt x="1023359" y="337539"/>
                  </a:lnTo>
                  <a:lnTo>
                    <a:pt x="983549" y="363283"/>
                  </a:lnTo>
                  <a:lnTo>
                    <a:pt x="944338" y="389857"/>
                  </a:lnTo>
                  <a:lnTo>
                    <a:pt x="905737" y="417250"/>
                  </a:lnTo>
                  <a:lnTo>
                    <a:pt x="867759" y="445448"/>
                  </a:lnTo>
                  <a:lnTo>
                    <a:pt x="830416" y="474441"/>
                  </a:lnTo>
                  <a:lnTo>
                    <a:pt x="793722" y="504214"/>
                  </a:lnTo>
                  <a:lnTo>
                    <a:pt x="757687" y="534755"/>
                  </a:lnTo>
                  <a:lnTo>
                    <a:pt x="722325" y="566053"/>
                  </a:lnTo>
                  <a:lnTo>
                    <a:pt x="687648" y="598095"/>
                  </a:lnTo>
                  <a:lnTo>
                    <a:pt x="653669" y="630868"/>
                  </a:lnTo>
                  <a:lnTo>
                    <a:pt x="620399" y="664359"/>
                  </a:lnTo>
                  <a:lnTo>
                    <a:pt x="587853" y="698557"/>
                  </a:lnTo>
                  <a:lnTo>
                    <a:pt x="556041" y="733449"/>
                  </a:lnTo>
                  <a:lnTo>
                    <a:pt x="524976" y="769022"/>
                  </a:lnTo>
                  <a:lnTo>
                    <a:pt x="494671" y="805264"/>
                  </a:lnTo>
                  <a:lnTo>
                    <a:pt x="465139" y="842162"/>
                  </a:lnTo>
                  <a:lnTo>
                    <a:pt x="436391" y="879705"/>
                  </a:lnTo>
                  <a:lnTo>
                    <a:pt x="408440" y="917879"/>
                  </a:lnTo>
                  <a:lnTo>
                    <a:pt x="381299" y="956672"/>
                  </a:lnTo>
                  <a:lnTo>
                    <a:pt x="354980" y="996072"/>
                  </a:lnTo>
                  <a:lnTo>
                    <a:pt x="329496" y="1036066"/>
                  </a:lnTo>
                  <a:lnTo>
                    <a:pt x="304858" y="1076642"/>
                  </a:lnTo>
                  <a:lnTo>
                    <a:pt x="281080" y="1117787"/>
                  </a:lnTo>
                  <a:lnTo>
                    <a:pt x="258174" y="1159489"/>
                  </a:lnTo>
                  <a:lnTo>
                    <a:pt x="236152" y="1201736"/>
                  </a:lnTo>
                  <a:lnTo>
                    <a:pt x="215026" y="1244514"/>
                  </a:lnTo>
                  <a:lnTo>
                    <a:pt x="194810" y="1287812"/>
                  </a:lnTo>
                  <a:lnTo>
                    <a:pt x="175515" y="1331617"/>
                  </a:lnTo>
                  <a:lnTo>
                    <a:pt x="157155" y="1375917"/>
                  </a:lnTo>
                  <a:lnTo>
                    <a:pt x="139741" y="1420699"/>
                  </a:lnTo>
                  <a:lnTo>
                    <a:pt x="123286" y="1465950"/>
                  </a:lnTo>
                  <a:lnTo>
                    <a:pt x="107802" y="1511659"/>
                  </a:lnTo>
                  <a:lnTo>
                    <a:pt x="93302" y="1557812"/>
                  </a:lnTo>
                  <a:lnTo>
                    <a:pt x="79799" y="1604398"/>
                  </a:lnTo>
                  <a:lnTo>
                    <a:pt x="67304" y="1651404"/>
                  </a:lnTo>
                  <a:lnTo>
                    <a:pt x="55831" y="1698817"/>
                  </a:lnTo>
                  <a:lnTo>
                    <a:pt x="45391" y="1746625"/>
                  </a:lnTo>
                  <a:lnTo>
                    <a:pt x="35997" y="1794815"/>
                  </a:lnTo>
                  <a:lnTo>
                    <a:pt x="27662" y="1843376"/>
                  </a:lnTo>
                  <a:lnTo>
                    <a:pt x="20397" y="1892294"/>
                  </a:lnTo>
                  <a:lnTo>
                    <a:pt x="14217" y="1941558"/>
                  </a:lnTo>
                  <a:lnTo>
                    <a:pt x="9132" y="1991154"/>
                  </a:lnTo>
                  <a:lnTo>
                    <a:pt x="5155" y="2041070"/>
                  </a:lnTo>
                  <a:lnTo>
                    <a:pt x="2299" y="2091294"/>
                  </a:lnTo>
                  <a:lnTo>
                    <a:pt x="576" y="2141814"/>
                  </a:lnTo>
                  <a:lnTo>
                    <a:pt x="0" y="2192616"/>
                  </a:lnTo>
                  <a:lnTo>
                    <a:pt x="4385373" y="2192616"/>
                  </a:lnTo>
                  <a:lnTo>
                    <a:pt x="4384408" y="2130820"/>
                  </a:lnTo>
                  <a:lnTo>
                    <a:pt x="4382424" y="2080031"/>
                  </a:lnTo>
                  <a:lnTo>
                    <a:pt x="4379295" y="2029545"/>
                  </a:lnTo>
                  <a:lnTo>
                    <a:pt x="4375034" y="1979374"/>
                  </a:lnTo>
                  <a:lnTo>
                    <a:pt x="4369652" y="1929531"/>
                  </a:lnTo>
                  <a:lnTo>
                    <a:pt x="4363163" y="1880028"/>
                  </a:lnTo>
                  <a:lnTo>
                    <a:pt x="4355580" y="1830878"/>
                  </a:lnTo>
                  <a:lnTo>
                    <a:pt x="4346914" y="1782094"/>
                  </a:lnTo>
                  <a:lnTo>
                    <a:pt x="4337180" y="1733689"/>
                  </a:lnTo>
                  <a:lnTo>
                    <a:pt x="4326389" y="1685674"/>
                  </a:lnTo>
                  <a:lnTo>
                    <a:pt x="4314554" y="1638063"/>
                  </a:lnTo>
                  <a:lnTo>
                    <a:pt x="4301688" y="1590869"/>
                  </a:lnTo>
                  <a:lnTo>
                    <a:pt x="4287804" y="1544104"/>
                  </a:lnTo>
                  <a:lnTo>
                    <a:pt x="4272914" y="1497781"/>
                  </a:lnTo>
                  <a:lnTo>
                    <a:pt x="4257030" y="1451912"/>
                  </a:lnTo>
                  <a:lnTo>
                    <a:pt x="4240167" y="1406510"/>
                  </a:lnTo>
                  <a:lnTo>
                    <a:pt x="4222335" y="1361589"/>
                  </a:lnTo>
                  <a:lnTo>
                    <a:pt x="4203549" y="1317160"/>
                  </a:lnTo>
                  <a:lnTo>
                    <a:pt x="4183820" y="1273236"/>
                  </a:lnTo>
                  <a:lnTo>
                    <a:pt x="4163162" y="1229830"/>
                  </a:lnTo>
                  <a:lnTo>
                    <a:pt x="4141586" y="1186955"/>
                  </a:lnTo>
                  <a:lnTo>
                    <a:pt x="4119107" y="1144623"/>
                  </a:lnTo>
                  <a:lnTo>
                    <a:pt x="4095735" y="1102847"/>
                  </a:lnTo>
                  <a:lnTo>
                    <a:pt x="4071485" y="1061640"/>
                  </a:lnTo>
                  <a:lnTo>
                    <a:pt x="4046369" y="1021014"/>
                  </a:lnTo>
                  <a:lnTo>
                    <a:pt x="4020399" y="980982"/>
                  </a:lnTo>
                  <a:lnTo>
                    <a:pt x="3993588" y="941557"/>
                  </a:lnTo>
                  <a:lnTo>
                    <a:pt x="3965950" y="902751"/>
                  </a:lnTo>
                  <a:lnTo>
                    <a:pt x="3937495" y="864577"/>
                  </a:lnTo>
                  <a:lnTo>
                    <a:pt x="3908238" y="827048"/>
                  </a:lnTo>
                  <a:lnTo>
                    <a:pt x="3878191" y="790177"/>
                  </a:lnTo>
                  <a:lnTo>
                    <a:pt x="3847366" y="753976"/>
                  </a:lnTo>
                  <a:lnTo>
                    <a:pt x="3815777" y="718457"/>
                  </a:lnTo>
                  <a:lnTo>
                    <a:pt x="3783436" y="683634"/>
                  </a:lnTo>
                  <a:lnTo>
                    <a:pt x="3750355" y="649520"/>
                  </a:lnTo>
                  <a:lnTo>
                    <a:pt x="3716548" y="616126"/>
                  </a:lnTo>
                  <a:lnTo>
                    <a:pt x="3682026" y="583466"/>
                  </a:lnTo>
                  <a:lnTo>
                    <a:pt x="3646804" y="551552"/>
                  </a:lnTo>
                  <a:lnTo>
                    <a:pt x="3610892" y="520397"/>
                  </a:lnTo>
                  <a:lnTo>
                    <a:pt x="3574305" y="490013"/>
                  </a:lnTo>
                  <a:lnTo>
                    <a:pt x="3537055" y="460414"/>
                  </a:lnTo>
                  <a:lnTo>
                    <a:pt x="3499154" y="431612"/>
                  </a:lnTo>
                  <a:lnTo>
                    <a:pt x="3460615" y="403619"/>
                  </a:lnTo>
                  <a:lnTo>
                    <a:pt x="3421452" y="376449"/>
                  </a:lnTo>
                  <a:lnTo>
                    <a:pt x="3381675" y="350114"/>
                  </a:lnTo>
                  <a:lnTo>
                    <a:pt x="3341299" y="324626"/>
                  </a:lnTo>
                  <a:lnTo>
                    <a:pt x="3300336" y="299999"/>
                  </a:lnTo>
                  <a:lnTo>
                    <a:pt x="3257644" y="275585"/>
                  </a:lnTo>
                  <a:lnTo>
                    <a:pt x="3214358" y="252110"/>
                  </a:lnTo>
                  <a:lnTo>
                    <a:pt x="3170491" y="229585"/>
                  </a:lnTo>
                  <a:lnTo>
                    <a:pt x="3126059" y="208026"/>
                  </a:lnTo>
                  <a:lnTo>
                    <a:pt x="3081074" y="187445"/>
                  </a:lnTo>
                  <a:lnTo>
                    <a:pt x="3035550" y="167857"/>
                  </a:lnTo>
                  <a:lnTo>
                    <a:pt x="2989502" y="149275"/>
                  </a:lnTo>
                  <a:lnTo>
                    <a:pt x="2942944" y="131713"/>
                  </a:lnTo>
                  <a:lnTo>
                    <a:pt x="2895888" y="115185"/>
                  </a:lnTo>
                  <a:lnTo>
                    <a:pt x="2848350" y="99704"/>
                  </a:lnTo>
                  <a:lnTo>
                    <a:pt x="2800344" y="85284"/>
                  </a:lnTo>
                  <a:lnTo>
                    <a:pt x="2751882" y="71939"/>
                  </a:lnTo>
                  <a:lnTo>
                    <a:pt x="2702979" y="59682"/>
                  </a:lnTo>
                  <a:lnTo>
                    <a:pt x="2653649" y="48527"/>
                  </a:lnTo>
                  <a:lnTo>
                    <a:pt x="2603906" y="38489"/>
                  </a:lnTo>
                  <a:lnTo>
                    <a:pt x="2553764" y="29580"/>
                  </a:lnTo>
                  <a:lnTo>
                    <a:pt x="2503236" y="21814"/>
                  </a:lnTo>
                  <a:lnTo>
                    <a:pt x="2452337" y="15206"/>
                  </a:lnTo>
                  <a:lnTo>
                    <a:pt x="2401080" y="9768"/>
                  </a:lnTo>
                  <a:lnTo>
                    <a:pt x="2349480" y="5515"/>
                  </a:lnTo>
                  <a:lnTo>
                    <a:pt x="2297550" y="2460"/>
                  </a:lnTo>
                  <a:lnTo>
                    <a:pt x="2245304" y="617"/>
                  </a:lnTo>
                  <a:lnTo>
                    <a:pt x="2192756" y="0"/>
                  </a:lnTo>
                  <a:close/>
                </a:path>
              </a:pathLst>
            </a:custGeom>
            <a:solidFill>
              <a:srgbClr val="F7FA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4922" y="2873362"/>
              <a:ext cx="2195830" cy="2192655"/>
            </a:xfrm>
            <a:custGeom>
              <a:avLst/>
              <a:gdLst/>
              <a:ahLst/>
              <a:cxnLst/>
              <a:rect l="l" t="t" r="r" b="b"/>
              <a:pathLst>
                <a:path w="2195829" h="2192654">
                  <a:moveTo>
                    <a:pt x="1088034" y="0"/>
                  </a:moveTo>
                  <a:lnTo>
                    <a:pt x="1036527" y="592"/>
                  </a:lnTo>
                  <a:lnTo>
                    <a:pt x="985311" y="2362"/>
                  </a:lnTo>
                  <a:lnTo>
                    <a:pt x="934400" y="5297"/>
                  </a:lnTo>
                  <a:lnTo>
                    <a:pt x="883806" y="9383"/>
                  </a:lnTo>
                  <a:lnTo>
                    <a:pt x="833542" y="14607"/>
                  </a:lnTo>
                  <a:lnTo>
                    <a:pt x="783621" y="20956"/>
                  </a:lnTo>
                  <a:lnTo>
                    <a:pt x="734057" y="28419"/>
                  </a:lnTo>
                  <a:lnTo>
                    <a:pt x="684862" y="36981"/>
                  </a:lnTo>
                  <a:lnTo>
                    <a:pt x="636048" y="46630"/>
                  </a:lnTo>
                  <a:lnTo>
                    <a:pt x="587630" y="57352"/>
                  </a:lnTo>
                  <a:lnTo>
                    <a:pt x="539619" y="69136"/>
                  </a:lnTo>
                  <a:lnTo>
                    <a:pt x="492029" y="81968"/>
                  </a:lnTo>
                  <a:lnTo>
                    <a:pt x="444872" y="95835"/>
                  </a:lnTo>
                  <a:lnTo>
                    <a:pt x="398162" y="110724"/>
                  </a:lnTo>
                  <a:lnTo>
                    <a:pt x="351912" y="126622"/>
                  </a:lnTo>
                  <a:lnTo>
                    <a:pt x="306134" y="143517"/>
                  </a:lnTo>
                  <a:lnTo>
                    <a:pt x="260841" y="161395"/>
                  </a:lnTo>
                  <a:lnTo>
                    <a:pt x="216046" y="180244"/>
                  </a:lnTo>
                  <a:lnTo>
                    <a:pt x="171763" y="200050"/>
                  </a:lnTo>
                  <a:lnTo>
                    <a:pt x="128004" y="220801"/>
                  </a:lnTo>
                  <a:lnTo>
                    <a:pt x="84781" y="242484"/>
                  </a:lnTo>
                  <a:lnTo>
                    <a:pt x="42109" y="265086"/>
                  </a:lnTo>
                  <a:lnTo>
                    <a:pt x="0" y="288594"/>
                  </a:lnTo>
                  <a:lnTo>
                    <a:pt x="1087894" y="2192616"/>
                  </a:lnTo>
                  <a:lnTo>
                    <a:pt x="2195614" y="299999"/>
                  </a:lnTo>
                  <a:lnTo>
                    <a:pt x="2152923" y="275585"/>
                  </a:lnTo>
                  <a:lnTo>
                    <a:pt x="2109638" y="252110"/>
                  </a:lnTo>
                  <a:lnTo>
                    <a:pt x="2065773" y="229585"/>
                  </a:lnTo>
                  <a:lnTo>
                    <a:pt x="2021341" y="208026"/>
                  </a:lnTo>
                  <a:lnTo>
                    <a:pt x="1976356" y="187445"/>
                  </a:lnTo>
                  <a:lnTo>
                    <a:pt x="1930833" y="167857"/>
                  </a:lnTo>
                  <a:lnTo>
                    <a:pt x="1884786" y="149275"/>
                  </a:lnTo>
                  <a:lnTo>
                    <a:pt x="1838227" y="131713"/>
                  </a:lnTo>
                  <a:lnTo>
                    <a:pt x="1791172" y="115185"/>
                  </a:lnTo>
                  <a:lnTo>
                    <a:pt x="1743634" y="99704"/>
                  </a:lnTo>
                  <a:lnTo>
                    <a:pt x="1695626" y="85284"/>
                  </a:lnTo>
                  <a:lnTo>
                    <a:pt x="1647164" y="71939"/>
                  </a:lnTo>
                  <a:lnTo>
                    <a:pt x="1598261" y="59682"/>
                  </a:lnTo>
                  <a:lnTo>
                    <a:pt x="1548930" y="48527"/>
                  </a:lnTo>
                  <a:lnTo>
                    <a:pt x="1499187" y="38489"/>
                  </a:lnTo>
                  <a:lnTo>
                    <a:pt x="1449044" y="29580"/>
                  </a:lnTo>
                  <a:lnTo>
                    <a:pt x="1398516" y="21814"/>
                  </a:lnTo>
                  <a:lnTo>
                    <a:pt x="1347616" y="15206"/>
                  </a:lnTo>
                  <a:lnTo>
                    <a:pt x="1296359" y="9768"/>
                  </a:lnTo>
                  <a:lnTo>
                    <a:pt x="1244758" y="5515"/>
                  </a:lnTo>
                  <a:lnTo>
                    <a:pt x="1192828" y="2460"/>
                  </a:lnTo>
                  <a:lnTo>
                    <a:pt x="1140582" y="617"/>
                  </a:lnTo>
                  <a:lnTo>
                    <a:pt x="1088034" y="0"/>
                  </a:lnTo>
                  <a:close/>
                </a:path>
              </a:pathLst>
            </a:custGeom>
            <a:solidFill>
              <a:srgbClr val="467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2830" y="3173361"/>
              <a:ext cx="2192655" cy="1892935"/>
            </a:xfrm>
            <a:custGeom>
              <a:avLst/>
              <a:gdLst/>
              <a:ahLst/>
              <a:cxnLst/>
              <a:rect l="l" t="t" r="r" b="b"/>
              <a:pathLst>
                <a:path w="2192654" h="1892935">
                  <a:moveTo>
                    <a:pt x="1107706" y="0"/>
                  </a:moveTo>
                  <a:lnTo>
                    <a:pt x="0" y="1892604"/>
                  </a:lnTo>
                  <a:lnTo>
                    <a:pt x="2123516" y="1892604"/>
                  </a:lnTo>
                  <a:lnTo>
                    <a:pt x="2192616" y="1881886"/>
                  </a:lnTo>
                  <a:lnTo>
                    <a:pt x="2191791" y="1830808"/>
                  </a:lnTo>
                  <a:lnTo>
                    <a:pt x="2189807" y="1780021"/>
                  </a:lnTo>
                  <a:lnTo>
                    <a:pt x="2186678" y="1729535"/>
                  </a:lnTo>
                  <a:lnTo>
                    <a:pt x="2182417" y="1679365"/>
                  </a:lnTo>
                  <a:lnTo>
                    <a:pt x="2177035" y="1629522"/>
                  </a:lnTo>
                  <a:lnTo>
                    <a:pt x="2170546" y="1580020"/>
                  </a:lnTo>
                  <a:lnTo>
                    <a:pt x="2162963" y="1530870"/>
                  </a:lnTo>
                  <a:lnTo>
                    <a:pt x="2154298" y="1482087"/>
                  </a:lnTo>
                  <a:lnTo>
                    <a:pt x="2144563" y="1433681"/>
                  </a:lnTo>
                  <a:lnTo>
                    <a:pt x="2133772" y="1385667"/>
                  </a:lnTo>
                  <a:lnTo>
                    <a:pt x="2121937" y="1338057"/>
                  </a:lnTo>
                  <a:lnTo>
                    <a:pt x="2109071" y="1290862"/>
                  </a:lnTo>
                  <a:lnTo>
                    <a:pt x="2095187" y="1244098"/>
                  </a:lnTo>
                  <a:lnTo>
                    <a:pt x="2080296" y="1197774"/>
                  </a:lnTo>
                  <a:lnTo>
                    <a:pt x="2064413" y="1151906"/>
                  </a:lnTo>
                  <a:lnTo>
                    <a:pt x="2047549" y="1106504"/>
                  </a:lnTo>
                  <a:lnTo>
                    <a:pt x="2029718" y="1061583"/>
                  </a:lnTo>
                  <a:lnTo>
                    <a:pt x="2010931" y="1017154"/>
                  </a:lnTo>
                  <a:lnTo>
                    <a:pt x="1991202" y="973230"/>
                  </a:lnTo>
                  <a:lnTo>
                    <a:pt x="1970544" y="929824"/>
                  </a:lnTo>
                  <a:lnTo>
                    <a:pt x="1948968" y="886949"/>
                  </a:lnTo>
                  <a:lnTo>
                    <a:pt x="1926488" y="844617"/>
                  </a:lnTo>
                  <a:lnTo>
                    <a:pt x="1903117" y="802841"/>
                  </a:lnTo>
                  <a:lnTo>
                    <a:pt x="1878867" y="761634"/>
                  </a:lnTo>
                  <a:lnTo>
                    <a:pt x="1853750" y="721008"/>
                  </a:lnTo>
                  <a:lnTo>
                    <a:pt x="1827780" y="680976"/>
                  </a:lnTo>
                  <a:lnTo>
                    <a:pt x="1800969" y="641551"/>
                  </a:lnTo>
                  <a:lnTo>
                    <a:pt x="1773330" y="602745"/>
                  </a:lnTo>
                  <a:lnTo>
                    <a:pt x="1744875" y="564572"/>
                  </a:lnTo>
                  <a:lnTo>
                    <a:pt x="1715618" y="527043"/>
                  </a:lnTo>
                  <a:lnTo>
                    <a:pt x="1685570" y="490172"/>
                  </a:lnTo>
                  <a:lnTo>
                    <a:pt x="1654745" y="453970"/>
                  </a:lnTo>
                  <a:lnTo>
                    <a:pt x="1623156" y="418452"/>
                  </a:lnTo>
                  <a:lnTo>
                    <a:pt x="1590814" y="383629"/>
                  </a:lnTo>
                  <a:lnTo>
                    <a:pt x="1557733" y="349515"/>
                  </a:lnTo>
                  <a:lnTo>
                    <a:pt x="1523925" y="316121"/>
                  </a:lnTo>
                  <a:lnTo>
                    <a:pt x="1489403" y="283461"/>
                  </a:lnTo>
                  <a:lnTo>
                    <a:pt x="1454180" y="251547"/>
                  </a:lnTo>
                  <a:lnTo>
                    <a:pt x="1418268" y="220393"/>
                  </a:lnTo>
                  <a:lnTo>
                    <a:pt x="1381681" y="190009"/>
                  </a:lnTo>
                  <a:lnTo>
                    <a:pt x="1344430" y="160411"/>
                  </a:lnTo>
                  <a:lnTo>
                    <a:pt x="1306528" y="131609"/>
                  </a:lnTo>
                  <a:lnTo>
                    <a:pt x="1267989" y="103617"/>
                  </a:lnTo>
                  <a:lnTo>
                    <a:pt x="1228824" y="76447"/>
                  </a:lnTo>
                  <a:lnTo>
                    <a:pt x="1189047" y="50113"/>
                  </a:lnTo>
                  <a:lnTo>
                    <a:pt x="1148670" y="24626"/>
                  </a:lnTo>
                  <a:lnTo>
                    <a:pt x="1107706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90200" y="3161944"/>
              <a:ext cx="2192655" cy="1904364"/>
            </a:xfrm>
            <a:custGeom>
              <a:avLst/>
              <a:gdLst/>
              <a:ahLst/>
              <a:cxnLst/>
              <a:rect l="l" t="t" r="r" b="b"/>
              <a:pathLst>
                <a:path w="2192654" h="1904364">
                  <a:moveTo>
                    <a:pt x="1104722" y="0"/>
                  </a:moveTo>
                  <a:lnTo>
                    <a:pt x="1063754" y="24044"/>
                  </a:lnTo>
                  <a:lnTo>
                    <a:pt x="1023359" y="48944"/>
                  </a:lnTo>
                  <a:lnTo>
                    <a:pt x="983549" y="74688"/>
                  </a:lnTo>
                  <a:lnTo>
                    <a:pt x="944338" y="101262"/>
                  </a:lnTo>
                  <a:lnTo>
                    <a:pt x="905737" y="128655"/>
                  </a:lnTo>
                  <a:lnTo>
                    <a:pt x="867759" y="156854"/>
                  </a:lnTo>
                  <a:lnTo>
                    <a:pt x="830416" y="185846"/>
                  </a:lnTo>
                  <a:lnTo>
                    <a:pt x="793722" y="215619"/>
                  </a:lnTo>
                  <a:lnTo>
                    <a:pt x="757687" y="246161"/>
                  </a:lnTo>
                  <a:lnTo>
                    <a:pt x="722325" y="277459"/>
                  </a:lnTo>
                  <a:lnTo>
                    <a:pt x="687648" y="309500"/>
                  </a:lnTo>
                  <a:lnTo>
                    <a:pt x="653669" y="342273"/>
                  </a:lnTo>
                  <a:lnTo>
                    <a:pt x="620399" y="375764"/>
                  </a:lnTo>
                  <a:lnTo>
                    <a:pt x="587853" y="409962"/>
                  </a:lnTo>
                  <a:lnTo>
                    <a:pt x="556041" y="444854"/>
                  </a:lnTo>
                  <a:lnTo>
                    <a:pt x="524976" y="480427"/>
                  </a:lnTo>
                  <a:lnTo>
                    <a:pt x="494671" y="516669"/>
                  </a:lnTo>
                  <a:lnTo>
                    <a:pt x="465139" y="553567"/>
                  </a:lnTo>
                  <a:lnTo>
                    <a:pt x="436391" y="591110"/>
                  </a:lnTo>
                  <a:lnTo>
                    <a:pt x="408440" y="629284"/>
                  </a:lnTo>
                  <a:lnTo>
                    <a:pt x="381299" y="668077"/>
                  </a:lnTo>
                  <a:lnTo>
                    <a:pt x="354980" y="707477"/>
                  </a:lnTo>
                  <a:lnTo>
                    <a:pt x="329496" y="747471"/>
                  </a:lnTo>
                  <a:lnTo>
                    <a:pt x="304858" y="788047"/>
                  </a:lnTo>
                  <a:lnTo>
                    <a:pt x="281080" y="829192"/>
                  </a:lnTo>
                  <a:lnTo>
                    <a:pt x="258174" y="870895"/>
                  </a:lnTo>
                  <a:lnTo>
                    <a:pt x="236152" y="913141"/>
                  </a:lnTo>
                  <a:lnTo>
                    <a:pt x="215026" y="955919"/>
                  </a:lnTo>
                  <a:lnTo>
                    <a:pt x="194810" y="999217"/>
                  </a:lnTo>
                  <a:lnTo>
                    <a:pt x="175515" y="1043022"/>
                  </a:lnTo>
                  <a:lnTo>
                    <a:pt x="157155" y="1087322"/>
                  </a:lnTo>
                  <a:lnTo>
                    <a:pt x="139741" y="1132104"/>
                  </a:lnTo>
                  <a:lnTo>
                    <a:pt x="123286" y="1177355"/>
                  </a:lnTo>
                  <a:lnTo>
                    <a:pt x="107802" y="1223064"/>
                  </a:lnTo>
                  <a:lnTo>
                    <a:pt x="93302" y="1269217"/>
                  </a:lnTo>
                  <a:lnTo>
                    <a:pt x="79799" y="1315803"/>
                  </a:lnTo>
                  <a:lnTo>
                    <a:pt x="67304" y="1362809"/>
                  </a:lnTo>
                  <a:lnTo>
                    <a:pt x="55831" y="1410222"/>
                  </a:lnTo>
                  <a:lnTo>
                    <a:pt x="45391" y="1458030"/>
                  </a:lnTo>
                  <a:lnTo>
                    <a:pt x="35997" y="1506221"/>
                  </a:lnTo>
                  <a:lnTo>
                    <a:pt x="27662" y="1554781"/>
                  </a:lnTo>
                  <a:lnTo>
                    <a:pt x="20397" y="1603700"/>
                  </a:lnTo>
                  <a:lnTo>
                    <a:pt x="14217" y="1652963"/>
                  </a:lnTo>
                  <a:lnTo>
                    <a:pt x="9132" y="1702559"/>
                  </a:lnTo>
                  <a:lnTo>
                    <a:pt x="5155" y="1752476"/>
                  </a:lnTo>
                  <a:lnTo>
                    <a:pt x="2299" y="1802700"/>
                  </a:lnTo>
                  <a:lnTo>
                    <a:pt x="576" y="1853219"/>
                  </a:lnTo>
                  <a:lnTo>
                    <a:pt x="0" y="1904022"/>
                  </a:lnTo>
                  <a:lnTo>
                    <a:pt x="2192616" y="1904022"/>
                  </a:lnTo>
                  <a:lnTo>
                    <a:pt x="1104722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1344" y="3694353"/>
              <a:ext cx="2743200" cy="1372235"/>
            </a:xfrm>
            <a:custGeom>
              <a:avLst/>
              <a:gdLst/>
              <a:ahLst/>
              <a:cxnLst/>
              <a:rect l="l" t="t" r="r" b="b"/>
              <a:pathLst>
                <a:path w="2743200" h="1372235">
                  <a:moveTo>
                    <a:pt x="1371612" y="0"/>
                  </a:moveTo>
                  <a:lnTo>
                    <a:pt x="1323453" y="829"/>
                  </a:lnTo>
                  <a:lnTo>
                    <a:pt x="1275711" y="3299"/>
                  </a:lnTo>
                  <a:lnTo>
                    <a:pt x="1228414" y="7383"/>
                  </a:lnTo>
                  <a:lnTo>
                    <a:pt x="1181588" y="13054"/>
                  </a:lnTo>
                  <a:lnTo>
                    <a:pt x="1135262" y="20284"/>
                  </a:lnTo>
                  <a:lnTo>
                    <a:pt x="1089461" y="29046"/>
                  </a:lnTo>
                  <a:lnTo>
                    <a:pt x="1044213" y="39312"/>
                  </a:lnTo>
                  <a:lnTo>
                    <a:pt x="999546" y="51057"/>
                  </a:lnTo>
                  <a:lnTo>
                    <a:pt x="955487" y="64251"/>
                  </a:lnTo>
                  <a:lnTo>
                    <a:pt x="912062" y="78869"/>
                  </a:lnTo>
                  <a:lnTo>
                    <a:pt x="869299" y="94883"/>
                  </a:lnTo>
                  <a:lnTo>
                    <a:pt x="827225" y="112266"/>
                  </a:lnTo>
                  <a:lnTo>
                    <a:pt x="785868" y="130990"/>
                  </a:lnTo>
                  <a:lnTo>
                    <a:pt x="745254" y="151029"/>
                  </a:lnTo>
                  <a:lnTo>
                    <a:pt x="705410" y="172355"/>
                  </a:lnTo>
                  <a:lnTo>
                    <a:pt x="666365" y="194941"/>
                  </a:lnTo>
                  <a:lnTo>
                    <a:pt x="628144" y="218760"/>
                  </a:lnTo>
                  <a:lnTo>
                    <a:pt x="590776" y="243784"/>
                  </a:lnTo>
                  <a:lnTo>
                    <a:pt x="554287" y="269987"/>
                  </a:lnTo>
                  <a:lnTo>
                    <a:pt x="518705" y="297341"/>
                  </a:lnTo>
                  <a:lnTo>
                    <a:pt x="484056" y="325818"/>
                  </a:lnTo>
                  <a:lnTo>
                    <a:pt x="450369" y="355393"/>
                  </a:lnTo>
                  <a:lnTo>
                    <a:pt x="417670" y="386037"/>
                  </a:lnTo>
                  <a:lnTo>
                    <a:pt x="385985" y="417723"/>
                  </a:lnTo>
                  <a:lnTo>
                    <a:pt x="355344" y="450424"/>
                  </a:lnTo>
                  <a:lnTo>
                    <a:pt x="325772" y="484114"/>
                  </a:lnTo>
                  <a:lnTo>
                    <a:pt x="297297" y="518764"/>
                  </a:lnTo>
                  <a:lnTo>
                    <a:pt x="269946" y="554347"/>
                  </a:lnTo>
                  <a:lnTo>
                    <a:pt x="243746" y="590837"/>
                  </a:lnTo>
                  <a:lnTo>
                    <a:pt x="218725" y="628206"/>
                  </a:lnTo>
                  <a:lnTo>
                    <a:pt x="194909" y="666427"/>
                  </a:lnTo>
                  <a:lnTo>
                    <a:pt x="172326" y="705472"/>
                  </a:lnTo>
                  <a:lnTo>
                    <a:pt x="151003" y="745315"/>
                  </a:lnTo>
                  <a:lnTo>
                    <a:pt x="130967" y="785928"/>
                  </a:lnTo>
                  <a:lnTo>
                    <a:pt x="112246" y="827284"/>
                  </a:lnTo>
                  <a:lnTo>
                    <a:pt x="94866" y="869356"/>
                  </a:lnTo>
                  <a:lnTo>
                    <a:pt x="78854" y="912117"/>
                  </a:lnTo>
                  <a:lnTo>
                    <a:pt x="64239" y="955539"/>
                  </a:lnTo>
                  <a:lnTo>
                    <a:pt x="51047" y="999595"/>
                  </a:lnTo>
                  <a:lnTo>
                    <a:pt x="39304" y="1044259"/>
                  </a:lnTo>
                  <a:lnTo>
                    <a:pt x="29040" y="1089502"/>
                  </a:lnTo>
                  <a:lnTo>
                    <a:pt x="20280" y="1135297"/>
                  </a:lnTo>
                  <a:lnTo>
                    <a:pt x="13051" y="1181618"/>
                  </a:lnTo>
                  <a:lnTo>
                    <a:pt x="7382" y="1228438"/>
                  </a:lnTo>
                  <a:lnTo>
                    <a:pt x="3299" y="1275728"/>
                  </a:lnTo>
                  <a:lnTo>
                    <a:pt x="829" y="1323462"/>
                  </a:lnTo>
                  <a:lnTo>
                    <a:pt x="0" y="1371612"/>
                  </a:lnTo>
                  <a:lnTo>
                    <a:pt x="2743085" y="1371612"/>
                  </a:lnTo>
                  <a:lnTo>
                    <a:pt x="2742256" y="1323462"/>
                  </a:lnTo>
                  <a:lnTo>
                    <a:pt x="2739786" y="1275728"/>
                  </a:lnTo>
                  <a:lnTo>
                    <a:pt x="2735703" y="1228438"/>
                  </a:lnTo>
                  <a:lnTo>
                    <a:pt x="2730034" y="1181618"/>
                  </a:lnTo>
                  <a:lnTo>
                    <a:pt x="2722805" y="1135297"/>
                  </a:lnTo>
                  <a:lnTo>
                    <a:pt x="2714045" y="1089502"/>
                  </a:lnTo>
                  <a:lnTo>
                    <a:pt x="2703781" y="1044259"/>
                  </a:lnTo>
                  <a:lnTo>
                    <a:pt x="2692039" y="999595"/>
                  </a:lnTo>
                  <a:lnTo>
                    <a:pt x="2678847" y="955539"/>
                  </a:lnTo>
                  <a:lnTo>
                    <a:pt x="2664232" y="912117"/>
                  </a:lnTo>
                  <a:lnTo>
                    <a:pt x="2648221" y="869356"/>
                  </a:lnTo>
                  <a:lnTo>
                    <a:pt x="2630841" y="827284"/>
                  </a:lnTo>
                  <a:lnTo>
                    <a:pt x="2612120" y="785928"/>
                  </a:lnTo>
                  <a:lnTo>
                    <a:pt x="2592085" y="745315"/>
                  </a:lnTo>
                  <a:lnTo>
                    <a:pt x="2570763" y="705472"/>
                  </a:lnTo>
                  <a:lnTo>
                    <a:pt x="2548181" y="666427"/>
                  </a:lnTo>
                  <a:lnTo>
                    <a:pt x="2524366" y="628206"/>
                  </a:lnTo>
                  <a:lnTo>
                    <a:pt x="2499346" y="590837"/>
                  </a:lnTo>
                  <a:lnTo>
                    <a:pt x="2473148" y="554347"/>
                  </a:lnTo>
                  <a:lnTo>
                    <a:pt x="2445799" y="518764"/>
                  </a:lnTo>
                  <a:lnTo>
                    <a:pt x="2417325" y="484114"/>
                  </a:lnTo>
                  <a:lnTo>
                    <a:pt x="2387755" y="450424"/>
                  </a:lnTo>
                  <a:lnTo>
                    <a:pt x="2357116" y="417723"/>
                  </a:lnTo>
                  <a:lnTo>
                    <a:pt x="2325434" y="386037"/>
                  </a:lnTo>
                  <a:lnTo>
                    <a:pt x="2292737" y="355393"/>
                  </a:lnTo>
                  <a:lnTo>
                    <a:pt x="2259052" y="325818"/>
                  </a:lnTo>
                  <a:lnTo>
                    <a:pt x="2224406" y="297341"/>
                  </a:lnTo>
                  <a:lnTo>
                    <a:pt x="2188827" y="269987"/>
                  </a:lnTo>
                  <a:lnTo>
                    <a:pt x="2152341" y="243784"/>
                  </a:lnTo>
                  <a:lnTo>
                    <a:pt x="2114977" y="218760"/>
                  </a:lnTo>
                  <a:lnTo>
                    <a:pt x="2076760" y="194941"/>
                  </a:lnTo>
                  <a:lnTo>
                    <a:pt x="2037719" y="172355"/>
                  </a:lnTo>
                  <a:lnTo>
                    <a:pt x="1997879" y="151029"/>
                  </a:lnTo>
                  <a:lnTo>
                    <a:pt x="1957270" y="130990"/>
                  </a:lnTo>
                  <a:lnTo>
                    <a:pt x="1915917" y="112266"/>
                  </a:lnTo>
                  <a:lnTo>
                    <a:pt x="1873849" y="94883"/>
                  </a:lnTo>
                  <a:lnTo>
                    <a:pt x="1831091" y="78869"/>
                  </a:lnTo>
                  <a:lnTo>
                    <a:pt x="1787672" y="64251"/>
                  </a:lnTo>
                  <a:lnTo>
                    <a:pt x="1743618" y="51057"/>
                  </a:lnTo>
                  <a:lnTo>
                    <a:pt x="1698957" y="39312"/>
                  </a:lnTo>
                  <a:lnTo>
                    <a:pt x="1653716" y="29046"/>
                  </a:lnTo>
                  <a:lnTo>
                    <a:pt x="1607923" y="20284"/>
                  </a:lnTo>
                  <a:lnTo>
                    <a:pt x="1561603" y="13054"/>
                  </a:lnTo>
                  <a:lnTo>
                    <a:pt x="1514785" y="7383"/>
                  </a:lnTo>
                  <a:lnTo>
                    <a:pt x="1467496" y="3299"/>
                  </a:lnTo>
                  <a:lnTo>
                    <a:pt x="1419763" y="829"/>
                  </a:lnTo>
                  <a:lnTo>
                    <a:pt x="1371612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3299" y="3946309"/>
              <a:ext cx="2239645" cy="1120140"/>
            </a:xfrm>
            <a:custGeom>
              <a:avLst/>
              <a:gdLst/>
              <a:ahLst/>
              <a:cxnLst/>
              <a:rect l="l" t="t" r="r" b="b"/>
              <a:pathLst>
                <a:path w="2239645" h="1120139">
                  <a:moveTo>
                    <a:pt x="1119657" y="0"/>
                  </a:moveTo>
                  <a:lnTo>
                    <a:pt x="1071081" y="1034"/>
                  </a:lnTo>
                  <a:lnTo>
                    <a:pt x="1023035" y="4110"/>
                  </a:lnTo>
                  <a:lnTo>
                    <a:pt x="975560" y="9184"/>
                  </a:lnTo>
                  <a:lnTo>
                    <a:pt x="928698" y="16216"/>
                  </a:lnTo>
                  <a:lnTo>
                    <a:pt x="882492" y="25162"/>
                  </a:lnTo>
                  <a:lnTo>
                    <a:pt x="836982" y="35982"/>
                  </a:lnTo>
                  <a:lnTo>
                    <a:pt x="792212" y="48632"/>
                  </a:lnTo>
                  <a:lnTo>
                    <a:pt x="748223" y="63071"/>
                  </a:lnTo>
                  <a:lnTo>
                    <a:pt x="705057" y="79257"/>
                  </a:lnTo>
                  <a:lnTo>
                    <a:pt x="662756" y="97148"/>
                  </a:lnTo>
                  <a:lnTo>
                    <a:pt x="621362" y="116702"/>
                  </a:lnTo>
                  <a:lnTo>
                    <a:pt x="580917" y="137877"/>
                  </a:lnTo>
                  <a:lnTo>
                    <a:pt x="541464" y="160630"/>
                  </a:lnTo>
                  <a:lnTo>
                    <a:pt x="503043" y="184920"/>
                  </a:lnTo>
                  <a:lnTo>
                    <a:pt x="465697" y="210705"/>
                  </a:lnTo>
                  <a:lnTo>
                    <a:pt x="429469" y="237943"/>
                  </a:lnTo>
                  <a:lnTo>
                    <a:pt x="394399" y="266591"/>
                  </a:lnTo>
                  <a:lnTo>
                    <a:pt x="360530" y="296608"/>
                  </a:lnTo>
                  <a:lnTo>
                    <a:pt x="327904" y="327952"/>
                  </a:lnTo>
                  <a:lnTo>
                    <a:pt x="296563" y="360580"/>
                  </a:lnTo>
                  <a:lnTo>
                    <a:pt x="266549" y="394451"/>
                  </a:lnTo>
                  <a:lnTo>
                    <a:pt x="237904" y="429522"/>
                  </a:lnTo>
                  <a:lnTo>
                    <a:pt x="210669" y="465752"/>
                  </a:lnTo>
                  <a:lnTo>
                    <a:pt x="184887" y="503099"/>
                  </a:lnTo>
                  <a:lnTo>
                    <a:pt x="160601" y="541520"/>
                  </a:lnTo>
                  <a:lnTo>
                    <a:pt x="137851" y="580974"/>
                  </a:lnTo>
                  <a:lnTo>
                    <a:pt x="116679" y="621418"/>
                  </a:lnTo>
                  <a:lnTo>
                    <a:pt x="97129" y="662810"/>
                  </a:lnTo>
                  <a:lnTo>
                    <a:pt x="79241" y="705109"/>
                  </a:lnTo>
                  <a:lnTo>
                    <a:pt x="63058" y="748273"/>
                  </a:lnTo>
                  <a:lnTo>
                    <a:pt x="48621" y="792259"/>
                  </a:lnTo>
                  <a:lnTo>
                    <a:pt x="35974" y="837025"/>
                  </a:lnTo>
                  <a:lnTo>
                    <a:pt x="25156" y="882530"/>
                  </a:lnTo>
                  <a:lnTo>
                    <a:pt x="16212" y="928730"/>
                  </a:lnTo>
                  <a:lnTo>
                    <a:pt x="9182" y="975586"/>
                  </a:lnTo>
                  <a:lnTo>
                    <a:pt x="4109" y="1023053"/>
                  </a:lnTo>
                  <a:lnTo>
                    <a:pt x="1034" y="1071091"/>
                  </a:lnTo>
                  <a:lnTo>
                    <a:pt x="0" y="1119657"/>
                  </a:lnTo>
                  <a:lnTo>
                    <a:pt x="2239187" y="1119657"/>
                  </a:lnTo>
                  <a:lnTo>
                    <a:pt x="2238153" y="1071091"/>
                  </a:lnTo>
                  <a:lnTo>
                    <a:pt x="2235078" y="1023053"/>
                  </a:lnTo>
                  <a:lnTo>
                    <a:pt x="2230005" y="975586"/>
                  </a:lnTo>
                  <a:lnTo>
                    <a:pt x="2222975" y="928730"/>
                  </a:lnTo>
                  <a:lnTo>
                    <a:pt x="2214031" y="882530"/>
                  </a:lnTo>
                  <a:lnTo>
                    <a:pt x="2203214" y="837025"/>
                  </a:lnTo>
                  <a:lnTo>
                    <a:pt x="2190566" y="792259"/>
                  </a:lnTo>
                  <a:lnTo>
                    <a:pt x="2176130" y="748273"/>
                  </a:lnTo>
                  <a:lnTo>
                    <a:pt x="2159948" y="705109"/>
                  </a:lnTo>
                  <a:lnTo>
                    <a:pt x="2142060" y="662810"/>
                  </a:lnTo>
                  <a:lnTo>
                    <a:pt x="2122511" y="621418"/>
                  </a:lnTo>
                  <a:lnTo>
                    <a:pt x="2101340" y="580974"/>
                  </a:lnTo>
                  <a:lnTo>
                    <a:pt x="2078591" y="541520"/>
                  </a:lnTo>
                  <a:lnTo>
                    <a:pt x="2054306" y="503099"/>
                  </a:lnTo>
                  <a:lnTo>
                    <a:pt x="2028526" y="465752"/>
                  </a:lnTo>
                  <a:lnTo>
                    <a:pt x="2001293" y="429522"/>
                  </a:lnTo>
                  <a:lnTo>
                    <a:pt x="1972649" y="394451"/>
                  </a:lnTo>
                  <a:lnTo>
                    <a:pt x="1942637" y="360580"/>
                  </a:lnTo>
                  <a:lnTo>
                    <a:pt x="1911299" y="327952"/>
                  </a:lnTo>
                  <a:lnTo>
                    <a:pt x="1878675" y="296608"/>
                  </a:lnTo>
                  <a:lnTo>
                    <a:pt x="1844810" y="266591"/>
                  </a:lnTo>
                  <a:lnTo>
                    <a:pt x="1809743" y="237943"/>
                  </a:lnTo>
                  <a:lnTo>
                    <a:pt x="1773518" y="210705"/>
                  </a:lnTo>
                  <a:lnTo>
                    <a:pt x="1736176" y="184920"/>
                  </a:lnTo>
                  <a:lnTo>
                    <a:pt x="1697759" y="160630"/>
                  </a:lnTo>
                  <a:lnTo>
                    <a:pt x="1658310" y="137877"/>
                  </a:lnTo>
                  <a:lnTo>
                    <a:pt x="1617870" y="116702"/>
                  </a:lnTo>
                  <a:lnTo>
                    <a:pt x="1576482" y="97148"/>
                  </a:lnTo>
                  <a:lnTo>
                    <a:pt x="1534186" y="79257"/>
                  </a:lnTo>
                  <a:lnTo>
                    <a:pt x="1491026" y="63071"/>
                  </a:lnTo>
                  <a:lnTo>
                    <a:pt x="1447044" y="48632"/>
                  </a:lnTo>
                  <a:lnTo>
                    <a:pt x="1402280" y="35982"/>
                  </a:lnTo>
                  <a:lnTo>
                    <a:pt x="1356778" y="25162"/>
                  </a:lnTo>
                  <a:lnTo>
                    <a:pt x="1310579" y="16216"/>
                  </a:lnTo>
                  <a:lnTo>
                    <a:pt x="1263726" y="9184"/>
                  </a:lnTo>
                  <a:lnTo>
                    <a:pt x="1216260" y="4110"/>
                  </a:lnTo>
                  <a:lnTo>
                    <a:pt x="1168223" y="1034"/>
                  </a:lnTo>
                  <a:lnTo>
                    <a:pt x="1119657" y="0"/>
                  </a:lnTo>
                  <a:close/>
                </a:path>
              </a:pathLst>
            </a:custGeom>
            <a:solidFill>
              <a:srgbClr val="F7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4379950" y="2558351"/>
            <a:ext cx="4424680" cy="2494280"/>
          </a:xfrm>
          <a:custGeom>
            <a:avLst/>
            <a:gdLst/>
            <a:ahLst/>
            <a:cxnLst/>
            <a:rect l="l" t="t" r="r" b="b"/>
            <a:pathLst>
              <a:path w="4424680" h="2494279">
                <a:moveTo>
                  <a:pt x="251688" y="382981"/>
                </a:moveTo>
                <a:lnTo>
                  <a:pt x="0" y="373341"/>
                </a:lnTo>
                <a:lnTo>
                  <a:pt x="239115" y="637324"/>
                </a:lnTo>
                <a:lnTo>
                  <a:pt x="251688" y="382981"/>
                </a:lnTo>
                <a:close/>
              </a:path>
              <a:path w="4424680" h="2494279">
                <a:moveTo>
                  <a:pt x="2905518" y="237299"/>
                </a:moveTo>
                <a:lnTo>
                  <a:pt x="2821076" y="0"/>
                </a:lnTo>
                <a:lnTo>
                  <a:pt x="2664663" y="320001"/>
                </a:lnTo>
                <a:lnTo>
                  <a:pt x="2905518" y="237299"/>
                </a:lnTo>
                <a:close/>
              </a:path>
              <a:path w="4424680" h="2494279">
                <a:moveTo>
                  <a:pt x="4424565" y="2314156"/>
                </a:moveTo>
                <a:lnTo>
                  <a:pt x="4068394" y="2314156"/>
                </a:lnTo>
                <a:lnTo>
                  <a:pt x="4248455" y="2494216"/>
                </a:lnTo>
                <a:lnTo>
                  <a:pt x="4424565" y="2314156"/>
                </a:lnTo>
                <a:close/>
              </a:path>
            </a:pathLst>
          </a:custGeom>
          <a:solidFill>
            <a:srgbClr val="00AB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87466" y="4186212"/>
            <a:ext cx="1576884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N" sz="1700" b="1" spc="-10" dirty="0">
                <a:latin typeface="Carlito"/>
                <a:cs typeface="Carlito"/>
              </a:rPr>
              <a:t>Lorem Ipsum </a:t>
            </a:r>
            <a:r>
              <a:rPr lang="en-IN" sz="1700" b="1" spc="-10" dirty="0" err="1">
                <a:latin typeface="Carlito"/>
                <a:cs typeface="Carlito"/>
              </a:rPr>
              <a:t>Dolor</a:t>
            </a:r>
            <a:r>
              <a:rPr lang="en-IN" sz="1700" b="1" spc="-10" dirty="0">
                <a:latin typeface="Carlito"/>
                <a:cs typeface="Carlito"/>
              </a:rPr>
              <a:t> Set </a:t>
            </a:r>
            <a:r>
              <a:rPr lang="en-IN" sz="1700" b="1" spc="-10" dirty="0" err="1">
                <a:latin typeface="Carlito"/>
                <a:cs typeface="Carlito"/>
              </a:rPr>
              <a:t>Amet</a:t>
            </a:r>
            <a:endParaRPr lang="en-IN" sz="1700" dirty="0">
              <a:latin typeface="Aroania"/>
              <a:cs typeface="Aroan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81071" y="2500671"/>
            <a:ext cx="2078355" cy="1307409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b="1" spc="-15" dirty="0">
                <a:solidFill>
                  <a:srgbClr val="00AB85"/>
                </a:solidFill>
                <a:latin typeface="Carlito"/>
                <a:cs typeface="Carlito"/>
              </a:rPr>
              <a:t>Strategy</a:t>
            </a:r>
            <a:endParaRPr sz="2000" dirty="0">
              <a:latin typeface="Carlito"/>
              <a:cs typeface="Carlito"/>
            </a:endParaRPr>
          </a:p>
          <a:p>
            <a:pPr marL="22860" marR="5080">
              <a:lnSpc>
                <a:spcPct val="100000"/>
              </a:lnSpc>
              <a:spcBef>
                <a:spcPts val="880"/>
              </a:spcBef>
            </a:pP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1700" dirty="0">
              <a:latin typeface="Aroania"/>
              <a:cs typeface="Aroan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51658" y="5294089"/>
            <a:ext cx="2667029" cy="114903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arlito"/>
                <a:cs typeface="Carlito"/>
              </a:rPr>
              <a:t>Metric</a:t>
            </a:r>
            <a:endParaRPr sz="2000" dirty="0">
              <a:latin typeface="Carlito"/>
              <a:cs typeface="Carlito"/>
            </a:endParaRPr>
          </a:p>
          <a:p>
            <a:pPr marL="32384" marR="284480">
              <a:lnSpc>
                <a:spcPct val="100000"/>
              </a:lnSpc>
              <a:spcBef>
                <a:spcPts val="340"/>
              </a:spcBef>
            </a:pP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1700" dirty="0">
              <a:latin typeface="Aroania"/>
              <a:cs typeface="Aroan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75073" y="1295378"/>
            <a:ext cx="3058626" cy="106118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b="1" spc="-15" dirty="0">
                <a:solidFill>
                  <a:srgbClr val="467137"/>
                </a:solidFill>
                <a:latin typeface="Carlito"/>
                <a:cs typeface="Carlito"/>
              </a:rPr>
              <a:t>Strategy</a:t>
            </a:r>
            <a:endParaRPr sz="2000" dirty="0">
              <a:latin typeface="Carlito"/>
              <a:cs typeface="Carlito"/>
            </a:endParaRPr>
          </a:p>
          <a:p>
            <a:pPr marL="22860">
              <a:lnSpc>
                <a:spcPct val="100000"/>
              </a:lnSpc>
              <a:spcBef>
                <a:spcPts val="880"/>
              </a:spcBef>
            </a:pP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1700" dirty="0">
              <a:latin typeface="Aroania"/>
              <a:cs typeface="Aroan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853908" y="5302788"/>
            <a:ext cx="2809875" cy="1289685"/>
          </a:xfrm>
          <a:custGeom>
            <a:avLst/>
            <a:gdLst/>
            <a:ahLst/>
            <a:cxnLst/>
            <a:rect l="l" t="t" r="r" b="b"/>
            <a:pathLst>
              <a:path w="2809875" h="1289684">
                <a:moveTo>
                  <a:pt x="2449106" y="1289621"/>
                </a:moveTo>
                <a:lnTo>
                  <a:pt x="360616" y="1289621"/>
                </a:lnTo>
                <a:lnTo>
                  <a:pt x="311683" y="1286329"/>
                </a:lnTo>
                <a:lnTo>
                  <a:pt x="264750" y="1276739"/>
                </a:lnTo>
                <a:lnTo>
                  <a:pt x="220248" y="1261282"/>
                </a:lnTo>
                <a:lnTo>
                  <a:pt x="178607" y="1240386"/>
                </a:lnTo>
                <a:lnTo>
                  <a:pt x="140255" y="1214482"/>
                </a:lnTo>
                <a:lnTo>
                  <a:pt x="105622" y="1183998"/>
                </a:lnTo>
                <a:lnTo>
                  <a:pt x="75139" y="1149366"/>
                </a:lnTo>
                <a:lnTo>
                  <a:pt x="49235" y="1111014"/>
                </a:lnTo>
                <a:lnTo>
                  <a:pt x="28339" y="1069372"/>
                </a:lnTo>
                <a:lnTo>
                  <a:pt x="12881" y="1024870"/>
                </a:lnTo>
                <a:lnTo>
                  <a:pt x="3292" y="977938"/>
                </a:lnTo>
                <a:lnTo>
                  <a:pt x="0" y="929005"/>
                </a:lnTo>
                <a:lnTo>
                  <a:pt x="0" y="360616"/>
                </a:lnTo>
                <a:lnTo>
                  <a:pt x="3292" y="311683"/>
                </a:lnTo>
                <a:lnTo>
                  <a:pt x="12881" y="264750"/>
                </a:lnTo>
                <a:lnTo>
                  <a:pt x="28339" y="220248"/>
                </a:lnTo>
                <a:lnTo>
                  <a:pt x="49235" y="178607"/>
                </a:lnTo>
                <a:lnTo>
                  <a:pt x="75139" y="140255"/>
                </a:lnTo>
                <a:lnTo>
                  <a:pt x="105622" y="105622"/>
                </a:lnTo>
                <a:lnTo>
                  <a:pt x="140255" y="75139"/>
                </a:lnTo>
                <a:lnTo>
                  <a:pt x="178607" y="49235"/>
                </a:lnTo>
                <a:lnTo>
                  <a:pt x="220248" y="28339"/>
                </a:lnTo>
                <a:lnTo>
                  <a:pt x="264750" y="12881"/>
                </a:lnTo>
                <a:lnTo>
                  <a:pt x="311683" y="3292"/>
                </a:lnTo>
                <a:lnTo>
                  <a:pt x="360616" y="0"/>
                </a:lnTo>
                <a:lnTo>
                  <a:pt x="2449106" y="0"/>
                </a:lnTo>
                <a:lnTo>
                  <a:pt x="2498039" y="3292"/>
                </a:lnTo>
                <a:lnTo>
                  <a:pt x="2544971" y="12881"/>
                </a:lnTo>
                <a:lnTo>
                  <a:pt x="2589473" y="28339"/>
                </a:lnTo>
                <a:lnTo>
                  <a:pt x="2631115" y="49235"/>
                </a:lnTo>
                <a:lnTo>
                  <a:pt x="2669467" y="75139"/>
                </a:lnTo>
                <a:lnTo>
                  <a:pt x="2704099" y="105622"/>
                </a:lnTo>
                <a:lnTo>
                  <a:pt x="2734583" y="140255"/>
                </a:lnTo>
                <a:lnTo>
                  <a:pt x="2760487" y="178607"/>
                </a:lnTo>
                <a:lnTo>
                  <a:pt x="2781383" y="220248"/>
                </a:lnTo>
                <a:lnTo>
                  <a:pt x="2796840" y="264750"/>
                </a:lnTo>
                <a:lnTo>
                  <a:pt x="2806430" y="311683"/>
                </a:lnTo>
                <a:lnTo>
                  <a:pt x="2809722" y="360616"/>
                </a:lnTo>
                <a:lnTo>
                  <a:pt x="2809722" y="929005"/>
                </a:lnTo>
                <a:lnTo>
                  <a:pt x="2806430" y="977938"/>
                </a:lnTo>
                <a:lnTo>
                  <a:pt x="2796840" y="1024870"/>
                </a:lnTo>
                <a:lnTo>
                  <a:pt x="2781383" y="1069372"/>
                </a:lnTo>
                <a:lnTo>
                  <a:pt x="2760487" y="1111014"/>
                </a:lnTo>
                <a:lnTo>
                  <a:pt x="2734583" y="1149366"/>
                </a:lnTo>
                <a:lnTo>
                  <a:pt x="2704099" y="1183998"/>
                </a:lnTo>
                <a:lnTo>
                  <a:pt x="2669467" y="1214482"/>
                </a:lnTo>
                <a:lnTo>
                  <a:pt x="2631115" y="1240386"/>
                </a:lnTo>
                <a:lnTo>
                  <a:pt x="2589473" y="1261282"/>
                </a:lnTo>
                <a:lnTo>
                  <a:pt x="2544971" y="1276739"/>
                </a:lnTo>
                <a:lnTo>
                  <a:pt x="2498039" y="1286329"/>
                </a:lnTo>
                <a:lnTo>
                  <a:pt x="2449106" y="1289621"/>
                </a:lnTo>
                <a:close/>
              </a:path>
            </a:pathLst>
          </a:custGeom>
          <a:ln w="12700">
            <a:solidFill>
              <a:srgbClr val="EC83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5213" y="50"/>
            <a:ext cx="3493770" cy="1876425"/>
          </a:xfrm>
          <a:custGeom>
            <a:avLst/>
            <a:gdLst/>
            <a:ahLst/>
            <a:cxnLst/>
            <a:rect l="l" t="t" r="r" b="b"/>
            <a:pathLst>
              <a:path w="3493770" h="1876425">
                <a:moveTo>
                  <a:pt x="3493236" y="0"/>
                </a:moveTo>
                <a:lnTo>
                  <a:pt x="0" y="0"/>
                </a:lnTo>
                <a:lnTo>
                  <a:pt x="0" y="1876082"/>
                </a:lnTo>
                <a:lnTo>
                  <a:pt x="1692973" y="1576400"/>
                </a:lnTo>
                <a:lnTo>
                  <a:pt x="3493236" y="1876082"/>
                </a:lnTo>
                <a:lnTo>
                  <a:pt x="3493236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188272" y="4770463"/>
            <a:ext cx="7219950" cy="2249805"/>
            <a:chOff x="188272" y="4770463"/>
            <a:chExt cx="7219950" cy="2249805"/>
          </a:xfrm>
        </p:grpSpPr>
        <p:sp>
          <p:nvSpPr>
            <p:cNvPr id="66" name="object 66"/>
            <p:cNvSpPr/>
            <p:nvPr/>
          </p:nvSpPr>
          <p:spPr>
            <a:xfrm>
              <a:off x="526846" y="6530877"/>
              <a:ext cx="6881495" cy="489584"/>
            </a:xfrm>
            <a:custGeom>
              <a:avLst/>
              <a:gdLst/>
              <a:ahLst/>
              <a:cxnLst/>
              <a:rect l="l" t="t" r="r" b="b"/>
              <a:pathLst>
                <a:path w="6881495" h="489584">
                  <a:moveTo>
                    <a:pt x="6114770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5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5" y="115841"/>
                  </a:lnTo>
                  <a:lnTo>
                    <a:pt x="2342512" y="129296"/>
                  </a:lnTo>
                  <a:lnTo>
                    <a:pt x="2295827" y="142520"/>
                  </a:lnTo>
                  <a:lnTo>
                    <a:pt x="2248924" y="155511"/>
                  </a:lnTo>
                  <a:lnTo>
                    <a:pt x="2201803" y="168267"/>
                  </a:lnTo>
                  <a:lnTo>
                    <a:pt x="2154467" y="180788"/>
                  </a:lnTo>
                  <a:lnTo>
                    <a:pt x="2106918" y="193072"/>
                  </a:lnTo>
                  <a:lnTo>
                    <a:pt x="2059158" y="205117"/>
                  </a:lnTo>
                  <a:lnTo>
                    <a:pt x="2011190" y="216924"/>
                  </a:lnTo>
                  <a:lnTo>
                    <a:pt x="1963015" y="228489"/>
                  </a:lnTo>
                  <a:lnTo>
                    <a:pt x="1914635" y="239813"/>
                  </a:lnTo>
                  <a:lnTo>
                    <a:pt x="1866053" y="250894"/>
                  </a:lnTo>
                  <a:lnTo>
                    <a:pt x="1817270" y="261730"/>
                  </a:lnTo>
                  <a:lnTo>
                    <a:pt x="1768290" y="272321"/>
                  </a:lnTo>
                  <a:lnTo>
                    <a:pt x="1719113" y="282665"/>
                  </a:lnTo>
                  <a:lnTo>
                    <a:pt x="1669742" y="292760"/>
                  </a:lnTo>
                  <a:lnTo>
                    <a:pt x="1620179" y="302606"/>
                  </a:lnTo>
                  <a:lnTo>
                    <a:pt x="1570426" y="312202"/>
                  </a:lnTo>
                  <a:lnTo>
                    <a:pt x="1520486" y="321545"/>
                  </a:lnTo>
                  <a:lnTo>
                    <a:pt x="1470360" y="330636"/>
                  </a:lnTo>
                  <a:lnTo>
                    <a:pt x="1420050" y="339472"/>
                  </a:lnTo>
                  <a:lnTo>
                    <a:pt x="1369559" y="348052"/>
                  </a:lnTo>
                  <a:lnTo>
                    <a:pt x="1318889" y="356376"/>
                  </a:lnTo>
                  <a:lnTo>
                    <a:pt x="1268041" y="364441"/>
                  </a:lnTo>
                  <a:lnTo>
                    <a:pt x="1217019" y="372247"/>
                  </a:lnTo>
                  <a:lnTo>
                    <a:pt x="1165823" y="379792"/>
                  </a:lnTo>
                  <a:lnTo>
                    <a:pt x="1114456" y="387075"/>
                  </a:lnTo>
                  <a:lnTo>
                    <a:pt x="1062921" y="394095"/>
                  </a:lnTo>
                  <a:lnTo>
                    <a:pt x="1011219" y="400851"/>
                  </a:lnTo>
                  <a:lnTo>
                    <a:pt x="959352" y="407340"/>
                  </a:lnTo>
                  <a:lnTo>
                    <a:pt x="907323" y="413563"/>
                  </a:lnTo>
                  <a:lnTo>
                    <a:pt x="855133" y="419518"/>
                  </a:lnTo>
                  <a:lnTo>
                    <a:pt x="802785" y="425203"/>
                  </a:lnTo>
                  <a:lnTo>
                    <a:pt x="750281" y="430617"/>
                  </a:lnTo>
                  <a:lnTo>
                    <a:pt x="697623" y="435760"/>
                  </a:lnTo>
                  <a:lnTo>
                    <a:pt x="644813" y="440629"/>
                  </a:lnTo>
                  <a:lnTo>
                    <a:pt x="591853" y="445224"/>
                  </a:lnTo>
                  <a:lnTo>
                    <a:pt x="538745" y="449543"/>
                  </a:lnTo>
                  <a:lnTo>
                    <a:pt x="485491" y="453585"/>
                  </a:lnTo>
                  <a:lnTo>
                    <a:pt x="432094" y="457348"/>
                  </a:lnTo>
                  <a:lnTo>
                    <a:pt x="378555" y="460833"/>
                  </a:lnTo>
                  <a:lnTo>
                    <a:pt x="324877" y="464036"/>
                  </a:lnTo>
                  <a:lnTo>
                    <a:pt x="271062" y="466958"/>
                  </a:lnTo>
                  <a:lnTo>
                    <a:pt x="217111" y="469596"/>
                  </a:lnTo>
                  <a:lnTo>
                    <a:pt x="163028" y="471949"/>
                  </a:lnTo>
                  <a:lnTo>
                    <a:pt x="108813" y="474017"/>
                  </a:lnTo>
                  <a:lnTo>
                    <a:pt x="54470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6881012" y="489229"/>
                  </a:lnTo>
                  <a:lnTo>
                    <a:pt x="6881012" y="458165"/>
                  </a:lnTo>
                  <a:lnTo>
                    <a:pt x="6871904" y="387308"/>
                  </a:lnTo>
                  <a:lnTo>
                    <a:pt x="6845489" y="319874"/>
                  </a:lnTo>
                  <a:lnTo>
                    <a:pt x="6803129" y="256676"/>
                  </a:lnTo>
                  <a:lnTo>
                    <a:pt x="6776396" y="226921"/>
                  </a:lnTo>
                  <a:lnTo>
                    <a:pt x="6746188" y="198531"/>
                  </a:lnTo>
                  <a:lnTo>
                    <a:pt x="6712675" y="171607"/>
                  </a:lnTo>
                  <a:lnTo>
                    <a:pt x="6676028" y="146252"/>
                  </a:lnTo>
                  <a:lnTo>
                    <a:pt x="6636417" y="122567"/>
                  </a:lnTo>
                  <a:lnTo>
                    <a:pt x="6594012" y="100654"/>
                  </a:lnTo>
                  <a:lnTo>
                    <a:pt x="6548985" y="80616"/>
                  </a:lnTo>
                  <a:lnTo>
                    <a:pt x="6501504" y="62553"/>
                  </a:lnTo>
                  <a:lnTo>
                    <a:pt x="6451741" y="46568"/>
                  </a:lnTo>
                  <a:lnTo>
                    <a:pt x="6399866" y="32763"/>
                  </a:lnTo>
                  <a:lnTo>
                    <a:pt x="6346049" y="21240"/>
                  </a:lnTo>
                  <a:lnTo>
                    <a:pt x="6290460" y="12100"/>
                  </a:lnTo>
                  <a:lnTo>
                    <a:pt x="6233271" y="5445"/>
                  </a:lnTo>
                  <a:lnTo>
                    <a:pt x="6174651" y="1378"/>
                  </a:lnTo>
                  <a:lnTo>
                    <a:pt x="6114770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6859" y="6530877"/>
              <a:ext cx="5241925" cy="489584"/>
            </a:xfrm>
            <a:custGeom>
              <a:avLst/>
              <a:gdLst/>
              <a:ahLst/>
              <a:cxnLst/>
              <a:rect l="l" t="t" r="r" b="b"/>
              <a:pathLst>
                <a:path w="5241925" h="489584">
                  <a:moveTo>
                    <a:pt x="4475429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4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4" y="115841"/>
                  </a:lnTo>
                  <a:lnTo>
                    <a:pt x="2342511" y="129296"/>
                  </a:lnTo>
                  <a:lnTo>
                    <a:pt x="2295826" y="142520"/>
                  </a:lnTo>
                  <a:lnTo>
                    <a:pt x="2248922" y="155511"/>
                  </a:lnTo>
                  <a:lnTo>
                    <a:pt x="2201801" y="168267"/>
                  </a:lnTo>
                  <a:lnTo>
                    <a:pt x="2154465" y="180788"/>
                  </a:lnTo>
                  <a:lnTo>
                    <a:pt x="2106916" y="193072"/>
                  </a:lnTo>
                  <a:lnTo>
                    <a:pt x="2059156" y="205117"/>
                  </a:lnTo>
                  <a:lnTo>
                    <a:pt x="2011187" y="216924"/>
                  </a:lnTo>
                  <a:lnTo>
                    <a:pt x="1963012" y="228489"/>
                  </a:lnTo>
                  <a:lnTo>
                    <a:pt x="1914632" y="239813"/>
                  </a:lnTo>
                  <a:lnTo>
                    <a:pt x="1866050" y="250894"/>
                  </a:lnTo>
                  <a:lnTo>
                    <a:pt x="1817267" y="261730"/>
                  </a:lnTo>
                  <a:lnTo>
                    <a:pt x="1768286" y="272321"/>
                  </a:lnTo>
                  <a:lnTo>
                    <a:pt x="1719109" y="282665"/>
                  </a:lnTo>
                  <a:lnTo>
                    <a:pt x="1669738" y="292760"/>
                  </a:lnTo>
                  <a:lnTo>
                    <a:pt x="1620175" y="302606"/>
                  </a:lnTo>
                  <a:lnTo>
                    <a:pt x="1570422" y="312202"/>
                  </a:lnTo>
                  <a:lnTo>
                    <a:pt x="1520481" y="321545"/>
                  </a:lnTo>
                  <a:lnTo>
                    <a:pt x="1470355" y="330636"/>
                  </a:lnTo>
                  <a:lnTo>
                    <a:pt x="1420045" y="339472"/>
                  </a:lnTo>
                  <a:lnTo>
                    <a:pt x="1369554" y="348052"/>
                  </a:lnTo>
                  <a:lnTo>
                    <a:pt x="1318884" y="356376"/>
                  </a:lnTo>
                  <a:lnTo>
                    <a:pt x="1268036" y="364441"/>
                  </a:lnTo>
                  <a:lnTo>
                    <a:pt x="1217013" y="372247"/>
                  </a:lnTo>
                  <a:lnTo>
                    <a:pt x="1165817" y="379792"/>
                  </a:lnTo>
                  <a:lnTo>
                    <a:pt x="1114451" y="387075"/>
                  </a:lnTo>
                  <a:lnTo>
                    <a:pt x="1062915" y="394095"/>
                  </a:lnTo>
                  <a:lnTo>
                    <a:pt x="1011213" y="400851"/>
                  </a:lnTo>
                  <a:lnTo>
                    <a:pt x="959346" y="407340"/>
                  </a:lnTo>
                  <a:lnTo>
                    <a:pt x="907317" y="413563"/>
                  </a:lnTo>
                  <a:lnTo>
                    <a:pt x="855128" y="419518"/>
                  </a:lnTo>
                  <a:lnTo>
                    <a:pt x="802780" y="425203"/>
                  </a:lnTo>
                  <a:lnTo>
                    <a:pt x="750276" y="430617"/>
                  </a:lnTo>
                  <a:lnTo>
                    <a:pt x="697618" y="435760"/>
                  </a:lnTo>
                  <a:lnTo>
                    <a:pt x="644808" y="440629"/>
                  </a:lnTo>
                  <a:lnTo>
                    <a:pt x="591848" y="445224"/>
                  </a:lnTo>
                  <a:lnTo>
                    <a:pt x="538740" y="449543"/>
                  </a:lnTo>
                  <a:lnTo>
                    <a:pt x="485487" y="453585"/>
                  </a:lnTo>
                  <a:lnTo>
                    <a:pt x="432090" y="457348"/>
                  </a:lnTo>
                  <a:lnTo>
                    <a:pt x="378551" y="460833"/>
                  </a:lnTo>
                  <a:lnTo>
                    <a:pt x="324874" y="464036"/>
                  </a:lnTo>
                  <a:lnTo>
                    <a:pt x="271059" y="466958"/>
                  </a:lnTo>
                  <a:lnTo>
                    <a:pt x="217109" y="469596"/>
                  </a:lnTo>
                  <a:lnTo>
                    <a:pt x="163026" y="471949"/>
                  </a:lnTo>
                  <a:lnTo>
                    <a:pt x="108812" y="474017"/>
                  </a:lnTo>
                  <a:lnTo>
                    <a:pt x="54469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5241531" y="489229"/>
                  </a:lnTo>
                  <a:lnTo>
                    <a:pt x="5241531" y="458165"/>
                  </a:lnTo>
                  <a:lnTo>
                    <a:pt x="5232426" y="387308"/>
                  </a:lnTo>
                  <a:lnTo>
                    <a:pt x="5206021" y="319874"/>
                  </a:lnTo>
                  <a:lnTo>
                    <a:pt x="5163676" y="256676"/>
                  </a:lnTo>
                  <a:lnTo>
                    <a:pt x="5136951" y="226921"/>
                  </a:lnTo>
                  <a:lnTo>
                    <a:pt x="5106752" y="198531"/>
                  </a:lnTo>
                  <a:lnTo>
                    <a:pt x="5073249" y="171607"/>
                  </a:lnTo>
                  <a:lnTo>
                    <a:pt x="5036612" y="146252"/>
                  </a:lnTo>
                  <a:lnTo>
                    <a:pt x="4997011" y="122567"/>
                  </a:lnTo>
                  <a:lnTo>
                    <a:pt x="4954616" y="100654"/>
                  </a:lnTo>
                  <a:lnTo>
                    <a:pt x="4909598" y="80616"/>
                  </a:lnTo>
                  <a:lnTo>
                    <a:pt x="4862126" y="62553"/>
                  </a:lnTo>
                  <a:lnTo>
                    <a:pt x="4812372" y="46568"/>
                  </a:lnTo>
                  <a:lnTo>
                    <a:pt x="4760504" y="32763"/>
                  </a:lnTo>
                  <a:lnTo>
                    <a:pt x="4706694" y="21240"/>
                  </a:lnTo>
                  <a:lnTo>
                    <a:pt x="4651111" y="12100"/>
                  </a:lnTo>
                  <a:lnTo>
                    <a:pt x="4593926" y="5445"/>
                  </a:lnTo>
                  <a:lnTo>
                    <a:pt x="4535308" y="1378"/>
                  </a:lnTo>
                  <a:lnTo>
                    <a:pt x="4475429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76134" y="5719254"/>
              <a:ext cx="38100" cy="1177925"/>
            </a:xfrm>
            <a:custGeom>
              <a:avLst/>
              <a:gdLst/>
              <a:ahLst/>
              <a:cxnLst/>
              <a:rect l="l" t="t" r="r" b="b"/>
              <a:pathLst>
                <a:path w="38100" h="1177925">
                  <a:moveTo>
                    <a:pt x="37515" y="0"/>
                  </a:moveTo>
                  <a:lnTo>
                    <a:pt x="0" y="0"/>
                  </a:lnTo>
                  <a:lnTo>
                    <a:pt x="0" y="1177671"/>
                  </a:lnTo>
                  <a:lnTo>
                    <a:pt x="37515" y="1177671"/>
                  </a:lnTo>
                  <a:lnTo>
                    <a:pt x="37515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2057" y="5652719"/>
              <a:ext cx="1471295" cy="65405"/>
            </a:xfrm>
            <a:custGeom>
              <a:avLst/>
              <a:gdLst/>
              <a:ahLst/>
              <a:cxnLst/>
              <a:rect l="l" t="t" r="r" b="b"/>
              <a:pathLst>
                <a:path w="1471295" h="65404">
                  <a:moveTo>
                    <a:pt x="1440992" y="0"/>
                  </a:moveTo>
                  <a:lnTo>
                    <a:pt x="29908" y="0"/>
                  </a:lnTo>
                  <a:lnTo>
                    <a:pt x="18270" y="2547"/>
                  </a:lnTo>
                  <a:lnTo>
                    <a:pt x="8762" y="9496"/>
                  </a:lnTo>
                  <a:lnTo>
                    <a:pt x="2351" y="19802"/>
                  </a:lnTo>
                  <a:lnTo>
                    <a:pt x="0" y="32423"/>
                  </a:lnTo>
                  <a:lnTo>
                    <a:pt x="2351" y="45043"/>
                  </a:lnTo>
                  <a:lnTo>
                    <a:pt x="8762" y="55349"/>
                  </a:lnTo>
                  <a:lnTo>
                    <a:pt x="18270" y="62298"/>
                  </a:lnTo>
                  <a:lnTo>
                    <a:pt x="29908" y="64846"/>
                  </a:lnTo>
                  <a:lnTo>
                    <a:pt x="1440992" y="64846"/>
                  </a:lnTo>
                  <a:lnTo>
                    <a:pt x="1452638" y="62298"/>
                  </a:lnTo>
                  <a:lnTo>
                    <a:pt x="1462149" y="55349"/>
                  </a:lnTo>
                  <a:lnTo>
                    <a:pt x="1468562" y="45043"/>
                  </a:lnTo>
                  <a:lnTo>
                    <a:pt x="1470914" y="32423"/>
                  </a:lnTo>
                  <a:lnTo>
                    <a:pt x="1468562" y="19802"/>
                  </a:lnTo>
                  <a:lnTo>
                    <a:pt x="1462149" y="9496"/>
                  </a:lnTo>
                  <a:lnTo>
                    <a:pt x="1452638" y="2547"/>
                  </a:lnTo>
                  <a:lnTo>
                    <a:pt x="1440992" y="0"/>
                  </a:lnTo>
                  <a:close/>
                </a:path>
              </a:pathLst>
            </a:custGeom>
            <a:solidFill>
              <a:srgbClr val="EAC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21406" y="6810611"/>
              <a:ext cx="132918" cy="68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04058" y="6159398"/>
              <a:ext cx="568325" cy="737235"/>
            </a:xfrm>
            <a:custGeom>
              <a:avLst/>
              <a:gdLst/>
              <a:ahLst/>
              <a:cxnLst/>
              <a:rect l="l" t="t" r="r" b="b"/>
              <a:pathLst>
                <a:path w="568325" h="737234">
                  <a:moveTo>
                    <a:pt x="567715" y="729322"/>
                  </a:moveTo>
                  <a:lnTo>
                    <a:pt x="564515" y="712317"/>
                  </a:lnTo>
                  <a:lnTo>
                    <a:pt x="555828" y="698423"/>
                  </a:lnTo>
                  <a:lnTo>
                    <a:pt x="542925" y="689063"/>
                  </a:lnTo>
                  <a:lnTo>
                    <a:pt x="527138" y="685634"/>
                  </a:lnTo>
                  <a:lnTo>
                    <a:pt x="309753" y="685634"/>
                  </a:lnTo>
                  <a:lnTo>
                    <a:pt x="313042" y="561809"/>
                  </a:lnTo>
                  <a:lnTo>
                    <a:pt x="315912" y="428713"/>
                  </a:lnTo>
                  <a:lnTo>
                    <a:pt x="317893" y="298932"/>
                  </a:lnTo>
                  <a:lnTo>
                    <a:pt x="318554" y="198755"/>
                  </a:lnTo>
                  <a:lnTo>
                    <a:pt x="318477" y="156222"/>
                  </a:lnTo>
                  <a:lnTo>
                    <a:pt x="316268" y="53416"/>
                  </a:lnTo>
                  <a:lnTo>
                    <a:pt x="309067" y="4445"/>
                  </a:lnTo>
                  <a:lnTo>
                    <a:pt x="303695" y="0"/>
                  </a:lnTo>
                  <a:lnTo>
                    <a:pt x="254520" y="12827"/>
                  </a:lnTo>
                  <a:lnTo>
                    <a:pt x="251371" y="11239"/>
                  </a:lnTo>
                  <a:lnTo>
                    <a:pt x="250520" y="9855"/>
                  </a:lnTo>
                  <a:lnTo>
                    <a:pt x="253047" y="20243"/>
                  </a:lnTo>
                  <a:lnTo>
                    <a:pt x="255016" y="41160"/>
                  </a:lnTo>
                  <a:lnTo>
                    <a:pt x="256451" y="71424"/>
                  </a:lnTo>
                  <a:lnTo>
                    <a:pt x="257390" y="109905"/>
                  </a:lnTo>
                  <a:lnTo>
                    <a:pt x="257886" y="155473"/>
                  </a:lnTo>
                  <a:lnTo>
                    <a:pt x="257949" y="206997"/>
                  </a:lnTo>
                  <a:lnTo>
                    <a:pt x="257657" y="263359"/>
                  </a:lnTo>
                  <a:lnTo>
                    <a:pt x="257035" y="323418"/>
                  </a:lnTo>
                  <a:lnTo>
                    <a:pt x="254965" y="450138"/>
                  </a:lnTo>
                  <a:lnTo>
                    <a:pt x="252107" y="578116"/>
                  </a:lnTo>
                  <a:lnTo>
                    <a:pt x="249148" y="685634"/>
                  </a:lnTo>
                  <a:lnTo>
                    <a:pt x="40589" y="685634"/>
                  </a:lnTo>
                  <a:lnTo>
                    <a:pt x="24790" y="689063"/>
                  </a:lnTo>
                  <a:lnTo>
                    <a:pt x="11887" y="698423"/>
                  </a:lnTo>
                  <a:lnTo>
                    <a:pt x="3187" y="712317"/>
                  </a:lnTo>
                  <a:lnTo>
                    <a:pt x="0" y="729322"/>
                  </a:lnTo>
                  <a:lnTo>
                    <a:pt x="0" y="733539"/>
                  </a:lnTo>
                  <a:lnTo>
                    <a:pt x="3175" y="736955"/>
                  </a:lnTo>
                  <a:lnTo>
                    <a:pt x="564540" y="736955"/>
                  </a:lnTo>
                  <a:lnTo>
                    <a:pt x="567715" y="733539"/>
                  </a:lnTo>
                  <a:lnTo>
                    <a:pt x="567715" y="729322"/>
                  </a:lnTo>
                  <a:close/>
                </a:path>
              </a:pathLst>
            </a:custGeom>
            <a:solidFill>
              <a:srgbClr val="EAC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94290" y="4770463"/>
              <a:ext cx="643255" cy="777240"/>
            </a:xfrm>
            <a:custGeom>
              <a:avLst/>
              <a:gdLst/>
              <a:ahLst/>
              <a:cxnLst/>
              <a:rect l="l" t="t" r="r" b="b"/>
              <a:pathLst>
                <a:path w="643255" h="777239">
                  <a:moveTo>
                    <a:pt x="204028" y="0"/>
                  </a:moveTo>
                  <a:lnTo>
                    <a:pt x="165836" y="8394"/>
                  </a:lnTo>
                  <a:lnTo>
                    <a:pt x="133663" y="28423"/>
                  </a:lnTo>
                  <a:lnTo>
                    <a:pt x="110111" y="61493"/>
                  </a:lnTo>
                  <a:lnTo>
                    <a:pt x="74081" y="93074"/>
                  </a:lnTo>
                  <a:lnTo>
                    <a:pt x="45244" y="132149"/>
                  </a:lnTo>
                  <a:lnTo>
                    <a:pt x="26209" y="175954"/>
                  </a:lnTo>
                  <a:lnTo>
                    <a:pt x="19588" y="221725"/>
                  </a:lnTo>
                  <a:lnTo>
                    <a:pt x="27993" y="266700"/>
                  </a:lnTo>
                  <a:lnTo>
                    <a:pt x="8335" y="300848"/>
                  </a:lnTo>
                  <a:lnTo>
                    <a:pt x="0" y="338488"/>
                  </a:lnTo>
                  <a:lnTo>
                    <a:pt x="2425" y="377581"/>
                  </a:lnTo>
                  <a:lnTo>
                    <a:pt x="15051" y="416083"/>
                  </a:lnTo>
                  <a:lnTo>
                    <a:pt x="37316" y="451953"/>
                  </a:lnTo>
                  <a:lnTo>
                    <a:pt x="68661" y="483150"/>
                  </a:lnTo>
                  <a:lnTo>
                    <a:pt x="108523" y="507631"/>
                  </a:lnTo>
                  <a:lnTo>
                    <a:pt x="117103" y="552135"/>
                  </a:lnTo>
                  <a:lnTo>
                    <a:pt x="134858" y="593545"/>
                  </a:lnTo>
                  <a:lnTo>
                    <a:pt x="160835" y="629904"/>
                  </a:lnTo>
                  <a:lnTo>
                    <a:pt x="194078" y="659258"/>
                  </a:lnTo>
                  <a:lnTo>
                    <a:pt x="233631" y="679653"/>
                  </a:lnTo>
                  <a:lnTo>
                    <a:pt x="262122" y="689490"/>
                  </a:lnTo>
                  <a:lnTo>
                    <a:pt x="274106" y="693885"/>
                  </a:lnTo>
                  <a:lnTo>
                    <a:pt x="280545" y="697014"/>
                  </a:lnTo>
                  <a:lnTo>
                    <a:pt x="283134" y="703360"/>
                  </a:lnTo>
                  <a:lnTo>
                    <a:pt x="295071" y="721026"/>
                  </a:lnTo>
                  <a:lnTo>
                    <a:pt x="316680" y="743497"/>
                  </a:lnTo>
                  <a:lnTo>
                    <a:pt x="348285" y="764258"/>
                  </a:lnTo>
                  <a:lnTo>
                    <a:pt x="390212" y="776794"/>
                  </a:lnTo>
                  <a:lnTo>
                    <a:pt x="442783" y="774589"/>
                  </a:lnTo>
                  <a:lnTo>
                    <a:pt x="506325" y="751128"/>
                  </a:lnTo>
                  <a:lnTo>
                    <a:pt x="551199" y="722119"/>
                  </a:lnTo>
                  <a:lnTo>
                    <a:pt x="587116" y="687820"/>
                  </a:lnTo>
                  <a:lnTo>
                    <a:pt x="614173" y="649611"/>
                  </a:lnTo>
                  <a:lnTo>
                    <a:pt x="632469" y="608873"/>
                  </a:lnTo>
                  <a:lnTo>
                    <a:pt x="642099" y="566986"/>
                  </a:lnTo>
                  <a:lnTo>
                    <a:pt x="643163" y="525332"/>
                  </a:lnTo>
                  <a:lnTo>
                    <a:pt x="635758" y="485290"/>
                  </a:lnTo>
                  <a:lnTo>
                    <a:pt x="619982" y="448241"/>
                  </a:lnTo>
                  <a:lnTo>
                    <a:pt x="595931" y="415566"/>
                  </a:lnTo>
                  <a:lnTo>
                    <a:pt x="563704" y="388645"/>
                  </a:lnTo>
                  <a:lnTo>
                    <a:pt x="563521" y="343503"/>
                  </a:lnTo>
                  <a:lnTo>
                    <a:pt x="553768" y="301003"/>
                  </a:lnTo>
                  <a:lnTo>
                    <a:pt x="535229" y="262607"/>
                  </a:lnTo>
                  <a:lnTo>
                    <a:pt x="508688" y="229780"/>
                  </a:lnTo>
                  <a:lnTo>
                    <a:pt x="474928" y="203986"/>
                  </a:lnTo>
                  <a:lnTo>
                    <a:pt x="434735" y="186690"/>
                  </a:lnTo>
                  <a:lnTo>
                    <a:pt x="427400" y="148837"/>
                  </a:lnTo>
                  <a:lnTo>
                    <a:pt x="412836" y="113215"/>
                  </a:lnTo>
                  <a:lnTo>
                    <a:pt x="391778" y="81310"/>
                  </a:lnTo>
                  <a:lnTo>
                    <a:pt x="328706" y="30543"/>
                  </a:lnTo>
                  <a:lnTo>
                    <a:pt x="288064" y="12481"/>
                  </a:lnTo>
                  <a:lnTo>
                    <a:pt x="245637" y="1831"/>
                  </a:lnTo>
                  <a:lnTo>
                    <a:pt x="204028" y="0"/>
                  </a:lnTo>
                  <a:close/>
                </a:path>
              </a:pathLst>
            </a:custGeom>
            <a:solidFill>
              <a:srgbClr val="13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78951" y="5280317"/>
              <a:ext cx="639445" cy="357505"/>
            </a:xfrm>
            <a:custGeom>
              <a:avLst/>
              <a:gdLst/>
              <a:ahLst/>
              <a:cxnLst/>
              <a:rect l="l" t="t" r="r" b="b"/>
              <a:pathLst>
                <a:path w="639444" h="357504">
                  <a:moveTo>
                    <a:pt x="566407" y="0"/>
                  </a:moveTo>
                  <a:lnTo>
                    <a:pt x="514966" y="71987"/>
                  </a:lnTo>
                  <a:lnTo>
                    <a:pt x="481685" y="118176"/>
                  </a:lnTo>
                  <a:lnTo>
                    <a:pt x="452043" y="158541"/>
                  </a:lnTo>
                  <a:lnTo>
                    <a:pt x="411518" y="213055"/>
                  </a:lnTo>
                  <a:lnTo>
                    <a:pt x="89992" y="302704"/>
                  </a:lnTo>
                  <a:lnTo>
                    <a:pt x="0" y="292595"/>
                  </a:lnTo>
                  <a:lnTo>
                    <a:pt x="0" y="357301"/>
                  </a:lnTo>
                  <a:lnTo>
                    <a:pt x="101117" y="349249"/>
                  </a:lnTo>
                  <a:lnTo>
                    <a:pt x="396582" y="348259"/>
                  </a:lnTo>
                  <a:lnTo>
                    <a:pt x="405020" y="347346"/>
                  </a:lnTo>
                  <a:lnTo>
                    <a:pt x="413004" y="344738"/>
                  </a:lnTo>
                  <a:lnTo>
                    <a:pt x="420282" y="340544"/>
                  </a:lnTo>
                  <a:lnTo>
                    <a:pt x="426605" y="334873"/>
                  </a:lnTo>
                  <a:lnTo>
                    <a:pt x="639432" y="99453"/>
                  </a:lnTo>
                  <a:lnTo>
                    <a:pt x="619926" y="76097"/>
                  </a:lnTo>
                  <a:lnTo>
                    <a:pt x="585805" y="23506"/>
                  </a:lnTo>
                  <a:lnTo>
                    <a:pt x="566407" y="0"/>
                  </a:lnTo>
                  <a:close/>
                </a:path>
              </a:pathLst>
            </a:custGeom>
            <a:solidFill>
              <a:srgbClr val="F48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24518" y="5241103"/>
              <a:ext cx="254635" cy="273685"/>
            </a:xfrm>
            <a:custGeom>
              <a:avLst/>
              <a:gdLst/>
              <a:ahLst/>
              <a:cxnLst/>
              <a:rect l="l" t="t" r="r" b="b"/>
              <a:pathLst>
                <a:path w="254635" h="273685">
                  <a:moveTo>
                    <a:pt x="148995" y="0"/>
                  </a:moveTo>
                  <a:lnTo>
                    <a:pt x="84905" y="52470"/>
                  </a:lnTo>
                  <a:lnTo>
                    <a:pt x="43156" y="104283"/>
                  </a:lnTo>
                  <a:lnTo>
                    <a:pt x="12144" y="145279"/>
                  </a:lnTo>
                  <a:lnTo>
                    <a:pt x="0" y="161946"/>
                  </a:lnTo>
                  <a:lnTo>
                    <a:pt x="107302" y="273668"/>
                  </a:lnTo>
                  <a:lnTo>
                    <a:pt x="171542" y="207488"/>
                  </a:lnTo>
                  <a:lnTo>
                    <a:pt x="207408" y="168522"/>
                  </a:lnTo>
                  <a:lnTo>
                    <a:pt x="246049" y="111362"/>
                  </a:lnTo>
                  <a:lnTo>
                    <a:pt x="254245" y="87739"/>
                  </a:lnTo>
                  <a:lnTo>
                    <a:pt x="240933" y="82731"/>
                  </a:lnTo>
                  <a:lnTo>
                    <a:pt x="213154" y="84518"/>
                  </a:lnTo>
                  <a:lnTo>
                    <a:pt x="177952" y="81276"/>
                  </a:lnTo>
                  <a:lnTo>
                    <a:pt x="167461" y="62086"/>
                  </a:lnTo>
                  <a:lnTo>
                    <a:pt x="159769" y="27286"/>
                  </a:lnTo>
                  <a:lnTo>
                    <a:pt x="148995" y="0"/>
                  </a:lnTo>
                  <a:close/>
                </a:path>
              </a:pathLst>
            </a:custGeom>
            <a:solidFill>
              <a:srgbClr val="D2D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93997" y="5182438"/>
              <a:ext cx="360680" cy="708660"/>
            </a:xfrm>
            <a:custGeom>
              <a:avLst/>
              <a:gdLst/>
              <a:ahLst/>
              <a:cxnLst/>
              <a:rect l="l" t="t" r="r" b="b"/>
              <a:pathLst>
                <a:path w="360680" h="708660">
                  <a:moveTo>
                    <a:pt x="287022" y="0"/>
                  </a:moveTo>
                  <a:lnTo>
                    <a:pt x="194719" y="12382"/>
                  </a:lnTo>
                  <a:lnTo>
                    <a:pt x="131865" y="30626"/>
                  </a:lnTo>
                  <a:lnTo>
                    <a:pt x="86057" y="46865"/>
                  </a:lnTo>
                  <a:lnTo>
                    <a:pt x="49132" y="87915"/>
                  </a:lnTo>
                  <a:lnTo>
                    <a:pt x="34340" y="135940"/>
                  </a:lnTo>
                  <a:lnTo>
                    <a:pt x="18990" y="193137"/>
                  </a:lnTo>
                  <a:lnTo>
                    <a:pt x="6667" y="246556"/>
                  </a:lnTo>
                  <a:lnTo>
                    <a:pt x="0" y="311363"/>
                  </a:lnTo>
                  <a:lnTo>
                    <a:pt x="884" y="358059"/>
                  </a:lnTo>
                  <a:lnTo>
                    <a:pt x="4689" y="456925"/>
                  </a:lnTo>
                  <a:lnTo>
                    <a:pt x="12499" y="641553"/>
                  </a:lnTo>
                  <a:lnTo>
                    <a:pt x="44759" y="689029"/>
                  </a:lnTo>
                  <a:lnTo>
                    <a:pt x="91746" y="708083"/>
                  </a:lnTo>
                  <a:lnTo>
                    <a:pt x="186069" y="701623"/>
                  </a:lnTo>
                  <a:lnTo>
                    <a:pt x="360340" y="672553"/>
                  </a:lnTo>
                  <a:lnTo>
                    <a:pt x="355497" y="647117"/>
                  </a:lnTo>
                  <a:lnTo>
                    <a:pt x="344839" y="586984"/>
                  </a:lnTo>
                  <a:lnTo>
                    <a:pt x="334172" y="516416"/>
                  </a:lnTo>
                  <a:lnTo>
                    <a:pt x="329301" y="459676"/>
                  </a:lnTo>
                  <a:lnTo>
                    <a:pt x="331109" y="431547"/>
                  </a:lnTo>
                  <a:lnTo>
                    <a:pt x="335709" y="387431"/>
                  </a:lnTo>
                  <a:lnTo>
                    <a:pt x="341824" y="332086"/>
                  </a:lnTo>
                  <a:lnTo>
                    <a:pt x="348181" y="270269"/>
                  </a:lnTo>
                  <a:lnTo>
                    <a:pt x="353503" y="206736"/>
                  </a:lnTo>
                  <a:lnTo>
                    <a:pt x="356515" y="146246"/>
                  </a:lnTo>
                  <a:lnTo>
                    <a:pt x="355943" y="93554"/>
                  </a:lnTo>
                  <a:lnTo>
                    <a:pt x="350509" y="53417"/>
                  </a:lnTo>
                  <a:lnTo>
                    <a:pt x="338940" y="30594"/>
                  </a:lnTo>
                  <a:lnTo>
                    <a:pt x="311269" y="9071"/>
                  </a:lnTo>
                  <a:lnTo>
                    <a:pt x="287022" y="0"/>
                  </a:lnTo>
                  <a:close/>
                </a:path>
              </a:pathLst>
            </a:custGeom>
            <a:solidFill>
              <a:srgbClr val="B8C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99245" y="5039398"/>
              <a:ext cx="125018" cy="237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28824" y="6552990"/>
              <a:ext cx="200025" cy="343535"/>
            </a:xfrm>
            <a:custGeom>
              <a:avLst/>
              <a:gdLst/>
              <a:ahLst/>
              <a:cxnLst/>
              <a:rect l="l" t="t" r="r" b="b"/>
              <a:pathLst>
                <a:path w="200025" h="343534">
                  <a:moveTo>
                    <a:pt x="61607" y="0"/>
                  </a:moveTo>
                  <a:lnTo>
                    <a:pt x="0" y="68021"/>
                  </a:lnTo>
                  <a:lnTo>
                    <a:pt x="52682" y="131327"/>
                  </a:lnTo>
                  <a:lnTo>
                    <a:pt x="79795" y="164798"/>
                  </a:lnTo>
                  <a:lnTo>
                    <a:pt x="89938" y="179567"/>
                  </a:lnTo>
                  <a:lnTo>
                    <a:pt x="91706" y="186766"/>
                  </a:lnTo>
                  <a:lnTo>
                    <a:pt x="91229" y="208622"/>
                  </a:lnTo>
                  <a:lnTo>
                    <a:pt x="88771" y="248145"/>
                  </a:lnTo>
                  <a:lnTo>
                    <a:pt x="84168" y="287668"/>
                  </a:lnTo>
                  <a:lnTo>
                    <a:pt x="77254" y="309524"/>
                  </a:lnTo>
                  <a:lnTo>
                    <a:pt x="59472" y="323421"/>
                  </a:lnTo>
                  <a:lnTo>
                    <a:pt x="54738" y="330555"/>
                  </a:lnTo>
                  <a:lnTo>
                    <a:pt x="57492" y="338213"/>
                  </a:lnTo>
                  <a:lnTo>
                    <a:pt x="69897" y="342305"/>
                  </a:lnTo>
                  <a:lnTo>
                    <a:pt x="92603" y="343269"/>
                  </a:lnTo>
                  <a:lnTo>
                    <a:pt x="121256" y="342312"/>
                  </a:lnTo>
                  <a:lnTo>
                    <a:pt x="151498" y="340639"/>
                  </a:lnTo>
                  <a:lnTo>
                    <a:pt x="160477" y="325717"/>
                  </a:lnTo>
                  <a:lnTo>
                    <a:pt x="169356" y="292484"/>
                  </a:lnTo>
                  <a:lnTo>
                    <a:pt x="176931" y="256836"/>
                  </a:lnTo>
                  <a:lnTo>
                    <a:pt x="182003" y="234670"/>
                  </a:lnTo>
                  <a:lnTo>
                    <a:pt x="188251" y="216221"/>
                  </a:lnTo>
                  <a:lnTo>
                    <a:pt x="195092" y="193725"/>
                  </a:lnTo>
                  <a:lnTo>
                    <a:pt x="199564" y="172344"/>
                  </a:lnTo>
                  <a:lnTo>
                    <a:pt x="198704" y="157238"/>
                  </a:lnTo>
                  <a:lnTo>
                    <a:pt x="194506" y="151052"/>
                  </a:lnTo>
                  <a:lnTo>
                    <a:pt x="186648" y="142973"/>
                  </a:lnTo>
                  <a:lnTo>
                    <a:pt x="175633" y="133746"/>
                  </a:lnTo>
                  <a:lnTo>
                    <a:pt x="161963" y="124117"/>
                  </a:lnTo>
                  <a:lnTo>
                    <a:pt x="137506" y="99060"/>
                  </a:lnTo>
                  <a:lnTo>
                    <a:pt x="103984" y="57024"/>
                  </a:lnTo>
                  <a:lnTo>
                    <a:pt x="74362" y="17505"/>
                  </a:lnTo>
                  <a:lnTo>
                    <a:pt x="61607" y="0"/>
                  </a:lnTo>
                  <a:close/>
                </a:path>
              </a:pathLst>
            </a:custGeom>
            <a:solidFill>
              <a:srgbClr val="F48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86710" y="6676468"/>
              <a:ext cx="156705" cy="2195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68286" y="6621013"/>
              <a:ext cx="314960" cy="273050"/>
            </a:xfrm>
            <a:custGeom>
              <a:avLst/>
              <a:gdLst/>
              <a:ahLst/>
              <a:cxnLst/>
              <a:rect l="l" t="t" r="r" b="b"/>
              <a:pathLst>
                <a:path w="314960" h="273050">
                  <a:moveTo>
                    <a:pt x="239025" y="0"/>
                  </a:moveTo>
                  <a:lnTo>
                    <a:pt x="200303" y="77752"/>
                  </a:lnTo>
                  <a:lnTo>
                    <a:pt x="170166" y="135113"/>
                  </a:lnTo>
                  <a:lnTo>
                    <a:pt x="149083" y="169392"/>
                  </a:lnTo>
                  <a:lnTo>
                    <a:pt x="115886" y="198666"/>
                  </a:lnTo>
                  <a:lnTo>
                    <a:pt x="62018" y="227482"/>
                  </a:lnTo>
                  <a:lnTo>
                    <a:pt x="39741" y="239245"/>
                  </a:lnTo>
                  <a:lnTo>
                    <a:pt x="4749" y="262815"/>
                  </a:lnTo>
                  <a:lnTo>
                    <a:pt x="0" y="271350"/>
                  </a:lnTo>
                  <a:lnTo>
                    <a:pt x="5840" y="272618"/>
                  </a:lnTo>
                  <a:lnTo>
                    <a:pt x="237933" y="268884"/>
                  </a:lnTo>
                  <a:lnTo>
                    <a:pt x="259805" y="234451"/>
                  </a:lnTo>
                  <a:lnTo>
                    <a:pt x="256714" y="219571"/>
                  </a:lnTo>
                  <a:lnTo>
                    <a:pt x="251288" y="204494"/>
                  </a:lnTo>
                  <a:lnTo>
                    <a:pt x="246962" y="190347"/>
                  </a:lnTo>
                  <a:lnTo>
                    <a:pt x="244344" y="169555"/>
                  </a:lnTo>
                  <a:lnTo>
                    <a:pt x="250539" y="148261"/>
                  </a:lnTo>
                  <a:lnTo>
                    <a:pt x="271910" y="113539"/>
                  </a:lnTo>
                  <a:lnTo>
                    <a:pt x="314818" y="52463"/>
                  </a:lnTo>
                  <a:lnTo>
                    <a:pt x="239025" y="0"/>
                  </a:lnTo>
                  <a:close/>
                </a:path>
              </a:pathLst>
            </a:custGeom>
            <a:solidFill>
              <a:srgbClr val="F7A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48841" y="6814476"/>
              <a:ext cx="279400" cy="80010"/>
            </a:xfrm>
            <a:custGeom>
              <a:avLst/>
              <a:gdLst/>
              <a:ahLst/>
              <a:cxnLst/>
              <a:rect l="l" t="t" r="r" b="b"/>
              <a:pathLst>
                <a:path w="279400" h="80009">
                  <a:moveTo>
                    <a:pt x="267500" y="0"/>
                  </a:moveTo>
                  <a:lnTo>
                    <a:pt x="244781" y="7328"/>
                  </a:lnTo>
                  <a:lnTo>
                    <a:pt x="214936" y="12315"/>
                  </a:lnTo>
                  <a:lnTo>
                    <a:pt x="178340" y="12440"/>
                  </a:lnTo>
                  <a:lnTo>
                    <a:pt x="135369" y="5181"/>
                  </a:lnTo>
                  <a:lnTo>
                    <a:pt x="71864" y="32897"/>
                  </a:lnTo>
                  <a:lnTo>
                    <a:pt x="28218" y="53242"/>
                  </a:lnTo>
                  <a:lnTo>
                    <a:pt x="3835" y="67995"/>
                  </a:lnTo>
                  <a:lnTo>
                    <a:pt x="0" y="72567"/>
                  </a:lnTo>
                  <a:lnTo>
                    <a:pt x="3289" y="79527"/>
                  </a:lnTo>
                  <a:lnTo>
                    <a:pt x="158132" y="77312"/>
                  </a:lnTo>
                  <a:lnTo>
                    <a:pt x="257378" y="75425"/>
                  </a:lnTo>
                  <a:lnTo>
                    <a:pt x="279324" y="43473"/>
                  </a:lnTo>
                  <a:lnTo>
                    <a:pt x="276994" y="29489"/>
                  </a:lnTo>
                  <a:lnTo>
                    <a:pt x="272571" y="14543"/>
                  </a:lnTo>
                  <a:lnTo>
                    <a:pt x="267500" y="0"/>
                  </a:lnTo>
                  <a:close/>
                </a:path>
              </a:pathLst>
            </a:custGeom>
            <a:solidFill>
              <a:srgbClr val="B8C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27246" y="5822395"/>
              <a:ext cx="896619" cy="817244"/>
            </a:xfrm>
            <a:custGeom>
              <a:avLst/>
              <a:gdLst/>
              <a:ahLst/>
              <a:cxnLst/>
              <a:rect l="l" t="t" r="r" b="b"/>
              <a:pathLst>
                <a:path w="896619" h="817245">
                  <a:moveTo>
                    <a:pt x="590642" y="0"/>
                  </a:moveTo>
                  <a:lnTo>
                    <a:pt x="514944" y="11116"/>
                  </a:lnTo>
                  <a:lnTo>
                    <a:pt x="343185" y="39927"/>
                  </a:lnTo>
                  <a:lnTo>
                    <a:pt x="158363" y="79622"/>
                  </a:lnTo>
                  <a:lnTo>
                    <a:pt x="43475" y="123393"/>
                  </a:lnTo>
                  <a:lnTo>
                    <a:pt x="9329" y="161938"/>
                  </a:lnTo>
                  <a:lnTo>
                    <a:pt x="0" y="192979"/>
                  </a:lnTo>
                  <a:lnTo>
                    <a:pt x="1933" y="225369"/>
                  </a:lnTo>
                  <a:lnTo>
                    <a:pt x="15459" y="255917"/>
                  </a:lnTo>
                  <a:lnTo>
                    <a:pt x="36001" y="289836"/>
                  </a:lnTo>
                  <a:lnTo>
                    <a:pt x="47104" y="314891"/>
                  </a:lnTo>
                  <a:lnTo>
                    <a:pt x="76709" y="376279"/>
                  </a:lnTo>
                  <a:lnTo>
                    <a:pt x="113071" y="431545"/>
                  </a:lnTo>
                  <a:lnTo>
                    <a:pt x="170941" y="513174"/>
                  </a:lnTo>
                  <a:lnTo>
                    <a:pt x="221084" y="580561"/>
                  </a:lnTo>
                  <a:lnTo>
                    <a:pt x="291268" y="669865"/>
                  </a:lnTo>
                  <a:lnTo>
                    <a:pt x="409260" y="817244"/>
                  </a:lnTo>
                  <a:lnTo>
                    <a:pt x="489588" y="758596"/>
                  </a:lnTo>
                  <a:lnTo>
                    <a:pt x="453986" y="693453"/>
                  </a:lnTo>
                  <a:lnTo>
                    <a:pt x="373900" y="548889"/>
                  </a:lnTo>
                  <a:lnTo>
                    <a:pt x="289409" y="401203"/>
                  </a:lnTo>
                  <a:lnTo>
                    <a:pt x="240591" y="326694"/>
                  </a:lnTo>
                  <a:lnTo>
                    <a:pt x="225569" y="315426"/>
                  </a:lnTo>
                  <a:lnTo>
                    <a:pt x="208518" y="298981"/>
                  </a:lnTo>
                  <a:lnTo>
                    <a:pt x="178598" y="265942"/>
                  </a:lnTo>
                  <a:lnTo>
                    <a:pt x="124971" y="204889"/>
                  </a:lnTo>
                  <a:lnTo>
                    <a:pt x="202679" y="233991"/>
                  </a:lnTo>
                  <a:lnTo>
                    <a:pt x="257577" y="253998"/>
                  </a:lnTo>
                  <a:lnTo>
                    <a:pt x="285626" y="263093"/>
                  </a:lnTo>
                  <a:lnTo>
                    <a:pt x="306811" y="260371"/>
                  </a:lnTo>
                  <a:lnTo>
                    <a:pt x="356752" y="253291"/>
                  </a:lnTo>
                  <a:lnTo>
                    <a:pt x="497119" y="232575"/>
                  </a:lnTo>
                  <a:lnTo>
                    <a:pt x="564655" y="222197"/>
                  </a:lnTo>
                  <a:lnTo>
                    <a:pt x="615168" y="213979"/>
                  </a:lnTo>
                  <a:lnTo>
                    <a:pt x="676549" y="183599"/>
                  </a:lnTo>
                  <a:lnTo>
                    <a:pt x="896051" y="29908"/>
                  </a:lnTo>
                  <a:lnTo>
                    <a:pt x="590642" y="0"/>
                  </a:lnTo>
                  <a:close/>
                </a:path>
              </a:pathLst>
            </a:custGeom>
            <a:solidFill>
              <a:srgbClr val="A24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63382" y="5844179"/>
              <a:ext cx="1227455" cy="895985"/>
            </a:xfrm>
            <a:custGeom>
              <a:avLst/>
              <a:gdLst/>
              <a:ahLst/>
              <a:cxnLst/>
              <a:rect l="l" t="t" r="r" b="b"/>
              <a:pathLst>
                <a:path w="1227455" h="895984">
                  <a:moveTo>
                    <a:pt x="929665" y="0"/>
                  </a:moveTo>
                  <a:lnTo>
                    <a:pt x="835875" y="10806"/>
                  </a:lnTo>
                  <a:lnTo>
                    <a:pt x="753341" y="35153"/>
                  </a:lnTo>
                  <a:lnTo>
                    <a:pt x="696567" y="52530"/>
                  </a:lnTo>
                  <a:lnTo>
                    <a:pt x="634373" y="72017"/>
                  </a:lnTo>
                  <a:lnTo>
                    <a:pt x="570447" y="92593"/>
                  </a:lnTo>
                  <a:lnTo>
                    <a:pt x="508476" y="113238"/>
                  </a:lnTo>
                  <a:lnTo>
                    <a:pt x="452149" y="132934"/>
                  </a:lnTo>
                  <a:lnTo>
                    <a:pt x="405154" y="150659"/>
                  </a:lnTo>
                  <a:lnTo>
                    <a:pt x="353910" y="176122"/>
                  </a:lnTo>
                  <a:lnTo>
                    <a:pt x="290460" y="280314"/>
                  </a:lnTo>
                  <a:lnTo>
                    <a:pt x="190195" y="472765"/>
                  </a:lnTo>
                  <a:lnTo>
                    <a:pt x="0" y="842021"/>
                  </a:lnTo>
                  <a:lnTo>
                    <a:pt x="83819" y="895577"/>
                  </a:lnTo>
                  <a:lnTo>
                    <a:pt x="131587" y="838751"/>
                  </a:lnTo>
                  <a:lnTo>
                    <a:pt x="237201" y="711637"/>
                  </a:lnTo>
                  <a:lnTo>
                    <a:pt x="344123" y="579284"/>
                  </a:lnTo>
                  <a:lnTo>
                    <a:pt x="395820" y="506741"/>
                  </a:lnTo>
                  <a:lnTo>
                    <a:pt x="400841" y="487896"/>
                  </a:lnTo>
                  <a:lnTo>
                    <a:pt x="409790" y="460758"/>
                  </a:lnTo>
                  <a:lnTo>
                    <a:pt x="429217" y="406554"/>
                  </a:lnTo>
                  <a:lnTo>
                    <a:pt x="465670" y="306513"/>
                  </a:lnTo>
                  <a:lnTo>
                    <a:pt x="600697" y="306753"/>
                  </a:lnTo>
                  <a:lnTo>
                    <a:pt x="657722" y="306416"/>
                  </a:lnTo>
                  <a:lnTo>
                    <a:pt x="718200" y="305545"/>
                  </a:lnTo>
                  <a:lnTo>
                    <a:pt x="780595" y="303944"/>
                  </a:lnTo>
                  <a:lnTo>
                    <a:pt x="843375" y="301416"/>
                  </a:lnTo>
                  <a:lnTo>
                    <a:pt x="905005" y="297765"/>
                  </a:lnTo>
                  <a:lnTo>
                    <a:pt x="963953" y="292795"/>
                  </a:lnTo>
                  <a:lnTo>
                    <a:pt x="1018684" y="286311"/>
                  </a:lnTo>
                  <a:lnTo>
                    <a:pt x="1067665" y="278117"/>
                  </a:lnTo>
                  <a:lnTo>
                    <a:pt x="1109361" y="268016"/>
                  </a:lnTo>
                  <a:lnTo>
                    <a:pt x="1164767" y="241311"/>
                  </a:lnTo>
                  <a:lnTo>
                    <a:pt x="1209375" y="196454"/>
                  </a:lnTo>
                  <a:lnTo>
                    <a:pt x="1226972" y="157491"/>
                  </a:lnTo>
                  <a:lnTo>
                    <a:pt x="1220013" y="102812"/>
                  </a:lnTo>
                  <a:lnTo>
                    <a:pt x="1190955" y="10806"/>
                  </a:lnTo>
                  <a:lnTo>
                    <a:pt x="1148243" y="7204"/>
                  </a:lnTo>
                  <a:lnTo>
                    <a:pt x="1047467" y="1200"/>
                  </a:lnTo>
                  <a:lnTo>
                    <a:pt x="929665" y="0"/>
                  </a:lnTo>
                  <a:close/>
                </a:path>
              </a:pathLst>
            </a:custGeom>
            <a:solidFill>
              <a:srgbClr val="B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56904" y="5269534"/>
              <a:ext cx="639445" cy="359410"/>
            </a:xfrm>
            <a:custGeom>
              <a:avLst/>
              <a:gdLst/>
              <a:ahLst/>
              <a:cxnLst/>
              <a:rect l="l" t="t" r="r" b="b"/>
              <a:pathLst>
                <a:path w="639444" h="359410">
                  <a:moveTo>
                    <a:pt x="566407" y="0"/>
                  </a:moveTo>
                  <a:lnTo>
                    <a:pt x="508855" y="66481"/>
                  </a:lnTo>
                  <a:lnTo>
                    <a:pt x="469084" y="113749"/>
                  </a:lnTo>
                  <a:lnTo>
                    <a:pt x="428565" y="164400"/>
                  </a:lnTo>
                  <a:lnTo>
                    <a:pt x="368769" y="241033"/>
                  </a:lnTo>
                  <a:lnTo>
                    <a:pt x="89992" y="302704"/>
                  </a:lnTo>
                  <a:lnTo>
                    <a:pt x="0" y="292595"/>
                  </a:lnTo>
                  <a:lnTo>
                    <a:pt x="0" y="357301"/>
                  </a:lnTo>
                  <a:lnTo>
                    <a:pt x="100050" y="358800"/>
                  </a:lnTo>
                  <a:lnTo>
                    <a:pt x="389585" y="358800"/>
                  </a:lnTo>
                  <a:lnTo>
                    <a:pt x="426605" y="334873"/>
                  </a:lnTo>
                  <a:lnTo>
                    <a:pt x="639432" y="99466"/>
                  </a:lnTo>
                  <a:lnTo>
                    <a:pt x="619926" y="76102"/>
                  </a:lnTo>
                  <a:lnTo>
                    <a:pt x="585805" y="23506"/>
                  </a:lnTo>
                  <a:lnTo>
                    <a:pt x="566407" y="0"/>
                  </a:lnTo>
                  <a:close/>
                </a:path>
              </a:pathLst>
            </a:custGeom>
            <a:solidFill>
              <a:srgbClr val="F7A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02470" y="5197233"/>
              <a:ext cx="258445" cy="307340"/>
            </a:xfrm>
            <a:custGeom>
              <a:avLst/>
              <a:gdLst/>
              <a:ahLst/>
              <a:cxnLst/>
              <a:rect l="l" t="t" r="r" b="b"/>
              <a:pathLst>
                <a:path w="258444" h="307339">
                  <a:moveTo>
                    <a:pt x="204622" y="0"/>
                  </a:moveTo>
                  <a:lnTo>
                    <a:pt x="152081" y="25019"/>
                  </a:lnTo>
                  <a:lnTo>
                    <a:pt x="84027" y="92668"/>
                  </a:lnTo>
                  <a:lnTo>
                    <a:pt x="25116" y="162741"/>
                  </a:lnTo>
                  <a:lnTo>
                    <a:pt x="0" y="195033"/>
                  </a:lnTo>
                  <a:lnTo>
                    <a:pt x="107302" y="306755"/>
                  </a:lnTo>
                  <a:lnTo>
                    <a:pt x="171542" y="240576"/>
                  </a:lnTo>
                  <a:lnTo>
                    <a:pt x="207408" y="201609"/>
                  </a:lnTo>
                  <a:lnTo>
                    <a:pt x="246049" y="144449"/>
                  </a:lnTo>
                  <a:lnTo>
                    <a:pt x="258413" y="102957"/>
                  </a:lnTo>
                  <a:lnTo>
                    <a:pt x="254268" y="58637"/>
                  </a:lnTo>
                  <a:lnTo>
                    <a:pt x="235657" y="21111"/>
                  </a:lnTo>
                  <a:lnTo>
                    <a:pt x="204622" y="0"/>
                  </a:lnTo>
                  <a:close/>
                </a:path>
              </a:pathLst>
            </a:custGeom>
            <a:solidFill>
              <a:srgbClr val="D2D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71686" y="5854127"/>
              <a:ext cx="608965" cy="313055"/>
            </a:xfrm>
            <a:custGeom>
              <a:avLst/>
              <a:gdLst/>
              <a:ahLst/>
              <a:cxnLst/>
              <a:rect l="l" t="t" r="r" b="b"/>
              <a:pathLst>
                <a:path w="608964" h="313054">
                  <a:moveTo>
                    <a:pt x="608368" y="0"/>
                  </a:moveTo>
                  <a:lnTo>
                    <a:pt x="239623" y="14909"/>
                  </a:lnTo>
                  <a:lnTo>
                    <a:pt x="190959" y="22315"/>
                  </a:lnTo>
                  <a:lnTo>
                    <a:pt x="145964" y="39737"/>
                  </a:lnTo>
                  <a:lnTo>
                    <a:pt x="105998" y="66055"/>
                  </a:lnTo>
                  <a:lnTo>
                    <a:pt x="72424" y="100153"/>
                  </a:lnTo>
                  <a:lnTo>
                    <a:pt x="46603" y="140910"/>
                  </a:lnTo>
                  <a:lnTo>
                    <a:pt x="29895" y="187210"/>
                  </a:lnTo>
                  <a:lnTo>
                    <a:pt x="0" y="311645"/>
                  </a:lnTo>
                  <a:lnTo>
                    <a:pt x="36575" y="312674"/>
                  </a:lnTo>
                  <a:lnTo>
                    <a:pt x="64706" y="195567"/>
                  </a:lnTo>
                  <a:lnTo>
                    <a:pt x="82522" y="149375"/>
                  </a:lnTo>
                  <a:lnTo>
                    <a:pt x="111046" y="110167"/>
                  </a:lnTo>
                  <a:lnTo>
                    <a:pt x="148298" y="79566"/>
                  </a:lnTo>
                  <a:lnTo>
                    <a:pt x="192299" y="59197"/>
                  </a:lnTo>
                  <a:lnTo>
                    <a:pt x="241071" y="50685"/>
                  </a:lnTo>
                  <a:lnTo>
                    <a:pt x="597369" y="36283"/>
                  </a:lnTo>
                  <a:lnTo>
                    <a:pt x="608368" y="0"/>
                  </a:lnTo>
                  <a:close/>
                </a:path>
              </a:pathLst>
            </a:custGeom>
            <a:solidFill>
              <a:srgbClr val="EAC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83178" y="5415550"/>
              <a:ext cx="939800" cy="837565"/>
            </a:xfrm>
            <a:custGeom>
              <a:avLst/>
              <a:gdLst/>
              <a:ahLst/>
              <a:cxnLst/>
              <a:rect l="l" t="t" r="r" b="b"/>
              <a:pathLst>
                <a:path w="939800" h="837564">
                  <a:moveTo>
                    <a:pt x="858255" y="0"/>
                  </a:moveTo>
                  <a:lnTo>
                    <a:pt x="831535" y="8391"/>
                  </a:lnTo>
                  <a:lnTo>
                    <a:pt x="809874" y="26144"/>
                  </a:lnTo>
                  <a:lnTo>
                    <a:pt x="796164" y="51693"/>
                  </a:lnTo>
                  <a:lnTo>
                    <a:pt x="602997" y="688878"/>
                  </a:lnTo>
                  <a:lnTo>
                    <a:pt x="319195" y="693593"/>
                  </a:lnTo>
                  <a:lnTo>
                    <a:pt x="168287" y="695164"/>
                  </a:lnTo>
                  <a:lnTo>
                    <a:pt x="99596" y="693593"/>
                  </a:lnTo>
                  <a:lnTo>
                    <a:pt x="62447" y="688878"/>
                  </a:lnTo>
                  <a:lnTo>
                    <a:pt x="29731" y="694553"/>
                  </a:lnTo>
                  <a:lnTo>
                    <a:pt x="8653" y="717724"/>
                  </a:lnTo>
                  <a:lnTo>
                    <a:pt x="0" y="748751"/>
                  </a:lnTo>
                  <a:lnTo>
                    <a:pt x="4560" y="777994"/>
                  </a:lnTo>
                  <a:lnTo>
                    <a:pt x="46545" y="814178"/>
                  </a:lnTo>
                  <a:lnTo>
                    <a:pt x="123381" y="827511"/>
                  </a:lnTo>
                  <a:lnTo>
                    <a:pt x="187469" y="829803"/>
                  </a:lnTo>
                  <a:lnTo>
                    <a:pt x="300433" y="832898"/>
                  </a:lnTo>
                  <a:lnTo>
                    <a:pt x="366991" y="834403"/>
                  </a:lnTo>
                  <a:lnTo>
                    <a:pt x="435866" y="835696"/>
                  </a:lnTo>
                  <a:lnTo>
                    <a:pt x="503757" y="836640"/>
                  </a:lnTo>
                  <a:lnTo>
                    <a:pt x="567364" y="837097"/>
                  </a:lnTo>
                  <a:lnTo>
                    <a:pt x="623385" y="836930"/>
                  </a:lnTo>
                  <a:lnTo>
                    <a:pt x="668520" y="836001"/>
                  </a:lnTo>
                  <a:lnTo>
                    <a:pt x="712928" y="831308"/>
                  </a:lnTo>
                  <a:lnTo>
                    <a:pt x="735337" y="768955"/>
                  </a:lnTo>
                  <a:lnTo>
                    <a:pt x="748463" y="727512"/>
                  </a:lnTo>
                  <a:lnTo>
                    <a:pt x="780607" y="622792"/>
                  </a:lnTo>
                  <a:lnTo>
                    <a:pt x="837081" y="434020"/>
                  </a:lnTo>
                  <a:lnTo>
                    <a:pt x="937019" y="93464"/>
                  </a:lnTo>
                  <a:lnTo>
                    <a:pt x="939466" y="64454"/>
                  </a:lnTo>
                  <a:lnTo>
                    <a:pt x="930900" y="37692"/>
                  </a:lnTo>
                  <a:lnTo>
                    <a:pt x="912925" y="16083"/>
                  </a:lnTo>
                  <a:lnTo>
                    <a:pt x="887146" y="2532"/>
                  </a:lnTo>
                  <a:lnTo>
                    <a:pt x="858255" y="0"/>
                  </a:lnTo>
                  <a:close/>
                </a:path>
              </a:pathLst>
            </a:custGeom>
            <a:solidFill>
              <a:srgbClr val="AF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18886" y="4847788"/>
              <a:ext cx="193040" cy="261620"/>
            </a:xfrm>
            <a:custGeom>
              <a:avLst/>
              <a:gdLst/>
              <a:ahLst/>
              <a:cxnLst/>
              <a:rect l="l" t="t" r="r" b="b"/>
              <a:pathLst>
                <a:path w="193039" h="261620">
                  <a:moveTo>
                    <a:pt x="116407" y="0"/>
                  </a:moveTo>
                  <a:lnTo>
                    <a:pt x="42216" y="10809"/>
                  </a:lnTo>
                  <a:lnTo>
                    <a:pt x="1652" y="72320"/>
                  </a:lnTo>
                  <a:lnTo>
                    <a:pt x="0" y="115283"/>
                  </a:lnTo>
                  <a:lnTo>
                    <a:pt x="4514" y="159630"/>
                  </a:lnTo>
                  <a:lnTo>
                    <a:pt x="17016" y="201487"/>
                  </a:lnTo>
                  <a:lnTo>
                    <a:pt x="40644" y="236396"/>
                  </a:lnTo>
                  <a:lnTo>
                    <a:pt x="72668" y="258397"/>
                  </a:lnTo>
                  <a:lnTo>
                    <a:pt x="110354" y="261525"/>
                  </a:lnTo>
                  <a:lnTo>
                    <a:pt x="150970" y="239818"/>
                  </a:lnTo>
                  <a:lnTo>
                    <a:pt x="181133" y="198639"/>
                  </a:lnTo>
                  <a:lnTo>
                    <a:pt x="192510" y="151354"/>
                  </a:lnTo>
                  <a:lnTo>
                    <a:pt x="189928" y="103986"/>
                  </a:lnTo>
                  <a:lnTo>
                    <a:pt x="178211" y="62556"/>
                  </a:lnTo>
                  <a:lnTo>
                    <a:pt x="145527" y="12470"/>
                  </a:lnTo>
                  <a:lnTo>
                    <a:pt x="116407" y="0"/>
                  </a:lnTo>
                  <a:close/>
                </a:path>
              </a:pathLst>
            </a:custGeom>
            <a:solidFill>
              <a:srgbClr val="F7A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04464" y="4837534"/>
              <a:ext cx="148615" cy="1757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51628" y="5272925"/>
              <a:ext cx="904240" cy="381000"/>
            </a:xfrm>
            <a:custGeom>
              <a:avLst/>
              <a:gdLst/>
              <a:ahLst/>
              <a:cxnLst/>
              <a:rect l="l" t="t" r="r" b="b"/>
              <a:pathLst>
                <a:path w="904239" h="381000">
                  <a:moveTo>
                    <a:pt x="478389" y="0"/>
                  </a:moveTo>
                  <a:lnTo>
                    <a:pt x="29203" y="0"/>
                  </a:lnTo>
                  <a:lnTo>
                    <a:pt x="14841" y="3725"/>
                  </a:lnTo>
                  <a:lnTo>
                    <a:pt x="4613" y="13376"/>
                  </a:lnTo>
                  <a:lnTo>
                    <a:pt x="0" y="26660"/>
                  </a:lnTo>
                  <a:lnTo>
                    <a:pt x="2482" y="41287"/>
                  </a:lnTo>
                  <a:lnTo>
                    <a:pt x="141751" y="351510"/>
                  </a:lnTo>
                  <a:lnTo>
                    <a:pt x="172560" y="378513"/>
                  </a:lnTo>
                  <a:lnTo>
                    <a:pt x="186632" y="380568"/>
                  </a:lnTo>
                  <a:lnTo>
                    <a:pt x="898366" y="380568"/>
                  </a:lnTo>
                  <a:lnTo>
                    <a:pt x="903979" y="374954"/>
                  </a:lnTo>
                  <a:lnTo>
                    <a:pt x="903979" y="361111"/>
                  </a:lnTo>
                  <a:lnTo>
                    <a:pt x="898366" y="355511"/>
                  </a:lnTo>
                  <a:lnTo>
                    <a:pt x="643807" y="355511"/>
                  </a:lnTo>
                  <a:lnTo>
                    <a:pt x="505491" y="18173"/>
                  </a:lnTo>
                  <a:lnTo>
                    <a:pt x="501026" y="10694"/>
                  </a:lnTo>
                  <a:lnTo>
                    <a:pt x="494707" y="4962"/>
                  </a:lnTo>
                  <a:lnTo>
                    <a:pt x="487005" y="1293"/>
                  </a:lnTo>
                  <a:lnTo>
                    <a:pt x="478389" y="0"/>
                  </a:lnTo>
                  <a:close/>
                </a:path>
              </a:pathLst>
            </a:custGeom>
            <a:solidFill>
              <a:srgbClr val="B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22413" y="5437124"/>
              <a:ext cx="48895" cy="55244"/>
            </a:xfrm>
            <a:custGeom>
              <a:avLst/>
              <a:gdLst/>
              <a:ahLst/>
              <a:cxnLst/>
              <a:rect l="l" t="t" r="r" b="b"/>
              <a:pathLst>
                <a:path w="48894" h="55245">
                  <a:moveTo>
                    <a:pt x="18780" y="0"/>
                  </a:moveTo>
                  <a:lnTo>
                    <a:pt x="9859" y="4025"/>
                  </a:lnTo>
                  <a:lnTo>
                    <a:pt x="3401" y="11429"/>
                  </a:lnTo>
                  <a:lnTo>
                    <a:pt x="0" y="21177"/>
                  </a:lnTo>
                  <a:lnTo>
                    <a:pt x="251" y="32232"/>
                  </a:lnTo>
                  <a:lnTo>
                    <a:pt x="4279" y="42533"/>
                  </a:lnTo>
                  <a:lnTo>
                    <a:pt x="11175" y="50225"/>
                  </a:lnTo>
                  <a:lnTo>
                    <a:pt x="19988" y="54578"/>
                  </a:lnTo>
                  <a:lnTo>
                    <a:pt x="29766" y="54863"/>
                  </a:lnTo>
                  <a:lnTo>
                    <a:pt x="38689" y="50838"/>
                  </a:lnTo>
                  <a:lnTo>
                    <a:pt x="45152" y="43433"/>
                  </a:lnTo>
                  <a:lnTo>
                    <a:pt x="48558" y="33686"/>
                  </a:lnTo>
                  <a:lnTo>
                    <a:pt x="48308" y="22631"/>
                  </a:lnTo>
                  <a:lnTo>
                    <a:pt x="44280" y="12324"/>
                  </a:lnTo>
                  <a:lnTo>
                    <a:pt x="37383" y="4633"/>
                  </a:lnTo>
                  <a:lnTo>
                    <a:pt x="28566" y="283"/>
                  </a:lnTo>
                  <a:lnTo>
                    <a:pt x="18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94879" y="5719254"/>
              <a:ext cx="1325880" cy="1177925"/>
            </a:xfrm>
            <a:custGeom>
              <a:avLst/>
              <a:gdLst/>
              <a:ahLst/>
              <a:cxnLst/>
              <a:rect l="l" t="t" r="r" b="b"/>
              <a:pathLst>
                <a:path w="1325880" h="1177925">
                  <a:moveTo>
                    <a:pt x="1325575" y="0"/>
                  </a:moveTo>
                  <a:lnTo>
                    <a:pt x="1288059" y="0"/>
                  </a:lnTo>
                  <a:lnTo>
                    <a:pt x="1288059" y="420433"/>
                  </a:lnTo>
                  <a:lnTo>
                    <a:pt x="0" y="420433"/>
                  </a:lnTo>
                  <a:lnTo>
                    <a:pt x="0" y="460311"/>
                  </a:lnTo>
                  <a:lnTo>
                    <a:pt x="1288059" y="460311"/>
                  </a:lnTo>
                  <a:lnTo>
                    <a:pt x="1288059" y="1177683"/>
                  </a:lnTo>
                  <a:lnTo>
                    <a:pt x="1325575" y="1177683"/>
                  </a:lnTo>
                  <a:lnTo>
                    <a:pt x="1325575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35582" y="4911687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73" y="0"/>
                  </a:moveTo>
                  <a:lnTo>
                    <a:pt x="27587" y="3549"/>
                  </a:lnTo>
                  <a:lnTo>
                    <a:pt x="13228" y="13228"/>
                  </a:lnTo>
                  <a:lnTo>
                    <a:pt x="3549" y="27587"/>
                  </a:lnTo>
                  <a:lnTo>
                    <a:pt x="0" y="45173"/>
                  </a:lnTo>
                  <a:lnTo>
                    <a:pt x="3549" y="62760"/>
                  </a:lnTo>
                  <a:lnTo>
                    <a:pt x="13228" y="77119"/>
                  </a:lnTo>
                  <a:lnTo>
                    <a:pt x="27587" y="86798"/>
                  </a:lnTo>
                  <a:lnTo>
                    <a:pt x="45173" y="90347"/>
                  </a:lnTo>
                  <a:lnTo>
                    <a:pt x="62755" y="86798"/>
                  </a:lnTo>
                  <a:lnTo>
                    <a:pt x="77114" y="77119"/>
                  </a:lnTo>
                  <a:lnTo>
                    <a:pt x="86796" y="62760"/>
                  </a:lnTo>
                  <a:lnTo>
                    <a:pt x="90347" y="45173"/>
                  </a:lnTo>
                  <a:lnTo>
                    <a:pt x="86796" y="27587"/>
                  </a:lnTo>
                  <a:lnTo>
                    <a:pt x="77114" y="13228"/>
                  </a:lnTo>
                  <a:lnTo>
                    <a:pt x="62755" y="3549"/>
                  </a:lnTo>
                  <a:lnTo>
                    <a:pt x="45173" y="0"/>
                  </a:lnTo>
                  <a:close/>
                </a:path>
              </a:pathLst>
            </a:custGeom>
            <a:solidFill>
              <a:srgbClr val="D2D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88122" y="4849939"/>
              <a:ext cx="1068019" cy="8030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77162" y="5560403"/>
              <a:ext cx="19685" cy="62865"/>
            </a:xfrm>
            <a:custGeom>
              <a:avLst/>
              <a:gdLst/>
              <a:ahLst/>
              <a:cxnLst/>
              <a:rect l="l" t="t" r="r" b="b"/>
              <a:pathLst>
                <a:path w="19684" h="62864">
                  <a:moveTo>
                    <a:pt x="18681" y="0"/>
                  </a:moveTo>
                  <a:lnTo>
                    <a:pt x="774" y="0"/>
                  </a:lnTo>
                  <a:lnTo>
                    <a:pt x="0" y="774"/>
                  </a:lnTo>
                  <a:lnTo>
                    <a:pt x="0" y="61671"/>
                  </a:lnTo>
                  <a:lnTo>
                    <a:pt x="774" y="62445"/>
                  </a:lnTo>
                  <a:lnTo>
                    <a:pt x="18681" y="62445"/>
                  </a:lnTo>
                  <a:lnTo>
                    <a:pt x="19456" y="61671"/>
                  </a:lnTo>
                  <a:lnTo>
                    <a:pt x="19456" y="774"/>
                  </a:lnTo>
                  <a:close/>
                </a:path>
              </a:pathLst>
            </a:custGeom>
            <a:solidFill>
              <a:srgbClr val="B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7462" y="4807022"/>
              <a:ext cx="129539" cy="66040"/>
            </a:xfrm>
            <a:custGeom>
              <a:avLst/>
              <a:gdLst/>
              <a:ahLst/>
              <a:cxnLst/>
              <a:rect l="l" t="t" r="r" b="b"/>
              <a:pathLst>
                <a:path w="129540" h="66039">
                  <a:moveTo>
                    <a:pt x="83885" y="0"/>
                  </a:moveTo>
                  <a:lnTo>
                    <a:pt x="40230" y="10988"/>
                  </a:lnTo>
                  <a:lnTo>
                    <a:pt x="11509" y="38281"/>
                  </a:lnTo>
                  <a:lnTo>
                    <a:pt x="0" y="57940"/>
                  </a:lnTo>
                  <a:lnTo>
                    <a:pt x="16421" y="65929"/>
                  </a:lnTo>
                  <a:lnTo>
                    <a:pt x="25930" y="49538"/>
                  </a:lnTo>
                  <a:lnTo>
                    <a:pt x="36830" y="36546"/>
                  </a:lnTo>
                  <a:lnTo>
                    <a:pt x="49082" y="26990"/>
                  </a:lnTo>
                  <a:lnTo>
                    <a:pt x="62649" y="20907"/>
                  </a:lnTo>
                  <a:lnTo>
                    <a:pt x="83913" y="18263"/>
                  </a:lnTo>
                  <a:lnTo>
                    <a:pt x="102223" y="21125"/>
                  </a:lnTo>
                  <a:lnTo>
                    <a:pt x="115107" y="25685"/>
                  </a:lnTo>
                  <a:lnTo>
                    <a:pt x="120091" y="28134"/>
                  </a:lnTo>
                  <a:lnTo>
                    <a:pt x="129273" y="12347"/>
                  </a:lnTo>
                  <a:lnTo>
                    <a:pt x="122602" y="9035"/>
                  </a:lnTo>
                  <a:lnTo>
                    <a:pt x="106556" y="3391"/>
                  </a:lnTo>
                  <a:lnTo>
                    <a:pt x="83885" y="0"/>
                  </a:lnTo>
                  <a:close/>
                </a:path>
              </a:pathLst>
            </a:custGeom>
            <a:solidFill>
              <a:srgbClr val="1D2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85341" y="4795266"/>
              <a:ext cx="149860" cy="130175"/>
            </a:xfrm>
            <a:custGeom>
              <a:avLst/>
              <a:gdLst/>
              <a:ahLst/>
              <a:cxnLst/>
              <a:rect l="l" t="t" r="r" b="b"/>
              <a:pathLst>
                <a:path w="149860" h="130175">
                  <a:moveTo>
                    <a:pt x="38722" y="0"/>
                  </a:moveTo>
                  <a:lnTo>
                    <a:pt x="34950" y="761"/>
                  </a:lnTo>
                  <a:lnTo>
                    <a:pt x="0" y="53365"/>
                  </a:lnTo>
                  <a:lnTo>
                    <a:pt x="762" y="57149"/>
                  </a:lnTo>
                  <a:lnTo>
                    <a:pt x="110528" y="130047"/>
                  </a:lnTo>
                  <a:lnTo>
                    <a:pt x="114300" y="129285"/>
                  </a:lnTo>
                  <a:lnTo>
                    <a:pt x="149250" y="76682"/>
                  </a:lnTo>
                  <a:lnTo>
                    <a:pt x="148488" y="72910"/>
                  </a:lnTo>
                  <a:close/>
                </a:path>
              </a:pathLst>
            </a:custGeom>
            <a:solidFill>
              <a:srgbClr val="B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34197" y="4816824"/>
              <a:ext cx="193040" cy="227965"/>
            </a:xfrm>
            <a:custGeom>
              <a:avLst/>
              <a:gdLst/>
              <a:ahLst/>
              <a:cxnLst/>
              <a:rect l="l" t="t" r="r" b="b"/>
              <a:pathLst>
                <a:path w="193039" h="227964">
                  <a:moveTo>
                    <a:pt x="146650" y="0"/>
                  </a:moveTo>
                  <a:lnTo>
                    <a:pt x="98536" y="332"/>
                  </a:lnTo>
                  <a:lnTo>
                    <a:pt x="54056" y="18682"/>
                  </a:lnTo>
                  <a:lnTo>
                    <a:pt x="18809" y="53917"/>
                  </a:lnTo>
                  <a:lnTo>
                    <a:pt x="0" y="100071"/>
                  </a:lnTo>
                  <a:lnTo>
                    <a:pt x="333" y="148184"/>
                  </a:lnTo>
                  <a:lnTo>
                    <a:pt x="18684" y="192661"/>
                  </a:lnTo>
                  <a:lnTo>
                    <a:pt x="53924" y="227907"/>
                  </a:lnTo>
                  <a:lnTo>
                    <a:pt x="192799" y="18814"/>
                  </a:lnTo>
                  <a:lnTo>
                    <a:pt x="146650" y="0"/>
                  </a:lnTo>
                  <a:close/>
                </a:path>
              </a:pathLst>
            </a:custGeom>
            <a:solidFill>
              <a:srgbClr val="46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60576" y="4855705"/>
              <a:ext cx="189230" cy="791845"/>
            </a:xfrm>
            <a:custGeom>
              <a:avLst/>
              <a:gdLst/>
              <a:ahLst/>
              <a:cxnLst/>
              <a:rect l="l" t="t" r="r" b="b"/>
              <a:pathLst>
                <a:path w="189230" h="791845">
                  <a:moveTo>
                    <a:pt x="189090" y="771321"/>
                  </a:moveTo>
                  <a:lnTo>
                    <a:pt x="187655" y="767130"/>
                  </a:lnTo>
                  <a:lnTo>
                    <a:pt x="164909" y="700519"/>
                  </a:lnTo>
                  <a:lnTo>
                    <a:pt x="164909" y="759447"/>
                  </a:lnTo>
                  <a:lnTo>
                    <a:pt x="142392" y="767130"/>
                  </a:lnTo>
                  <a:lnTo>
                    <a:pt x="24193" y="420954"/>
                  </a:lnTo>
                  <a:lnTo>
                    <a:pt x="46697" y="413270"/>
                  </a:lnTo>
                  <a:lnTo>
                    <a:pt x="164909" y="759447"/>
                  </a:lnTo>
                  <a:lnTo>
                    <a:pt x="164909" y="700519"/>
                  </a:lnTo>
                  <a:lnTo>
                    <a:pt x="66827" y="413270"/>
                  </a:lnTo>
                  <a:lnTo>
                    <a:pt x="63296" y="402932"/>
                  </a:lnTo>
                  <a:lnTo>
                    <a:pt x="68516" y="383082"/>
                  </a:lnTo>
                  <a:lnTo>
                    <a:pt x="163169" y="23266"/>
                  </a:lnTo>
                  <a:lnTo>
                    <a:pt x="165163" y="15735"/>
                  </a:lnTo>
                  <a:lnTo>
                    <a:pt x="141884" y="9626"/>
                  </a:lnTo>
                  <a:lnTo>
                    <a:pt x="141884" y="29311"/>
                  </a:lnTo>
                  <a:lnTo>
                    <a:pt x="48818" y="383082"/>
                  </a:lnTo>
                  <a:lnTo>
                    <a:pt x="25819" y="377037"/>
                  </a:lnTo>
                  <a:lnTo>
                    <a:pt x="118884" y="23266"/>
                  </a:lnTo>
                  <a:lnTo>
                    <a:pt x="141884" y="29311"/>
                  </a:lnTo>
                  <a:lnTo>
                    <a:pt x="141884" y="9626"/>
                  </a:lnTo>
                  <a:lnTo>
                    <a:pt x="105308" y="0"/>
                  </a:lnTo>
                  <a:lnTo>
                    <a:pt x="2552" y="390613"/>
                  </a:lnTo>
                  <a:lnTo>
                    <a:pt x="31661" y="398284"/>
                  </a:lnTo>
                  <a:lnTo>
                    <a:pt x="0" y="409079"/>
                  </a:lnTo>
                  <a:lnTo>
                    <a:pt x="130530" y="791324"/>
                  </a:lnTo>
                  <a:lnTo>
                    <a:pt x="189090" y="771321"/>
                  </a:lnTo>
                  <a:close/>
                </a:path>
              </a:pathLst>
            </a:custGeom>
            <a:solidFill>
              <a:srgbClr val="B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79613" y="4822621"/>
              <a:ext cx="171831" cy="2457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52400" y="5216664"/>
              <a:ext cx="90246" cy="902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03108" y="5590184"/>
              <a:ext cx="419734" cy="62230"/>
            </a:xfrm>
            <a:custGeom>
              <a:avLst/>
              <a:gdLst/>
              <a:ahLst/>
              <a:cxnLst/>
              <a:rect l="l" t="t" r="r" b="b"/>
              <a:pathLst>
                <a:path w="419735" h="62229">
                  <a:moveTo>
                    <a:pt x="414769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61810"/>
                  </a:lnTo>
                  <a:lnTo>
                    <a:pt x="419671" y="61810"/>
                  </a:lnTo>
                  <a:lnTo>
                    <a:pt x="419671" y="4902"/>
                  </a:lnTo>
                  <a:close/>
                </a:path>
              </a:pathLst>
            </a:custGeom>
            <a:solidFill>
              <a:srgbClr val="46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5471" y="5986201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0" y="52120"/>
                  </a:moveTo>
                  <a:lnTo>
                    <a:pt x="173507" y="52120"/>
                  </a:lnTo>
                  <a:lnTo>
                    <a:pt x="173507" y="0"/>
                  </a:lnTo>
                  <a:lnTo>
                    <a:pt x="0" y="0"/>
                  </a:lnTo>
                  <a:lnTo>
                    <a:pt x="0" y="52120"/>
                  </a:lnTo>
                  <a:close/>
                </a:path>
              </a:pathLst>
            </a:custGeom>
            <a:solidFill>
              <a:srgbClr val="77A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8979" y="5986201"/>
              <a:ext cx="675640" cy="52705"/>
            </a:xfrm>
            <a:custGeom>
              <a:avLst/>
              <a:gdLst/>
              <a:ahLst/>
              <a:cxnLst/>
              <a:rect l="l" t="t" r="r" b="b"/>
              <a:pathLst>
                <a:path w="675640" h="52704">
                  <a:moveTo>
                    <a:pt x="672833" y="0"/>
                  </a:moveTo>
                  <a:lnTo>
                    <a:pt x="2374" y="0"/>
                  </a:lnTo>
                  <a:lnTo>
                    <a:pt x="0" y="6578"/>
                  </a:lnTo>
                  <a:lnTo>
                    <a:pt x="0" y="45567"/>
                  </a:lnTo>
                  <a:lnTo>
                    <a:pt x="2374" y="52120"/>
                  </a:lnTo>
                  <a:lnTo>
                    <a:pt x="672833" y="52120"/>
                  </a:lnTo>
                  <a:lnTo>
                    <a:pt x="675220" y="45567"/>
                  </a:lnTo>
                  <a:lnTo>
                    <a:pt x="675220" y="6578"/>
                  </a:lnTo>
                  <a:close/>
                </a:path>
              </a:pathLst>
            </a:custGeom>
            <a:solidFill>
              <a:srgbClr val="9FC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7962" y="6038342"/>
              <a:ext cx="167005" cy="866775"/>
            </a:xfrm>
            <a:custGeom>
              <a:avLst/>
              <a:gdLst/>
              <a:ahLst/>
              <a:cxnLst/>
              <a:rect l="l" t="t" r="r" b="b"/>
              <a:pathLst>
                <a:path w="167004" h="866775">
                  <a:moveTo>
                    <a:pt x="0" y="866279"/>
                  </a:moveTo>
                  <a:lnTo>
                    <a:pt x="166560" y="866279"/>
                  </a:lnTo>
                  <a:lnTo>
                    <a:pt x="166560" y="0"/>
                  </a:lnTo>
                  <a:lnTo>
                    <a:pt x="0" y="0"/>
                  </a:lnTo>
                  <a:lnTo>
                    <a:pt x="0" y="866279"/>
                  </a:lnTo>
                  <a:close/>
                </a:path>
              </a:pathLst>
            </a:custGeom>
            <a:solidFill>
              <a:srgbClr val="77A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4522" y="6038342"/>
              <a:ext cx="594360" cy="866775"/>
            </a:xfrm>
            <a:custGeom>
              <a:avLst/>
              <a:gdLst/>
              <a:ahLst/>
              <a:cxnLst/>
              <a:rect l="l" t="t" r="r" b="b"/>
              <a:pathLst>
                <a:path w="594360" h="866775">
                  <a:moveTo>
                    <a:pt x="594347" y="0"/>
                  </a:moveTo>
                  <a:lnTo>
                    <a:pt x="0" y="0"/>
                  </a:lnTo>
                  <a:lnTo>
                    <a:pt x="0" y="866279"/>
                  </a:lnTo>
                  <a:lnTo>
                    <a:pt x="594347" y="866279"/>
                  </a:lnTo>
                  <a:lnTo>
                    <a:pt x="594347" y="0"/>
                  </a:lnTo>
                  <a:close/>
                </a:path>
              </a:pathLst>
            </a:custGeom>
            <a:solidFill>
              <a:srgbClr val="AF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6475" y="6062472"/>
              <a:ext cx="530860" cy="793750"/>
            </a:xfrm>
            <a:custGeom>
              <a:avLst/>
              <a:gdLst/>
              <a:ahLst/>
              <a:cxnLst/>
              <a:rect l="l" t="t" r="r" b="b"/>
              <a:pathLst>
                <a:path w="530860" h="793750">
                  <a:moveTo>
                    <a:pt x="327583" y="573036"/>
                  </a:moveTo>
                  <a:lnTo>
                    <a:pt x="323710" y="569175"/>
                  </a:lnTo>
                  <a:lnTo>
                    <a:pt x="216890" y="569175"/>
                  </a:lnTo>
                  <a:lnTo>
                    <a:pt x="213017" y="573036"/>
                  </a:lnTo>
                  <a:lnTo>
                    <a:pt x="213017" y="582498"/>
                  </a:lnTo>
                  <a:lnTo>
                    <a:pt x="216890" y="586359"/>
                  </a:lnTo>
                  <a:lnTo>
                    <a:pt x="323710" y="586359"/>
                  </a:lnTo>
                  <a:lnTo>
                    <a:pt x="327583" y="582498"/>
                  </a:lnTo>
                  <a:lnTo>
                    <a:pt x="327583" y="573036"/>
                  </a:lnTo>
                  <a:close/>
                </a:path>
                <a:path w="530860" h="793750">
                  <a:moveTo>
                    <a:pt x="327583" y="300075"/>
                  </a:moveTo>
                  <a:lnTo>
                    <a:pt x="323710" y="296214"/>
                  </a:lnTo>
                  <a:lnTo>
                    <a:pt x="216890" y="296214"/>
                  </a:lnTo>
                  <a:lnTo>
                    <a:pt x="213017" y="300075"/>
                  </a:lnTo>
                  <a:lnTo>
                    <a:pt x="213017" y="309537"/>
                  </a:lnTo>
                  <a:lnTo>
                    <a:pt x="216890" y="313397"/>
                  </a:lnTo>
                  <a:lnTo>
                    <a:pt x="323710" y="313397"/>
                  </a:lnTo>
                  <a:lnTo>
                    <a:pt x="327583" y="309537"/>
                  </a:lnTo>
                  <a:lnTo>
                    <a:pt x="327583" y="300075"/>
                  </a:lnTo>
                  <a:close/>
                </a:path>
                <a:path w="530860" h="793750">
                  <a:moveTo>
                    <a:pt x="327583" y="38214"/>
                  </a:moveTo>
                  <a:lnTo>
                    <a:pt x="323710" y="34353"/>
                  </a:lnTo>
                  <a:lnTo>
                    <a:pt x="216890" y="34353"/>
                  </a:lnTo>
                  <a:lnTo>
                    <a:pt x="213017" y="38214"/>
                  </a:lnTo>
                  <a:lnTo>
                    <a:pt x="213017" y="47675"/>
                  </a:lnTo>
                  <a:lnTo>
                    <a:pt x="216890" y="51536"/>
                  </a:lnTo>
                  <a:lnTo>
                    <a:pt x="323710" y="51536"/>
                  </a:lnTo>
                  <a:lnTo>
                    <a:pt x="327583" y="47675"/>
                  </a:lnTo>
                  <a:lnTo>
                    <a:pt x="327583" y="38214"/>
                  </a:lnTo>
                  <a:close/>
                </a:path>
                <a:path w="530860" h="793750">
                  <a:moveTo>
                    <a:pt x="530466" y="0"/>
                  </a:moveTo>
                  <a:lnTo>
                    <a:pt x="524725" y="0"/>
                  </a:lnTo>
                  <a:lnTo>
                    <a:pt x="524725" y="6350"/>
                  </a:lnTo>
                  <a:lnTo>
                    <a:pt x="524725" y="262991"/>
                  </a:lnTo>
                  <a:lnTo>
                    <a:pt x="524725" y="268719"/>
                  </a:lnTo>
                  <a:lnTo>
                    <a:pt x="524725" y="530758"/>
                  </a:lnTo>
                  <a:lnTo>
                    <a:pt x="5715" y="530758"/>
                  </a:lnTo>
                  <a:lnTo>
                    <a:pt x="5715" y="268719"/>
                  </a:lnTo>
                  <a:lnTo>
                    <a:pt x="524725" y="268719"/>
                  </a:lnTo>
                  <a:lnTo>
                    <a:pt x="524725" y="262991"/>
                  </a:lnTo>
                  <a:lnTo>
                    <a:pt x="5715" y="262991"/>
                  </a:lnTo>
                  <a:lnTo>
                    <a:pt x="5715" y="6350"/>
                  </a:lnTo>
                  <a:lnTo>
                    <a:pt x="524725" y="6350"/>
                  </a:lnTo>
                  <a:lnTo>
                    <a:pt x="52472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788670"/>
                  </a:lnTo>
                  <a:lnTo>
                    <a:pt x="0" y="793750"/>
                  </a:lnTo>
                  <a:lnTo>
                    <a:pt x="530466" y="793750"/>
                  </a:lnTo>
                  <a:lnTo>
                    <a:pt x="530466" y="788670"/>
                  </a:lnTo>
                  <a:lnTo>
                    <a:pt x="5715" y="788670"/>
                  </a:lnTo>
                  <a:lnTo>
                    <a:pt x="5715" y="536486"/>
                  </a:lnTo>
                  <a:lnTo>
                    <a:pt x="524725" y="536486"/>
                  </a:lnTo>
                  <a:lnTo>
                    <a:pt x="524725" y="788593"/>
                  </a:lnTo>
                  <a:lnTo>
                    <a:pt x="530466" y="788606"/>
                  </a:lnTo>
                  <a:lnTo>
                    <a:pt x="530466" y="6350"/>
                  </a:lnTo>
                  <a:lnTo>
                    <a:pt x="530466" y="6057"/>
                  </a:lnTo>
                  <a:lnTo>
                    <a:pt x="530466" y="0"/>
                  </a:lnTo>
                  <a:close/>
                </a:path>
              </a:pathLst>
            </a:custGeom>
            <a:solidFill>
              <a:srgbClr val="77A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2432" y="5558942"/>
              <a:ext cx="354965" cy="261620"/>
            </a:xfrm>
            <a:custGeom>
              <a:avLst/>
              <a:gdLst/>
              <a:ahLst/>
              <a:cxnLst/>
              <a:rect l="l" t="t" r="r" b="b"/>
              <a:pathLst>
                <a:path w="354965" h="261620">
                  <a:moveTo>
                    <a:pt x="85242" y="150063"/>
                  </a:moveTo>
                  <a:lnTo>
                    <a:pt x="81064" y="126034"/>
                  </a:lnTo>
                  <a:lnTo>
                    <a:pt x="76873" y="137922"/>
                  </a:lnTo>
                  <a:lnTo>
                    <a:pt x="70891" y="149123"/>
                  </a:lnTo>
                  <a:lnTo>
                    <a:pt x="61252" y="159842"/>
                  </a:lnTo>
                  <a:lnTo>
                    <a:pt x="44323" y="175145"/>
                  </a:lnTo>
                  <a:lnTo>
                    <a:pt x="20320" y="193725"/>
                  </a:lnTo>
                  <a:lnTo>
                    <a:pt x="7696" y="208826"/>
                  </a:lnTo>
                  <a:lnTo>
                    <a:pt x="2311" y="228434"/>
                  </a:lnTo>
                  <a:lnTo>
                    <a:pt x="0" y="260565"/>
                  </a:lnTo>
                  <a:lnTo>
                    <a:pt x="7518" y="261239"/>
                  </a:lnTo>
                  <a:lnTo>
                    <a:pt x="15544" y="228155"/>
                  </a:lnTo>
                  <a:lnTo>
                    <a:pt x="22098" y="208927"/>
                  </a:lnTo>
                  <a:lnTo>
                    <a:pt x="30645" y="196151"/>
                  </a:lnTo>
                  <a:lnTo>
                    <a:pt x="39941" y="187083"/>
                  </a:lnTo>
                  <a:lnTo>
                    <a:pt x="39801" y="187477"/>
                  </a:lnTo>
                  <a:lnTo>
                    <a:pt x="43497" y="183616"/>
                  </a:lnTo>
                  <a:lnTo>
                    <a:pt x="44678" y="182460"/>
                  </a:lnTo>
                  <a:lnTo>
                    <a:pt x="54724" y="171983"/>
                  </a:lnTo>
                  <a:lnTo>
                    <a:pt x="59334" y="167055"/>
                  </a:lnTo>
                  <a:lnTo>
                    <a:pt x="70586" y="156349"/>
                  </a:lnTo>
                  <a:lnTo>
                    <a:pt x="77800" y="151853"/>
                  </a:lnTo>
                  <a:lnTo>
                    <a:pt x="85242" y="150063"/>
                  </a:lnTo>
                  <a:close/>
                </a:path>
                <a:path w="354965" h="261620">
                  <a:moveTo>
                    <a:pt x="354545" y="46951"/>
                  </a:moveTo>
                  <a:lnTo>
                    <a:pt x="347891" y="32753"/>
                  </a:lnTo>
                  <a:lnTo>
                    <a:pt x="327202" y="24422"/>
                  </a:lnTo>
                  <a:lnTo>
                    <a:pt x="286156" y="16751"/>
                  </a:lnTo>
                  <a:lnTo>
                    <a:pt x="274916" y="24904"/>
                  </a:lnTo>
                  <a:lnTo>
                    <a:pt x="249174" y="42583"/>
                  </a:lnTo>
                  <a:lnTo>
                    <a:pt x="220840" y="59664"/>
                  </a:lnTo>
                  <a:lnTo>
                    <a:pt x="201866" y="66014"/>
                  </a:lnTo>
                  <a:lnTo>
                    <a:pt x="194932" y="63347"/>
                  </a:lnTo>
                  <a:lnTo>
                    <a:pt x="197993" y="56565"/>
                  </a:lnTo>
                  <a:lnTo>
                    <a:pt x="215874" y="40347"/>
                  </a:lnTo>
                  <a:lnTo>
                    <a:pt x="253415" y="9398"/>
                  </a:lnTo>
                  <a:lnTo>
                    <a:pt x="238010" y="2692"/>
                  </a:lnTo>
                  <a:lnTo>
                    <a:pt x="222364" y="0"/>
                  </a:lnTo>
                  <a:lnTo>
                    <a:pt x="197002" y="901"/>
                  </a:lnTo>
                  <a:lnTo>
                    <a:pt x="152450" y="4991"/>
                  </a:lnTo>
                  <a:lnTo>
                    <a:pt x="148285" y="17716"/>
                  </a:lnTo>
                  <a:lnTo>
                    <a:pt x="138163" y="45212"/>
                  </a:lnTo>
                  <a:lnTo>
                    <a:pt x="125691" y="71501"/>
                  </a:lnTo>
                  <a:lnTo>
                    <a:pt x="114465" y="80568"/>
                  </a:lnTo>
                  <a:lnTo>
                    <a:pt x="107823" y="75819"/>
                  </a:lnTo>
                  <a:lnTo>
                    <a:pt x="108331" y="66789"/>
                  </a:lnTo>
                  <a:lnTo>
                    <a:pt x="118478" y="46774"/>
                  </a:lnTo>
                  <a:lnTo>
                    <a:pt x="140703" y="9067"/>
                  </a:lnTo>
                  <a:lnTo>
                    <a:pt x="124345" y="8432"/>
                  </a:lnTo>
                  <a:lnTo>
                    <a:pt x="79756" y="27736"/>
                  </a:lnTo>
                  <a:lnTo>
                    <a:pt x="45669" y="66649"/>
                  </a:lnTo>
                  <a:lnTo>
                    <a:pt x="55181" y="87579"/>
                  </a:lnTo>
                  <a:lnTo>
                    <a:pt x="79527" y="117233"/>
                  </a:lnTo>
                  <a:lnTo>
                    <a:pt x="81064" y="126034"/>
                  </a:lnTo>
                  <a:lnTo>
                    <a:pt x="82778" y="121183"/>
                  </a:lnTo>
                  <a:lnTo>
                    <a:pt x="85242" y="150050"/>
                  </a:lnTo>
                  <a:lnTo>
                    <a:pt x="95948" y="170776"/>
                  </a:lnTo>
                  <a:lnTo>
                    <a:pt x="119710" y="188582"/>
                  </a:lnTo>
                  <a:lnTo>
                    <a:pt x="149479" y="201955"/>
                  </a:lnTo>
                  <a:lnTo>
                    <a:pt x="178193" y="209334"/>
                  </a:lnTo>
                  <a:lnTo>
                    <a:pt x="196265" y="209791"/>
                  </a:lnTo>
                  <a:lnTo>
                    <a:pt x="201536" y="204165"/>
                  </a:lnTo>
                  <a:lnTo>
                    <a:pt x="177253" y="165595"/>
                  </a:lnTo>
                  <a:lnTo>
                    <a:pt x="143103" y="146659"/>
                  </a:lnTo>
                  <a:lnTo>
                    <a:pt x="132092" y="139268"/>
                  </a:lnTo>
                  <a:lnTo>
                    <a:pt x="130238" y="133819"/>
                  </a:lnTo>
                  <a:lnTo>
                    <a:pt x="136055" y="131978"/>
                  </a:lnTo>
                  <a:lnTo>
                    <a:pt x="147370" y="133731"/>
                  </a:lnTo>
                  <a:lnTo>
                    <a:pt x="162013" y="139052"/>
                  </a:lnTo>
                  <a:lnTo>
                    <a:pt x="174980" y="148742"/>
                  </a:lnTo>
                  <a:lnTo>
                    <a:pt x="185775" y="162001"/>
                  </a:lnTo>
                  <a:lnTo>
                    <a:pt x="198907" y="176466"/>
                  </a:lnTo>
                  <a:lnTo>
                    <a:pt x="218935" y="189776"/>
                  </a:lnTo>
                  <a:lnTo>
                    <a:pt x="238975" y="198145"/>
                  </a:lnTo>
                  <a:lnTo>
                    <a:pt x="254355" y="196837"/>
                  </a:lnTo>
                  <a:lnTo>
                    <a:pt x="272872" y="182168"/>
                  </a:lnTo>
                  <a:lnTo>
                    <a:pt x="302374" y="150456"/>
                  </a:lnTo>
                  <a:lnTo>
                    <a:pt x="281127" y="145046"/>
                  </a:lnTo>
                  <a:lnTo>
                    <a:pt x="260350" y="133769"/>
                  </a:lnTo>
                  <a:lnTo>
                    <a:pt x="244830" y="121094"/>
                  </a:lnTo>
                  <a:lnTo>
                    <a:pt x="239280" y="111455"/>
                  </a:lnTo>
                  <a:lnTo>
                    <a:pt x="250088" y="110134"/>
                  </a:lnTo>
                  <a:lnTo>
                    <a:pt x="273316" y="115900"/>
                  </a:lnTo>
                  <a:lnTo>
                    <a:pt x="298323" y="123545"/>
                  </a:lnTo>
                  <a:lnTo>
                    <a:pt x="314401" y="127825"/>
                  </a:lnTo>
                  <a:lnTo>
                    <a:pt x="324510" y="125730"/>
                  </a:lnTo>
                  <a:lnTo>
                    <a:pt x="336550" y="116725"/>
                  </a:lnTo>
                  <a:lnTo>
                    <a:pt x="347281" y="99364"/>
                  </a:lnTo>
                  <a:lnTo>
                    <a:pt x="353466" y="72212"/>
                  </a:lnTo>
                  <a:lnTo>
                    <a:pt x="354545" y="46951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8272" y="5400586"/>
              <a:ext cx="349885" cy="270510"/>
            </a:xfrm>
            <a:custGeom>
              <a:avLst/>
              <a:gdLst/>
              <a:ahLst/>
              <a:cxnLst/>
              <a:rect l="l" t="t" r="r" b="b"/>
              <a:pathLst>
                <a:path w="349884" h="270510">
                  <a:moveTo>
                    <a:pt x="52992" y="0"/>
                  </a:moveTo>
                  <a:lnTo>
                    <a:pt x="26534" y="827"/>
                  </a:lnTo>
                  <a:lnTo>
                    <a:pt x="13322" y="13925"/>
                  </a:lnTo>
                  <a:lnTo>
                    <a:pt x="4202" y="42507"/>
                  </a:lnTo>
                  <a:lnTo>
                    <a:pt x="0" y="75276"/>
                  </a:lnTo>
                  <a:lnTo>
                    <a:pt x="4851" y="98988"/>
                  </a:lnTo>
                  <a:lnTo>
                    <a:pt x="14573" y="113935"/>
                  </a:lnTo>
                  <a:lnTo>
                    <a:pt x="24979" y="120408"/>
                  </a:lnTo>
                  <a:lnTo>
                    <a:pt x="44647" y="122214"/>
                  </a:lnTo>
                  <a:lnTo>
                    <a:pt x="75614" y="123920"/>
                  </a:lnTo>
                  <a:lnTo>
                    <a:pt x="103857" y="126988"/>
                  </a:lnTo>
                  <a:lnTo>
                    <a:pt x="115353" y="132880"/>
                  </a:lnTo>
                  <a:lnTo>
                    <a:pt x="105238" y="141337"/>
                  </a:lnTo>
                  <a:lnTo>
                    <a:pt x="82758" y="149112"/>
                  </a:lnTo>
                  <a:lnTo>
                    <a:pt x="55020" y="153184"/>
                  </a:lnTo>
                  <a:lnTo>
                    <a:pt x="29132" y="150533"/>
                  </a:lnTo>
                  <a:lnTo>
                    <a:pt x="49029" y="197913"/>
                  </a:lnTo>
                  <a:lnTo>
                    <a:pt x="63668" y="221823"/>
                  </a:lnTo>
                  <a:lnTo>
                    <a:pt x="80258" y="229566"/>
                  </a:lnTo>
                  <a:lnTo>
                    <a:pt x="106005" y="228447"/>
                  </a:lnTo>
                  <a:lnTo>
                    <a:pt x="133757" y="221793"/>
                  </a:lnTo>
                  <a:lnTo>
                    <a:pt x="154304" y="211048"/>
                  </a:lnTo>
                  <a:lnTo>
                    <a:pt x="171735" y="200694"/>
                  </a:lnTo>
                  <a:lnTo>
                    <a:pt x="190143" y="195211"/>
                  </a:lnTo>
                  <a:lnTo>
                    <a:pt x="208632" y="195256"/>
                  </a:lnTo>
                  <a:lnTo>
                    <a:pt x="221958" y="197931"/>
                  </a:lnTo>
                  <a:lnTo>
                    <a:pt x="227685" y="202361"/>
                  </a:lnTo>
                  <a:lnTo>
                    <a:pt x="223379" y="207670"/>
                  </a:lnTo>
                  <a:lnTo>
                    <a:pt x="208092" y="211403"/>
                  </a:lnTo>
                  <a:lnTo>
                    <a:pt x="185987" y="213911"/>
                  </a:lnTo>
                  <a:lnTo>
                    <a:pt x="162325" y="218530"/>
                  </a:lnTo>
                  <a:lnTo>
                    <a:pt x="142366" y="228600"/>
                  </a:lnTo>
                  <a:lnTo>
                    <a:pt x="127624" y="241235"/>
                  </a:lnTo>
                  <a:lnTo>
                    <a:pt x="119506" y="251577"/>
                  </a:lnTo>
                  <a:lnTo>
                    <a:pt x="123074" y="260000"/>
                  </a:lnTo>
                  <a:lnTo>
                    <a:pt x="143394" y="266877"/>
                  </a:lnTo>
                  <a:lnTo>
                    <a:pt x="178406" y="270388"/>
                  </a:lnTo>
                  <a:lnTo>
                    <a:pt x="217021" y="267663"/>
                  </a:lnTo>
                  <a:lnTo>
                    <a:pt x="250767" y="257535"/>
                  </a:lnTo>
                  <a:lnTo>
                    <a:pt x="271169" y="238836"/>
                  </a:lnTo>
                  <a:lnTo>
                    <a:pt x="285710" y="207670"/>
                  </a:lnTo>
                  <a:lnTo>
                    <a:pt x="330179" y="181524"/>
                  </a:lnTo>
                  <a:lnTo>
                    <a:pt x="349331" y="162096"/>
                  </a:lnTo>
                  <a:lnTo>
                    <a:pt x="347061" y="139744"/>
                  </a:lnTo>
                  <a:lnTo>
                    <a:pt x="327265" y="104825"/>
                  </a:lnTo>
                  <a:lnTo>
                    <a:pt x="309957" y="83666"/>
                  </a:lnTo>
                  <a:lnTo>
                    <a:pt x="297912" y="71853"/>
                  </a:lnTo>
                  <a:lnTo>
                    <a:pt x="285481" y="65103"/>
                  </a:lnTo>
                  <a:lnTo>
                    <a:pt x="267016" y="59131"/>
                  </a:lnTo>
                  <a:lnTo>
                    <a:pt x="276360" y="110206"/>
                  </a:lnTo>
                  <a:lnTo>
                    <a:pt x="279475" y="136645"/>
                  </a:lnTo>
                  <a:lnTo>
                    <a:pt x="276360" y="146920"/>
                  </a:lnTo>
                  <a:lnTo>
                    <a:pt x="267016" y="149504"/>
                  </a:lnTo>
                  <a:lnTo>
                    <a:pt x="258217" y="134794"/>
                  </a:lnTo>
                  <a:lnTo>
                    <a:pt x="255067" y="100414"/>
                  </a:lnTo>
                  <a:lnTo>
                    <a:pt x="255034" y="65645"/>
                  </a:lnTo>
                  <a:lnTo>
                    <a:pt x="255586" y="49771"/>
                  </a:lnTo>
                  <a:lnTo>
                    <a:pt x="207638" y="27000"/>
                  </a:lnTo>
                  <a:lnTo>
                    <a:pt x="179753" y="15624"/>
                  </a:lnTo>
                  <a:lnTo>
                    <a:pt x="161219" y="12234"/>
                  </a:lnTo>
                  <a:lnTo>
                    <a:pt x="141324" y="13424"/>
                  </a:lnTo>
                  <a:lnTo>
                    <a:pt x="170492" y="63237"/>
                  </a:lnTo>
                  <a:lnTo>
                    <a:pt x="183785" y="88606"/>
                  </a:lnTo>
                  <a:lnTo>
                    <a:pt x="184417" y="97418"/>
                  </a:lnTo>
                  <a:lnTo>
                    <a:pt x="175601" y="97561"/>
                  </a:lnTo>
                  <a:lnTo>
                    <a:pt x="157065" y="82724"/>
                  </a:lnTo>
                  <a:lnTo>
                    <a:pt x="132493" y="52114"/>
                  </a:lnTo>
                  <a:lnTo>
                    <a:pt x="111038" y="21894"/>
                  </a:lnTo>
                  <a:lnTo>
                    <a:pt x="101853" y="8229"/>
                  </a:lnTo>
                  <a:lnTo>
                    <a:pt x="52992" y="0"/>
                  </a:lnTo>
                  <a:close/>
                </a:path>
              </a:pathLst>
            </a:custGeom>
            <a:solidFill>
              <a:srgbClr val="A8D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0898" y="5458676"/>
              <a:ext cx="291465" cy="339090"/>
            </a:xfrm>
            <a:custGeom>
              <a:avLst/>
              <a:gdLst/>
              <a:ahLst/>
              <a:cxnLst/>
              <a:rect l="l" t="t" r="r" b="b"/>
              <a:pathLst>
                <a:path w="291465" h="339089">
                  <a:moveTo>
                    <a:pt x="220751" y="98361"/>
                  </a:moveTo>
                  <a:lnTo>
                    <a:pt x="194005" y="71678"/>
                  </a:lnTo>
                  <a:lnTo>
                    <a:pt x="126504" y="42075"/>
                  </a:lnTo>
                  <a:lnTo>
                    <a:pt x="0" y="0"/>
                  </a:lnTo>
                  <a:lnTo>
                    <a:pt x="159588" y="65938"/>
                  </a:lnTo>
                  <a:lnTo>
                    <a:pt x="220751" y="98361"/>
                  </a:lnTo>
                  <a:close/>
                </a:path>
                <a:path w="291465" h="339089">
                  <a:moveTo>
                    <a:pt x="252425" y="139369"/>
                  </a:moveTo>
                  <a:lnTo>
                    <a:pt x="236588" y="106743"/>
                  </a:lnTo>
                  <a:lnTo>
                    <a:pt x="220751" y="98361"/>
                  </a:lnTo>
                  <a:lnTo>
                    <a:pt x="225259" y="102844"/>
                  </a:lnTo>
                  <a:lnTo>
                    <a:pt x="243078" y="149580"/>
                  </a:lnTo>
                  <a:lnTo>
                    <a:pt x="243001" y="155676"/>
                  </a:lnTo>
                  <a:lnTo>
                    <a:pt x="252425" y="139369"/>
                  </a:lnTo>
                  <a:close/>
                </a:path>
                <a:path w="291465" h="339089">
                  <a:moveTo>
                    <a:pt x="290893" y="277888"/>
                  </a:moveTo>
                  <a:lnTo>
                    <a:pt x="283006" y="255917"/>
                  </a:lnTo>
                  <a:lnTo>
                    <a:pt x="263855" y="225412"/>
                  </a:lnTo>
                  <a:lnTo>
                    <a:pt x="251256" y="201447"/>
                  </a:lnTo>
                  <a:lnTo>
                    <a:pt x="244894" y="185559"/>
                  </a:lnTo>
                  <a:lnTo>
                    <a:pt x="242824" y="170637"/>
                  </a:lnTo>
                  <a:lnTo>
                    <a:pt x="243001" y="155676"/>
                  </a:lnTo>
                  <a:lnTo>
                    <a:pt x="228523" y="180746"/>
                  </a:lnTo>
                  <a:lnTo>
                    <a:pt x="236093" y="185788"/>
                  </a:lnTo>
                  <a:lnTo>
                    <a:pt x="242290" y="193738"/>
                  </a:lnTo>
                  <a:lnTo>
                    <a:pt x="250444" y="210261"/>
                  </a:lnTo>
                  <a:lnTo>
                    <a:pt x="253631" y="217601"/>
                  </a:lnTo>
                  <a:lnTo>
                    <a:pt x="260464" y="233413"/>
                  </a:lnTo>
                  <a:lnTo>
                    <a:pt x="261277" y="235127"/>
                  </a:lnTo>
                  <a:lnTo>
                    <a:pt x="263842" y="240995"/>
                  </a:lnTo>
                  <a:lnTo>
                    <a:pt x="263842" y="240474"/>
                  </a:lnTo>
                  <a:lnTo>
                    <a:pt x="270510" y="254406"/>
                  </a:lnTo>
                  <a:lnTo>
                    <a:pt x="274815" y="272122"/>
                  </a:lnTo>
                  <a:lnTo>
                    <a:pt x="274243" y="296227"/>
                  </a:lnTo>
                  <a:lnTo>
                    <a:pt x="269659" y="336359"/>
                  </a:lnTo>
                  <a:lnTo>
                    <a:pt x="278320" y="338683"/>
                  </a:lnTo>
                  <a:lnTo>
                    <a:pt x="288874" y="301942"/>
                  </a:lnTo>
                  <a:lnTo>
                    <a:pt x="290893" y="277888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4061" y="5274348"/>
              <a:ext cx="461009" cy="356870"/>
            </a:xfrm>
            <a:custGeom>
              <a:avLst/>
              <a:gdLst/>
              <a:ahLst/>
              <a:cxnLst/>
              <a:rect l="l" t="t" r="r" b="b"/>
              <a:pathLst>
                <a:path w="461009" h="356870">
                  <a:moveTo>
                    <a:pt x="390630" y="0"/>
                  </a:moveTo>
                  <a:lnTo>
                    <a:pt x="326232" y="10845"/>
                  </a:lnTo>
                  <a:lnTo>
                    <a:pt x="314123" y="28860"/>
                  </a:lnTo>
                  <a:lnTo>
                    <a:pt x="285838" y="68698"/>
                  </a:lnTo>
                  <a:lnTo>
                    <a:pt x="253446" y="109048"/>
                  </a:lnTo>
                  <a:lnTo>
                    <a:pt x="229014" y="128599"/>
                  </a:lnTo>
                  <a:lnTo>
                    <a:pt x="217397" y="128409"/>
                  </a:lnTo>
                  <a:lnTo>
                    <a:pt x="218232" y="116793"/>
                  </a:lnTo>
                  <a:lnTo>
                    <a:pt x="235754" y="83353"/>
                  </a:lnTo>
                  <a:lnTo>
                    <a:pt x="274200" y="17690"/>
                  </a:lnTo>
                  <a:lnTo>
                    <a:pt x="247965" y="16125"/>
                  </a:lnTo>
                  <a:lnTo>
                    <a:pt x="223531" y="20595"/>
                  </a:lnTo>
                  <a:lnTo>
                    <a:pt x="186775" y="35596"/>
                  </a:lnTo>
                  <a:lnTo>
                    <a:pt x="123578" y="65620"/>
                  </a:lnTo>
                  <a:lnTo>
                    <a:pt x="124306" y="86544"/>
                  </a:lnTo>
                  <a:lnTo>
                    <a:pt x="124263" y="132371"/>
                  </a:lnTo>
                  <a:lnTo>
                    <a:pt x="120112" y="177684"/>
                  </a:lnTo>
                  <a:lnTo>
                    <a:pt x="108516" y="197065"/>
                  </a:lnTo>
                  <a:lnTo>
                    <a:pt x="96193" y="193668"/>
                  </a:lnTo>
                  <a:lnTo>
                    <a:pt x="92086" y="180126"/>
                  </a:lnTo>
                  <a:lnTo>
                    <a:pt x="96193" y="145273"/>
                  </a:lnTo>
                  <a:lnTo>
                    <a:pt x="108516" y="77939"/>
                  </a:lnTo>
                  <a:lnTo>
                    <a:pt x="84165" y="85810"/>
                  </a:lnTo>
                  <a:lnTo>
                    <a:pt x="51898" y="110286"/>
                  </a:lnTo>
                  <a:lnTo>
                    <a:pt x="2993" y="184211"/>
                  </a:lnTo>
                  <a:lnTo>
                    <a:pt x="0" y="213673"/>
                  </a:lnTo>
                  <a:lnTo>
                    <a:pt x="25245" y="239283"/>
                  </a:lnTo>
                  <a:lnTo>
                    <a:pt x="83866" y="273748"/>
                  </a:lnTo>
                  <a:lnTo>
                    <a:pt x="103030" y="314832"/>
                  </a:lnTo>
                  <a:lnTo>
                    <a:pt x="129927" y="339475"/>
                  </a:lnTo>
                  <a:lnTo>
                    <a:pt x="174409" y="352824"/>
                  </a:lnTo>
                  <a:lnTo>
                    <a:pt x="225308" y="356419"/>
                  </a:lnTo>
                  <a:lnTo>
                    <a:pt x="271457" y="351802"/>
                  </a:lnTo>
                  <a:lnTo>
                    <a:pt x="298245" y="342730"/>
                  </a:lnTo>
                  <a:lnTo>
                    <a:pt x="302952" y="331625"/>
                  </a:lnTo>
                  <a:lnTo>
                    <a:pt x="292254" y="317990"/>
                  </a:lnTo>
                  <a:lnTo>
                    <a:pt x="272829" y="301332"/>
                  </a:lnTo>
                  <a:lnTo>
                    <a:pt x="246514" y="288057"/>
                  </a:lnTo>
                  <a:lnTo>
                    <a:pt x="215320" y="281968"/>
                  </a:lnTo>
                  <a:lnTo>
                    <a:pt x="186179" y="278665"/>
                  </a:lnTo>
                  <a:lnTo>
                    <a:pt x="166022" y="273748"/>
                  </a:lnTo>
                  <a:lnTo>
                    <a:pt x="160356" y="266751"/>
                  </a:lnTo>
                  <a:lnTo>
                    <a:pt x="167908" y="260911"/>
                  </a:lnTo>
                  <a:lnTo>
                    <a:pt x="185471" y="257381"/>
                  </a:lnTo>
                  <a:lnTo>
                    <a:pt x="209837" y="257314"/>
                  </a:lnTo>
                  <a:lnTo>
                    <a:pt x="234103" y="264547"/>
                  </a:lnTo>
                  <a:lnTo>
                    <a:pt x="257082" y="278197"/>
                  </a:lnTo>
                  <a:lnTo>
                    <a:pt x="284169" y="292359"/>
                  </a:lnTo>
                  <a:lnTo>
                    <a:pt x="320759" y="301129"/>
                  </a:lnTo>
                  <a:lnTo>
                    <a:pt x="354689" y="302610"/>
                  </a:lnTo>
                  <a:lnTo>
                    <a:pt x="376553" y="292407"/>
                  </a:lnTo>
                  <a:lnTo>
                    <a:pt x="395850" y="260892"/>
                  </a:lnTo>
                  <a:lnTo>
                    <a:pt x="422079" y="198437"/>
                  </a:lnTo>
                  <a:lnTo>
                    <a:pt x="387958" y="201922"/>
                  </a:lnTo>
                  <a:lnTo>
                    <a:pt x="351394" y="196551"/>
                  </a:lnTo>
                  <a:lnTo>
                    <a:pt x="321760" y="186303"/>
                  </a:lnTo>
                  <a:lnTo>
                    <a:pt x="308427" y="175158"/>
                  </a:lnTo>
                  <a:lnTo>
                    <a:pt x="323579" y="167393"/>
                  </a:lnTo>
                  <a:lnTo>
                    <a:pt x="360808" y="163350"/>
                  </a:lnTo>
                  <a:lnTo>
                    <a:pt x="401628" y="161102"/>
                  </a:lnTo>
                  <a:lnTo>
                    <a:pt x="427553" y="158724"/>
                  </a:lnTo>
                  <a:lnTo>
                    <a:pt x="441270" y="150190"/>
                  </a:lnTo>
                  <a:lnTo>
                    <a:pt x="454090" y="130485"/>
                  </a:lnTo>
                  <a:lnTo>
                    <a:pt x="460489" y="99227"/>
                  </a:lnTo>
                  <a:lnTo>
                    <a:pt x="454947" y="56032"/>
                  </a:lnTo>
                  <a:lnTo>
                    <a:pt x="442920" y="18357"/>
                  </a:lnTo>
                  <a:lnTo>
                    <a:pt x="425503" y="1091"/>
                  </a:lnTo>
                  <a:lnTo>
                    <a:pt x="390630" y="0"/>
                  </a:lnTo>
                  <a:close/>
                </a:path>
              </a:pathLst>
            </a:custGeom>
            <a:solidFill>
              <a:srgbClr val="A8D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4885" y="5350916"/>
              <a:ext cx="383540" cy="447040"/>
            </a:xfrm>
            <a:custGeom>
              <a:avLst/>
              <a:gdLst/>
              <a:ahLst/>
              <a:cxnLst/>
              <a:rect l="l" t="t" r="r" b="b"/>
              <a:pathLst>
                <a:path w="383540" h="447039">
                  <a:moveTo>
                    <a:pt x="82207" y="238252"/>
                  </a:moveTo>
                  <a:lnTo>
                    <a:pt x="63131" y="205219"/>
                  </a:lnTo>
                  <a:lnTo>
                    <a:pt x="63373" y="224942"/>
                  </a:lnTo>
                  <a:lnTo>
                    <a:pt x="60642" y="244602"/>
                  </a:lnTo>
                  <a:lnTo>
                    <a:pt x="52247" y="265544"/>
                  </a:lnTo>
                  <a:lnTo>
                    <a:pt x="35661" y="297116"/>
                  </a:lnTo>
                  <a:lnTo>
                    <a:pt x="10401" y="337350"/>
                  </a:lnTo>
                  <a:lnTo>
                    <a:pt x="0" y="366306"/>
                  </a:lnTo>
                  <a:lnTo>
                    <a:pt x="2667" y="398005"/>
                  </a:lnTo>
                  <a:lnTo>
                    <a:pt x="16586" y="446443"/>
                  </a:lnTo>
                  <a:lnTo>
                    <a:pt x="27990" y="443382"/>
                  </a:lnTo>
                  <a:lnTo>
                    <a:pt x="21958" y="390474"/>
                  </a:lnTo>
                  <a:lnTo>
                    <a:pt x="21196" y="358698"/>
                  </a:lnTo>
                  <a:lnTo>
                    <a:pt x="26873" y="335343"/>
                  </a:lnTo>
                  <a:lnTo>
                    <a:pt x="35648" y="317030"/>
                  </a:lnTo>
                  <a:lnTo>
                    <a:pt x="35648" y="317677"/>
                  </a:lnTo>
                  <a:lnTo>
                    <a:pt x="38887" y="310248"/>
                  </a:lnTo>
                  <a:lnTo>
                    <a:pt x="40119" y="307682"/>
                  </a:lnTo>
                  <a:lnTo>
                    <a:pt x="49212" y="286880"/>
                  </a:lnTo>
                  <a:lnTo>
                    <a:pt x="53327" y="277164"/>
                  </a:lnTo>
                  <a:lnTo>
                    <a:pt x="64058" y="255371"/>
                  </a:lnTo>
                  <a:lnTo>
                    <a:pt x="72237" y="244894"/>
                  </a:lnTo>
                  <a:lnTo>
                    <a:pt x="82207" y="238252"/>
                  </a:lnTo>
                  <a:close/>
                </a:path>
                <a:path w="383540" h="447039">
                  <a:moveTo>
                    <a:pt x="92494" y="129616"/>
                  </a:moveTo>
                  <a:lnTo>
                    <a:pt x="71589" y="140690"/>
                  </a:lnTo>
                  <a:lnTo>
                    <a:pt x="50711" y="183705"/>
                  </a:lnTo>
                  <a:lnTo>
                    <a:pt x="63131" y="205219"/>
                  </a:lnTo>
                  <a:lnTo>
                    <a:pt x="63030" y="197180"/>
                  </a:lnTo>
                  <a:lnTo>
                    <a:pt x="86525" y="135572"/>
                  </a:lnTo>
                  <a:lnTo>
                    <a:pt x="92494" y="129616"/>
                  </a:lnTo>
                  <a:close/>
                </a:path>
                <a:path w="383540" h="447039">
                  <a:moveTo>
                    <a:pt x="383451" y="0"/>
                  </a:moveTo>
                  <a:lnTo>
                    <a:pt x="216700" y="55460"/>
                  </a:lnTo>
                  <a:lnTo>
                    <a:pt x="127736" y="94488"/>
                  </a:lnTo>
                  <a:lnTo>
                    <a:pt x="92494" y="129616"/>
                  </a:lnTo>
                  <a:lnTo>
                    <a:pt x="173088" y="86906"/>
                  </a:lnTo>
                  <a:lnTo>
                    <a:pt x="383451" y="0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3296" y="5773957"/>
              <a:ext cx="402590" cy="201295"/>
            </a:xfrm>
            <a:custGeom>
              <a:avLst/>
              <a:gdLst/>
              <a:ahLst/>
              <a:cxnLst/>
              <a:rect l="l" t="t" r="r" b="b"/>
              <a:pathLst>
                <a:path w="402590" h="201295">
                  <a:moveTo>
                    <a:pt x="402336" y="0"/>
                  </a:moveTo>
                  <a:lnTo>
                    <a:pt x="0" y="0"/>
                  </a:lnTo>
                  <a:lnTo>
                    <a:pt x="6492" y="50885"/>
                  </a:lnTo>
                  <a:lnTo>
                    <a:pt x="24877" y="96971"/>
                  </a:lnTo>
                  <a:lnTo>
                    <a:pt x="53511" y="136616"/>
                  </a:lnTo>
                  <a:lnTo>
                    <a:pt x="90753" y="168179"/>
                  </a:lnTo>
                  <a:lnTo>
                    <a:pt x="134962" y="190017"/>
                  </a:lnTo>
                  <a:lnTo>
                    <a:pt x="183956" y="200441"/>
                  </a:lnTo>
                  <a:lnTo>
                    <a:pt x="201168" y="201168"/>
                  </a:lnTo>
                  <a:lnTo>
                    <a:pt x="247293" y="195854"/>
                  </a:lnTo>
                  <a:lnTo>
                    <a:pt x="289635" y="180720"/>
                  </a:lnTo>
                  <a:lnTo>
                    <a:pt x="326987" y="156972"/>
                  </a:lnTo>
                  <a:lnTo>
                    <a:pt x="358140" y="125819"/>
                  </a:lnTo>
                  <a:lnTo>
                    <a:pt x="381888" y="88467"/>
                  </a:lnTo>
                  <a:lnTo>
                    <a:pt x="397022" y="46125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EC7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93303" y="5773957"/>
              <a:ext cx="270510" cy="190500"/>
            </a:xfrm>
            <a:custGeom>
              <a:avLst/>
              <a:gdLst/>
              <a:ahLst/>
              <a:cxnLst/>
              <a:rect l="l" t="t" r="r" b="b"/>
              <a:pathLst>
                <a:path w="270509" h="190500">
                  <a:moveTo>
                    <a:pt x="269913" y="0"/>
                  </a:moveTo>
                  <a:lnTo>
                    <a:pt x="0" y="0"/>
                  </a:lnTo>
                  <a:lnTo>
                    <a:pt x="6491" y="50885"/>
                  </a:lnTo>
                  <a:lnTo>
                    <a:pt x="24873" y="96971"/>
                  </a:lnTo>
                  <a:lnTo>
                    <a:pt x="53506" y="136616"/>
                  </a:lnTo>
                  <a:lnTo>
                    <a:pt x="90749" y="168179"/>
                  </a:lnTo>
                  <a:lnTo>
                    <a:pt x="134962" y="190017"/>
                  </a:lnTo>
                  <a:lnTo>
                    <a:pt x="146934" y="188636"/>
                  </a:lnTo>
                  <a:lnTo>
                    <a:pt x="163114" y="188983"/>
                  </a:lnTo>
                  <a:lnTo>
                    <a:pt x="228797" y="153497"/>
                  </a:lnTo>
                  <a:lnTo>
                    <a:pt x="253215" y="108638"/>
                  </a:lnTo>
                  <a:lnTo>
                    <a:pt x="266132" y="56107"/>
                  </a:lnTo>
                  <a:lnTo>
                    <a:pt x="269913" y="0"/>
                  </a:lnTo>
                  <a:close/>
                </a:path>
              </a:pathLst>
            </a:custGeom>
            <a:solidFill>
              <a:srgbClr val="F8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0527" y="5960536"/>
              <a:ext cx="408305" cy="25400"/>
            </a:xfrm>
            <a:custGeom>
              <a:avLst/>
              <a:gdLst/>
              <a:ahLst/>
              <a:cxnLst/>
              <a:rect l="l" t="t" r="r" b="b"/>
              <a:pathLst>
                <a:path w="408305" h="25400">
                  <a:moveTo>
                    <a:pt x="383070" y="0"/>
                  </a:moveTo>
                  <a:lnTo>
                    <a:pt x="17957" y="0"/>
                  </a:lnTo>
                  <a:lnTo>
                    <a:pt x="11747" y="2781"/>
                  </a:lnTo>
                  <a:lnTo>
                    <a:pt x="2768" y="11760"/>
                  </a:lnTo>
                  <a:lnTo>
                    <a:pt x="0" y="17970"/>
                  </a:lnTo>
                  <a:lnTo>
                    <a:pt x="0" y="24828"/>
                  </a:lnTo>
                  <a:lnTo>
                    <a:pt x="407885" y="24828"/>
                  </a:lnTo>
                  <a:lnTo>
                    <a:pt x="405935" y="15162"/>
                  </a:lnTo>
                  <a:lnTo>
                    <a:pt x="400616" y="7270"/>
                  </a:lnTo>
                  <a:lnTo>
                    <a:pt x="392728" y="1950"/>
                  </a:lnTo>
                  <a:lnTo>
                    <a:pt x="383070" y="0"/>
                  </a:lnTo>
                  <a:close/>
                </a:path>
              </a:pathLst>
            </a:custGeom>
            <a:solidFill>
              <a:srgbClr val="EC7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0522" y="5960536"/>
              <a:ext cx="217170" cy="25400"/>
            </a:xfrm>
            <a:custGeom>
              <a:avLst/>
              <a:gdLst/>
              <a:ahLst/>
              <a:cxnLst/>
              <a:rect l="l" t="t" r="r" b="b"/>
              <a:pathLst>
                <a:path w="217170" h="25400">
                  <a:moveTo>
                    <a:pt x="191960" y="0"/>
                  </a:moveTo>
                  <a:lnTo>
                    <a:pt x="17970" y="0"/>
                  </a:lnTo>
                  <a:lnTo>
                    <a:pt x="11760" y="2781"/>
                  </a:lnTo>
                  <a:lnTo>
                    <a:pt x="2781" y="11760"/>
                  </a:lnTo>
                  <a:lnTo>
                    <a:pt x="0" y="17970"/>
                  </a:lnTo>
                  <a:lnTo>
                    <a:pt x="0" y="24828"/>
                  </a:lnTo>
                  <a:lnTo>
                    <a:pt x="216776" y="24828"/>
                  </a:lnTo>
                  <a:lnTo>
                    <a:pt x="214825" y="15162"/>
                  </a:lnTo>
                  <a:lnTo>
                    <a:pt x="209507" y="7270"/>
                  </a:lnTo>
                  <a:lnTo>
                    <a:pt x="201619" y="1950"/>
                  </a:lnTo>
                  <a:lnTo>
                    <a:pt x="191960" y="0"/>
                  </a:lnTo>
                  <a:close/>
                </a:path>
              </a:pathLst>
            </a:custGeom>
            <a:solidFill>
              <a:srgbClr val="F8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6689" y="5773953"/>
              <a:ext cx="414020" cy="6350"/>
            </a:xfrm>
            <a:custGeom>
              <a:avLst/>
              <a:gdLst/>
              <a:ahLst/>
              <a:cxnLst/>
              <a:rect l="l" t="t" r="r" b="b"/>
              <a:pathLst>
                <a:path w="414020" h="6350">
                  <a:moveTo>
                    <a:pt x="413524" y="0"/>
                  </a:moveTo>
                  <a:lnTo>
                    <a:pt x="0" y="0"/>
                  </a:lnTo>
                  <a:lnTo>
                    <a:pt x="0" y="6172"/>
                  </a:lnTo>
                  <a:lnTo>
                    <a:pt x="413524" y="6172"/>
                  </a:lnTo>
                  <a:lnTo>
                    <a:pt x="413524" y="0"/>
                  </a:lnTo>
                  <a:close/>
                </a:path>
              </a:pathLst>
            </a:custGeom>
            <a:solidFill>
              <a:srgbClr val="B54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9552775" y="6058972"/>
            <a:ext cx="2459990" cy="937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lang="en-US" sz="5950" b="1" spc="135" dirty="0">
                <a:solidFill>
                  <a:srgbClr val="92978D"/>
                </a:solidFill>
                <a:latin typeface="Carlito"/>
                <a:cs typeface="Carlito"/>
              </a:rPr>
              <a:t>03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33802" y="768637"/>
            <a:ext cx="297053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5" dirty="0"/>
              <a:t>Diﬀerentiation</a:t>
            </a:r>
          </a:p>
        </p:txBody>
      </p:sp>
      <p:sp>
        <p:nvSpPr>
          <p:cNvPr id="121" name="object 26">
            <a:extLst>
              <a:ext uri="{FF2B5EF4-FFF2-40B4-BE49-F238E27FC236}">
                <a16:creationId xmlns:a16="http://schemas.microsoft.com/office/drawing/2014/main" id="{4D7AD30B-C887-45DF-9B1C-F7AFC1A4C56A}"/>
              </a:ext>
            </a:extLst>
          </p:cNvPr>
          <p:cNvSpPr/>
          <p:nvPr/>
        </p:nvSpPr>
        <p:spPr>
          <a:xfrm>
            <a:off x="4335346" y="392207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98564" y="137007"/>
                </a:moveTo>
                <a:lnTo>
                  <a:pt x="271513" y="137007"/>
                </a:lnTo>
                <a:lnTo>
                  <a:pt x="271513" y="191135"/>
                </a:lnTo>
                <a:lnTo>
                  <a:pt x="298564" y="191135"/>
                </a:lnTo>
                <a:lnTo>
                  <a:pt x="298564" y="137007"/>
                </a:lnTo>
                <a:close/>
              </a:path>
              <a:path w="462279" h="462279">
                <a:moveTo>
                  <a:pt x="298564" y="110109"/>
                </a:moveTo>
                <a:lnTo>
                  <a:pt x="163258" y="110109"/>
                </a:lnTo>
                <a:lnTo>
                  <a:pt x="163258" y="136779"/>
                </a:lnTo>
                <a:lnTo>
                  <a:pt x="163258" y="191389"/>
                </a:lnTo>
                <a:lnTo>
                  <a:pt x="163258" y="218059"/>
                </a:lnTo>
                <a:lnTo>
                  <a:pt x="298564" y="218059"/>
                </a:lnTo>
                <a:lnTo>
                  <a:pt x="298564" y="191389"/>
                </a:lnTo>
                <a:lnTo>
                  <a:pt x="190322" y="191389"/>
                </a:lnTo>
                <a:lnTo>
                  <a:pt x="190322" y="136779"/>
                </a:lnTo>
                <a:lnTo>
                  <a:pt x="298564" y="136779"/>
                </a:lnTo>
                <a:lnTo>
                  <a:pt x="298564" y="110109"/>
                </a:lnTo>
                <a:close/>
              </a:path>
              <a:path w="462279" h="462279">
                <a:moveTo>
                  <a:pt x="379755" y="299389"/>
                </a:moveTo>
                <a:lnTo>
                  <a:pt x="352704" y="299389"/>
                </a:lnTo>
                <a:lnTo>
                  <a:pt x="352704" y="326453"/>
                </a:lnTo>
                <a:lnTo>
                  <a:pt x="352704" y="353517"/>
                </a:lnTo>
                <a:lnTo>
                  <a:pt x="109143" y="353517"/>
                </a:lnTo>
                <a:lnTo>
                  <a:pt x="109143" y="326453"/>
                </a:lnTo>
                <a:lnTo>
                  <a:pt x="352704" y="326453"/>
                </a:lnTo>
                <a:lnTo>
                  <a:pt x="352704" y="299389"/>
                </a:lnTo>
                <a:lnTo>
                  <a:pt x="187998" y="299389"/>
                </a:lnTo>
                <a:lnTo>
                  <a:pt x="189496" y="295160"/>
                </a:lnTo>
                <a:lnTo>
                  <a:pt x="190322" y="290601"/>
                </a:lnTo>
                <a:lnTo>
                  <a:pt x="190322" y="285864"/>
                </a:lnTo>
                <a:lnTo>
                  <a:pt x="187579" y="272326"/>
                </a:lnTo>
                <a:lnTo>
                  <a:pt x="187121" y="270078"/>
                </a:lnTo>
                <a:lnTo>
                  <a:pt x="178409" y="257175"/>
                </a:lnTo>
                <a:lnTo>
                  <a:pt x="165506" y="248462"/>
                </a:lnTo>
                <a:lnTo>
                  <a:pt x="163258" y="248018"/>
                </a:lnTo>
                <a:lnTo>
                  <a:pt x="163258" y="278396"/>
                </a:lnTo>
                <a:lnTo>
                  <a:pt x="163258" y="293319"/>
                </a:lnTo>
                <a:lnTo>
                  <a:pt x="157187" y="299389"/>
                </a:lnTo>
                <a:lnTo>
                  <a:pt x="109131" y="299389"/>
                </a:lnTo>
                <a:lnTo>
                  <a:pt x="109131" y="272326"/>
                </a:lnTo>
                <a:lnTo>
                  <a:pt x="157187" y="272326"/>
                </a:lnTo>
                <a:lnTo>
                  <a:pt x="163258" y="278396"/>
                </a:lnTo>
                <a:lnTo>
                  <a:pt x="163258" y="248018"/>
                </a:lnTo>
                <a:lnTo>
                  <a:pt x="149720" y="245262"/>
                </a:lnTo>
                <a:lnTo>
                  <a:pt x="109131" y="245262"/>
                </a:lnTo>
                <a:lnTo>
                  <a:pt x="109131" y="191135"/>
                </a:lnTo>
                <a:lnTo>
                  <a:pt x="82067" y="191135"/>
                </a:lnTo>
                <a:lnTo>
                  <a:pt x="82067" y="407644"/>
                </a:lnTo>
                <a:lnTo>
                  <a:pt x="109131" y="407644"/>
                </a:lnTo>
                <a:lnTo>
                  <a:pt x="109131" y="380580"/>
                </a:lnTo>
                <a:lnTo>
                  <a:pt x="352704" y="380580"/>
                </a:lnTo>
                <a:lnTo>
                  <a:pt x="352704" y="407644"/>
                </a:lnTo>
                <a:lnTo>
                  <a:pt x="379755" y="407644"/>
                </a:lnTo>
                <a:lnTo>
                  <a:pt x="379755" y="380580"/>
                </a:lnTo>
                <a:lnTo>
                  <a:pt x="379755" y="353517"/>
                </a:lnTo>
                <a:lnTo>
                  <a:pt x="379755" y="326453"/>
                </a:lnTo>
                <a:lnTo>
                  <a:pt x="379755" y="299389"/>
                </a:lnTo>
                <a:close/>
              </a:path>
              <a:path w="462279" h="462279">
                <a:moveTo>
                  <a:pt x="461822" y="170243"/>
                </a:moveTo>
                <a:lnTo>
                  <a:pt x="406819" y="129692"/>
                </a:lnTo>
                <a:lnTo>
                  <a:pt x="406819" y="163309"/>
                </a:lnTo>
                <a:lnTo>
                  <a:pt x="406819" y="434708"/>
                </a:lnTo>
                <a:lnTo>
                  <a:pt x="55003" y="434708"/>
                </a:lnTo>
                <a:lnTo>
                  <a:pt x="55003" y="183261"/>
                </a:lnTo>
                <a:lnTo>
                  <a:pt x="55003" y="163309"/>
                </a:lnTo>
                <a:lnTo>
                  <a:pt x="230911" y="33629"/>
                </a:lnTo>
                <a:lnTo>
                  <a:pt x="406819" y="163309"/>
                </a:lnTo>
                <a:lnTo>
                  <a:pt x="406819" y="129692"/>
                </a:lnTo>
                <a:lnTo>
                  <a:pt x="406819" y="109740"/>
                </a:lnTo>
                <a:lnTo>
                  <a:pt x="406819" y="55829"/>
                </a:lnTo>
                <a:lnTo>
                  <a:pt x="406819" y="28765"/>
                </a:lnTo>
                <a:lnTo>
                  <a:pt x="379755" y="28765"/>
                </a:lnTo>
                <a:lnTo>
                  <a:pt x="379755" y="55829"/>
                </a:lnTo>
                <a:lnTo>
                  <a:pt x="379755" y="109740"/>
                </a:lnTo>
                <a:lnTo>
                  <a:pt x="352691" y="89789"/>
                </a:lnTo>
                <a:lnTo>
                  <a:pt x="352691" y="69837"/>
                </a:lnTo>
                <a:lnTo>
                  <a:pt x="352691" y="55829"/>
                </a:lnTo>
                <a:lnTo>
                  <a:pt x="379755" y="55829"/>
                </a:lnTo>
                <a:lnTo>
                  <a:pt x="379755" y="28765"/>
                </a:lnTo>
                <a:lnTo>
                  <a:pt x="325628" y="28765"/>
                </a:lnTo>
                <a:lnTo>
                  <a:pt x="325628" y="69837"/>
                </a:lnTo>
                <a:lnTo>
                  <a:pt x="276517" y="33629"/>
                </a:lnTo>
                <a:lnTo>
                  <a:pt x="230911" y="0"/>
                </a:lnTo>
                <a:lnTo>
                  <a:pt x="0" y="170243"/>
                </a:lnTo>
                <a:lnTo>
                  <a:pt x="16052" y="192024"/>
                </a:lnTo>
                <a:lnTo>
                  <a:pt x="27940" y="183261"/>
                </a:lnTo>
                <a:lnTo>
                  <a:pt x="27940" y="461772"/>
                </a:lnTo>
                <a:lnTo>
                  <a:pt x="433882" y="461772"/>
                </a:lnTo>
                <a:lnTo>
                  <a:pt x="433882" y="434708"/>
                </a:lnTo>
                <a:lnTo>
                  <a:pt x="433882" y="183261"/>
                </a:lnTo>
                <a:lnTo>
                  <a:pt x="445770" y="192024"/>
                </a:lnTo>
                <a:lnTo>
                  <a:pt x="452221" y="183261"/>
                </a:lnTo>
                <a:lnTo>
                  <a:pt x="461822" y="170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32">
            <a:extLst>
              <a:ext uri="{FF2B5EF4-FFF2-40B4-BE49-F238E27FC236}">
                <a16:creationId xmlns:a16="http://schemas.microsoft.com/office/drawing/2014/main" id="{F8490D03-BDE3-4268-81C6-B622179F5BCB}"/>
              </a:ext>
            </a:extLst>
          </p:cNvPr>
          <p:cNvSpPr/>
          <p:nvPr/>
        </p:nvSpPr>
        <p:spPr>
          <a:xfrm>
            <a:off x="7362853" y="4004268"/>
            <a:ext cx="432434" cy="462280"/>
          </a:xfrm>
          <a:custGeom>
            <a:avLst/>
            <a:gdLst/>
            <a:ahLst/>
            <a:cxnLst/>
            <a:rect l="l" t="t" r="r" b="b"/>
            <a:pathLst>
              <a:path w="432434" h="462279">
                <a:moveTo>
                  <a:pt x="359664" y="157441"/>
                </a:moveTo>
                <a:lnTo>
                  <a:pt x="359613" y="147802"/>
                </a:lnTo>
                <a:lnTo>
                  <a:pt x="355219" y="143471"/>
                </a:lnTo>
                <a:lnTo>
                  <a:pt x="345643" y="143713"/>
                </a:lnTo>
                <a:lnTo>
                  <a:pt x="341668" y="147802"/>
                </a:lnTo>
                <a:lnTo>
                  <a:pt x="341655" y="157746"/>
                </a:lnTo>
                <a:lnTo>
                  <a:pt x="345630" y="161645"/>
                </a:lnTo>
                <a:lnTo>
                  <a:pt x="355625" y="161467"/>
                </a:lnTo>
                <a:lnTo>
                  <a:pt x="359664" y="157441"/>
                </a:lnTo>
                <a:close/>
              </a:path>
              <a:path w="432434" h="462279">
                <a:moveTo>
                  <a:pt x="431952" y="22720"/>
                </a:moveTo>
                <a:lnTo>
                  <a:pt x="431825" y="19532"/>
                </a:lnTo>
                <a:lnTo>
                  <a:pt x="429094" y="12306"/>
                </a:lnTo>
                <a:lnTo>
                  <a:pt x="427164" y="10972"/>
                </a:lnTo>
                <a:lnTo>
                  <a:pt x="413194" y="10985"/>
                </a:lnTo>
                <a:lnTo>
                  <a:pt x="413194" y="29349"/>
                </a:lnTo>
                <a:lnTo>
                  <a:pt x="413194" y="275920"/>
                </a:lnTo>
                <a:lnTo>
                  <a:pt x="359676" y="275920"/>
                </a:lnTo>
                <a:lnTo>
                  <a:pt x="359727" y="195110"/>
                </a:lnTo>
                <a:lnTo>
                  <a:pt x="359333" y="188163"/>
                </a:lnTo>
                <a:lnTo>
                  <a:pt x="355473" y="184111"/>
                </a:lnTo>
                <a:lnTo>
                  <a:pt x="345389" y="184264"/>
                </a:lnTo>
                <a:lnTo>
                  <a:pt x="341680" y="188341"/>
                </a:lnTo>
                <a:lnTo>
                  <a:pt x="341668" y="250215"/>
                </a:lnTo>
                <a:lnTo>
                  <a:pt x="341769" y="263804"/>
                </a:lnTo>
                <a:lnTo>
                  <a:pt x="340664" y="264833"/>
                </a:lnTo>
                <a:lnTo>
                  <a:pt x="303339" y="285343"/>
                </a:lnTo>
                <a:lnTo>
                  <a:pt x="291604" y="327380"/>
                </a:lnTo>
                <a:lnTo>
                  <a:pt x="289471" y="337032"/>
                </a:lnTo>
                <a:lnTo>
                  <a:pt x="287388" y="345300"/>
                </a:lnTo>
                <a:lnTo>
                  <a:pt x="284835" y="353250"/>
                </a:lnTo>
                <a:lnTo>
                  <a:pt x="281139" y="360692"/>
                </a:lnTo>
                <a:lnTo>
                  <a:pt x="274535" y="376123"/>
                </a:lnTo>
                <a:lnTo>
                  <a:pt x="269773" y="391972"/>
                </a:lnTo>
                <a:lnTo>
                  <a:pt x="266725" y="408216"/>
                </a:lnTo>
                <a:lnTo>
                  <a:pt x="265277" y="424878"/>
                </a:lnTo>
                <a:lnTo>
                  <a:pt x="265099" y="429260"/>
                </a:lnTo>
                <a:lnTo>
                  <a:pt x="264795" y="433578"/>
                </a:lnTo>
                <a:lnTo>
                  <a:pt x="263448" y="441744"/>
                </a:lnTo>
                <a:lnTo>
                  <a:pt x="260731" y="444423"/>
                </a:lnTo>
                <a:lnTo>
                  <a:pt x="244932" y="440944"/>
                </a:lnTo>
                <a:lnTo>
                  <a:pt x="239941" y="438010"/>
                </a:lnTo>
                <a:lnTo>
                  <a:pt x="226060" y="426046"/>
                </a:lnTo>
                <a:lnTo>
                  <a:pt x="217131" y="410184"/>
                </a:lnTo>
                <a:lnTo>
                  <a:pt x="213626" y="391845"/>
                </a:lnTo>
                <a:lnTo>
                  <a:pt x="215963" y="372402"/>
                </a:lnTo>
                <a:lnTo>
                  <a:pt x="216992" y="368655"/>
                </a:lnTo>
                <a:lnTo>
                  <a:pt x="218262" y="364934"/>
                </a:lnTo>
                <a:lnTo>
                  <a:pt x="219735" y="361340"/>
                </a:lnTo>
                <a:lnTo>
                  <a:pt x="224409" y="345300"/>
                </a:lnTo>
                <a:lnTo>
                  <a:pt x="225361" y="329450"/>
                </a:lnTo>
                <a:lnTo>
                  <a:pt x="222732" y="313766"/>
                </a:lnTo>
                <a:lnTo>
                  <a:pt x="216623" y="298132"/>
                </a:lnTo>
                <a:lnTo>
                  <a:pt x="214452" y="293839"/>
                </a:lnTo>
                <a:lnTo>
                  <a:pt x="217703" y="293839"/>
                </a:lnTo>
                <a:lnTo>
                  <a:pt x="220433" y="293865"/>
                </a:lnTo>
                <a:lnTo>
                  <a:pt x="222808" y="293839"/>
                </a:lnTo>
                <a:lnTo>
                  <a:pt x="229933" y="293763"/>
                </a:lnTo>
                <a:lnTo>
                  <a:pt x="234391" y="290144"/>
                </a:lnTo>
                <a:lnTo>
                  <a:pt x="234391" y="279298"/>
                </a:lnTo>
                <a:lnTo>
                  <a:pt x="230136" y="275818"/>
                </a:lnTo>
                <a:lnTo>
                  <a:pt x="48323" y="275818"/>
                </a:lnTo>
                <a:lnTo>
                  <a:pt x="17526" y="250215"/>
                </a:lnTo>
                <a:lnTo>
                  <a:pt x="20396" y="237172"/>
                </a:lnTo>
                <a:lnTo>
                  <a:pt x="29413" y="227177"/>
                </a:lnTo>
                <a:lnTo>
                  <a:pt x="43294" y="222745"/>
                </a:lnTo>
                <a:lnTo>
                  <a:pt x="53987" y="222326"/>
                </a:lnTo>
                <a:lnTo>
                  <a:pt x="94627" y="221284"/>
                </a:lnTo>
                <a:lnTo>
                  <a:pt x="98767" y="217995"/>
                </a:lnTo>
                <a:lnTo>
                  <a:pt x="98120" y="205917"/>
                </a:lnTo>
                <a:lnTo>
                  <a:pt x="95592" y="204304"/>
                </a:lnTo>
                <a:lnTo>
                  <a:pt x="94005" y="203288"/>
                </a:lnTo>
                <a:lnTo>
                  <a:pt x="59169" y="203962"/>
                </a:lnTo>
                <a:lnTo>
                  <a:pt x="47320" y="204304"/>
                </a:lnTo>
                <a:lnTo>
                  <a:pt x="45593" y="203149"/>
                </a:lnTo>
                <a:lnTo>
                  <a:pt x="44424" y="200558"/>
                </a:lnTo>
                <a:lnTo>
                  <a:pt x="42138" y="186867"/>
                </a:lnTo>
                <a:lnTo>
                  <a:pt x="45770" y="171475"/>
                </a:lnTo>
                <a:lnTo>
                  <a:pt x="55587" y="158572"/>
                </a:lnTo>
                <a:lnTo>
                  <a:pt x="71882" y="152374"/>
                </a:lnTo>
                <a:lnTo>
                  <a:pt x="73825" y="152234"/>
                </a:lnTo>
                <a:lnTo>
                  <a:pt x="75806" y="152171"/>
                </a:lnTo>
                <a:lnTo>
                  <a:pt x="82105" y="150469"/>
                </a:lnTo>
                <a:lnTo>
                  <a:pt x="84556" y="146646"/>
                </a:lnTo>
                <a:lnTo>
                  <a:pt x="83604" y="137756"/>
                </a:lnTo>
                <a:lnTo>
                  <a:pt x="81330" y="135483"/>
                </a:lnTo>
                <a:lnTo>
                  <a:pt x="80137" y="134289"/>
                </a:lnTo>
                <a:lnTo>
                  <a:pt x="70853" y="134416"/>
                </a:lnTo>
                <a:lnTo>
                  <a:pt x="66090" y="135039"/>
                </a:lnTo>
                <a:lnTo>
                  <a:pt x="60693" y="135483"/>
                </a:lnTo>
                <a:lnTo>
                  <a:pt x="59105" y="129133"/>
                </a:lnTo>
                <a:lnTo>
                  <a:pt x="58889" y="122694"/>
                </a:lnTo>
                <a:lnTo>
                  <a:pt x="59855" y="116243"/>
                </a:lnTo>
                <a:lnTo>
                  <a:pt x="91287" y="87033"/>
                </a:lnTo>
                <a:lnTo>
                  <a:pt x="94030" y="86842"/>
                </a:lnTo>
                <a:lnTo>
                  <a:pt x="97294" y="85534"/>
                </a:lnTo>
                <a:lnTo>
                  <a:pt x="103987" y="78905"/>
                </a:lnTo>
                <a:lnTo>
                  <a:pt x="101193" y="70853"/>
                </a:lnTo>
                <a:lnTo>
                  <a:pt x="101066" y="70459"/>
                </a:lnTo>
                <a:lnTo>
                  <a:pt x="91211" y="68922"/>
                </a:lnTo>
                <a:lnTo>
                  <a:pt x="87706" y="68961"/>
                </a:lnTo>
                <a:lnTo>
                  <a:pt x="80340" y="70853"/>
                </a:lnTo>
                <a:lnTo>
                  <a:pt x="79400" y="69113"/>
                </a:lnTo>
                <a:lnTo>
                  <a:pt x="98285" y="25361"/>
                </a:lnTo>
                <a:lnTo>
                  <a:pt x="123380" y="18084"/>
                </a:lnTo>
                <a:lnTo>
                  <a:pt x="148971" y="18084"/>
                </a:lnTo>
                <a:lnTo>
                  <a:pt x="170383" y="18148"/>
                </a:lnTo>
                <a:lnTo>
                  <a:pt x="196748" y="18084"/>
                </a:lnTo>
                <a:lnTo>
                  <a:pt x="242658" y="19532"/>
                </a:lnTo>
                <a:lnTo>
                  <a:pt x="288734" y="30086"/>
                </a:lnTo>
                <a:lnTo>
                  <a:pt x="306031" y="34721"/>
                </a:lnTo>
                <a:lnTo>
                  <a:pt x="323596" y="38506"/>
                </a:lnTo>
                <a:lnTo>
                  <a:pt x="341642" y="40741"/>
                </a:lnTo>
                <a:lnTo>
                  <a:pt x="341706" y="117055"/>
                </a:lnTo>
                <a:lnTo>
                  <a:pt x="345224" y="120726"/>
                </a:lnTo>
                <a:lnTo>
                  <a:pt x="355206" y="121132"/>
                </a:lnTo>
                <a:lnTo>
                  <a:pt x="359092" y="117576"/>
                </a:lnTo>
                <a:lnTo>
                  <a:pt x="359740" y="110807"/>
                </a:lnTo>
                <a:lnTo>
                  <a:pt x="359676" y="29349"/>
                </a:lnTo>
                <a:lnTo>
                  <a:pt x="413194" y="29349"/>
                </a:lnTo>
                <a:lnTo>
                  <a:pt x="413194" y="10985"/>
                </a:lnTo>
                <a:lnTo>
                  <a:pt x="345020" y="10985"/>
                </a:lnTo>
                <a:lnTo>
                  <a:pt x="342277" y="13449"/>
                </a:lnTo>
                <a:lnTo>
                  <a:pt x="341325" y="22720"/>
                </a:lnTo>
                <a:lnTo>
                  <a:pt x="334441" y="21615"/>
                </a:lnTo>
                <a:lnTo>
                  <a:pt x="327482" y="20929"/>
                </a:lnTo>
                <a:lnTo>
                  <a:pt x="315048" y="17919"/>
                </a:lnTo>
                <a:lnTo>
                  <a:pt x="287235" y="10972"/>
                </a:lnTo>
                <a:lnTo>
                  <a:pt x="252260" y="2362"/>
                </a:lnTo>
                <a:lnTo>
                  <a:pt x="244221" y="1384"/>
                </a:lnTo>
                <a:lnTo>
                  <a:pt x="236270" y="0"/>
                </a:lnTo>
                <a:lnTo>
                  <a:pt x="117233" y="0"/>
                </a:lnTo>
                <a:lnTo>
                  <a:pt x="116090" y="292"/>
                </a:lnTo>
                <a:lnTo>
                  <a:pt x="114960" y="673"/>
                </a:lnTo>
                <a:lnTo>
                  <a:pt x="113792" y="863"/>
                </a:lnTo>
                <a:lnTo>
                  <a:pt x="72491" y="25425"/>
                </a:lnTo>
                <a:lnTo>
                  <a:pt x="60528" y="59905"/>
                </a:lnTo>
                <a:lnTo>
                  <a:pt x="62966" y="75933"/>
                </a:lnTo>
                <a:lnTo>
                  <a:pt x="63347" y="76936"/>
                </a:lnTo>
                <a:lnTo>
                  <a:pt x="62395" y="78981"/>
                </a:lnTo>
                <a:lnTo>
                  <a:pt x="61429" y="79870"/>
                </a:lnTo>
                <a:lnTo>
                  <a:pt x="49999" y="93294"/>
                </a:lnTo>
                <a:lnTo>
                  <a:pt x="43180" y="108026"/>
                </a:lnTo>
                <a:lnTo>
                  <a:pt x="40995" y="124104"/>
                </a:lnTo>
                <a:lnTo>
                  <a:pt x="43472" y="141566"/>
                </a:lnTo>
                <a:lnTo>
                  <a:pt x="43827" y="142900"/>
                </a:lnTo>
                <a:lnTo>
                  <a:pt x="43332" y="145135"/>
                </a:lnTo>
                <a:lnTo>
                  <a:pt x="24422" y="182473"/>
                </a:lnTo>
                <a:lnTo>
                  <a:pt x="24168" y="190893"/>
                </a:lnTo>
                <a:lnTo>
                  <a:pt x="25247" y="199263"/>
                </a:lnTo>
                <a:lnTo>
                  <a:pt x="27724" y="207568"/>
                </a:lnTo>
                <a:lnTo>
                  <a:pt x="24561" y="209181"/>
                </a:lnTo>
                <a:lnTo>
                  <a:pt x="23126" y="209956"/>
                </a:lnTo>
                <a:lnTo>
                  <a:pt x="8585" y="222237"/>
                </a:lnTo>
                <a:lnTo>
                  <a:pt x="685" y="238404"/>
                </a:lnTo>
                <a:lnTo>
                  <a:pt x="0" y="256298"/>
                </a:lnTo>
                <a:lnTo>
                  <a:pt x="7099" y="273812"/>
                </a:lnTo>
                <a:lnTo>
                  <a:pt x="47244" y="293827"/>
                </a:lnTo>
                <a:lnTo>
                  <a:pt x="117106" y="293852"/>
                </a:lnTo>
                <a:lnTo>
                  <a:pt x="191058" y="293763"/>
                </a:lnTo>
                <a:lnTo>
                  <a:pt x="193421" y="295097"/>
                </a:lnTo>
                <a:lnTo>
                  <a:pt x="195516" y="298132"/>
                </a:lnTo>
                <a:lnTo>
                  <a:pt x="202946" y="311454"/>
                </a:lnTo>
                <a:lnTo>
                  <a:pt x="206895" y="325221"/>
                </a:lnTo>
                <a:lnTo>
                  <a:pt x="207035" y="339509"/>
                </a:lnTo>
                <a:lnTo>
                  <a:pt x="203034" y="354342"/>
                </a:lnTo>
                <a:lnTo>
                  <a:pt x="198628" y="367144"/>
                </a:lnTo>
                <a:lnTo>
                  <a:pt x="196024" y="380123"/>
                </a:lnTo>
                <a:lnTo>
                  <a:pt x="204139" y="425196"/>
                </a:lnTo>
                <a:lnTo>
                  <a:pt x="246316" y="460108"/>
                </a:lnTo>
                <a:lnTo>
                  <a:pt x="259765" y="461657"/>
                </a:lnTo>
                <a:lnTo>
                  <a:pt x="270649" y="458025"/>
                </a:lnTo>
                <a:lnTo>
                  <a:pt x="278422" y="449605"/>
                </a:lnTo>
                <a:lnTo>
                  <a:pt x="280085" y="444423"/>
                </a:lnTo>
                <a:lnTo>
                  <a:pt x="282562" y="436740"/>
                </a:lnTo>
                <a:lnTo>
                  <a:pt x="283083" y="433044"/>
                </a:lnTo>
                <a:lnTo>
                  <a:pt x="283146" y="429209"/>
                </a:lnTo>
                <a:lnTo>
                  <a:pt x="283260" y="426046"/>
                </a:lnTo>
                <a:lnTo>
                  <a:pt x="290537" y="384505"/>
                </a:lnTo>
                <a:lnTo>
                  <a:pt x="300647" y="361543"/>
                </a:lnTo>
                <a:lnTo>
                  <a:pt x="304304" y="351193"/>
                </a:lnTo>
                <a:lnTo>
                  <a:pt x="307187" y="340614"/>
                </a:lnTo>
                <a:lnTo>
                  <a:pt x="309537" y="329450"/>
                </a:lnTo>
                <a:lnTo>
                  <a:pt x="310921" y="322084"/>
                </a:lnTo>
                <a:lnTo>
                  <a:pt x="312496" y="314375"/>
                </a:lnTo>
                <a:lnTo>
                  <a:pt x="341198" y="283451"/>
                </a:lnTo>
                <a:lnTo>
                  <a:pt x="342861" y="292531"/>
                </a:lnTo>
                <a:lnTo>
                  <a:pt x="344843" y="294132"/>
                </a:lnTo>
                <a:lnTo>
                  <a:pt x="427570" y="294132"/>
                </a:lnTo>
                <a:lnTo>
                  <a:pt x="429031" y="293090"/>
                </a:lnTo>
                <a:lnTo>
                  <a:pt x="431952" y="284962"/>
                </a:lnTo>
                <a:lnTo>
                  <a:pt x="431952" y="283451"/>
                </a:lnTo>
                <a:lnTo>
                  <a:pt x="431952" y="275920"/>
                </a:lnTo>
                <a:lnTo>
                  <a:pt x="431952" y="29349"/>
                </a:lnTo>
                <a:lnTo>
                  <a:pt x="431952" y="22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95252CA-B41C-42A2-B64A-E87D12FB113F}"/>
              </a:ext>
            </a:extLst>
          </p:cNvPr>
          <p:cNvGrpSpPr/>
          <p:nvPr/>
        </p:nvGrpSpPr>
        <p:grpSpPr>
          <a:xfrm>
            <a:off x="5770293" y="3020603"/>
            <a:ext cx="623471" cy="581972"/>
            <a:chOff x="5626456" y="1344244"/>
            <a:chExt cx="801370" cy="748030"/>
          </a:xfrm>
          <a:solidFill>
            <a:schemeClr val="bg1"/>
          </a:solidFill>
        </p:grpSpPr>
        <p:sp>
          <p:nvSpPr>
            <p:cNvPr id="123" name="object 35">
              <a:extLst>
                <a:ext uri="{FF2B5EF4-FFF2-40B4-BE49-F238E27FC236}">
                  <a16:creationId xmlns:a16="http://schemas.microsoft.com/office/drawing/2014/main" id="{59426CE9-6CDF-4F0E-ADDB-D2D8388A9F15}"/>
                </a:ext>
              </a:extLst>
            </p:cNvPr>
            <p:cNvSpPr/>
            <p:nvPr/>
          </p:nvSpPr>
          <p:spPr>
            <a:xfrm>
              <a:off x="5626456" y="1344244"/>
              <a:ext cx="801370" cy="748030"/>
            </a:xfrm>
            <a:custGeom>
              <a:avLst/>
              <a:gdLst/>
              <a:ahLst/>
              <a:cxnLst/>
              <a:rect l="l" t="t" r="r" b="b"/>
              <a:pathLst>
                <a:path w="801370" h="748030">
                  <a:moveTo>
                    <a:pt x="82651" y="253301"/>
                  </a:moveTo>
                  <a:lnTo>
                    <a:pt x="81318" y="237375"/>
                  </a:lnTo>
                  <a:lnTo>
                    <a:pt x="75577" y="232981"/>
                  </a:lnTo>
                  <a:lnTo>
                    <a:pt x="59143" y="233946"/>
                  </a:lnTo>
                  <a:lnTo>
                    <a:pt x="34366" y="236588"/>
                  </a:lnTo>
                  <a:lnTo>
                    <a:pt x="28663" y="241973"/>
                  </a:lnTo>
                  <a:lnTo>
                    <a:pt x="30111" y="258660"/>
                  </a:lnTo>
                  <a:lnTo>
                    <a:pt x="36360" y="262750"/>
                  </a:lnTo>
                  <a:lnTo>
                    <a:pt x="48514" y="262077"/>
                  </a:lnTo>
                  <a:lnTo>
                    <a:pt x="61480" y="260972"/>
                  </a:lnTo>
                  <a:lnTo>
                    <a:pt x="77876" y="258749"/>
                  </a:lnTo>
                  <a:lnTo>
                    <a:pt x="82651" y="253301"/>
                  </a:lnTo>
                  <a:close/>
                </a:path>
                <a:path w="801370" h="748030">
                  <a:moveTo>
                    <a:pt x="91567" y="166535"/>
                  </a:moveTo>
                  <a:lnTo>
                    <a:pt x="46786" y="146494"/>
                  </a:lnTo>
                  <a:lnTo>
                    <a:pt x="41973" y="150317"/>
                  </a:lnTo>
                  <a:lnTo>
                    <a:pt x="36906" y="162560"/>
                  </a:lnTo>
                  <a:lnTo>
                    <a:pt x="38658" y="168833"/>
                  </a:lnTo>
                  <a:lnTo>
                    <a:pt x="44272" y="171462"/>
                  </a:lnTo>
                  <a:lnTo>
                    <a:pt x="51981" y="174752"/>
                  </a:lnTo>
                  <a:lnTo>
                    <a:pt x="73063" y="182105"/>
                  </a:lnTo>
                  <a:lnTo>
                    <a:pt x="83032" y="182460"/>
                  </a:lnTo>
                  <a:lnTo>
                    <a:pt x="87731" y="179336"/>
                  </a:lnTo>
                  <a:lnTo>
                    <a:pt x="91567" y="166535"/>
                  </a:lnTo>
                  <a:close/>
                </a:path>
                <a:path w="801370" h="748030">
                  <a:moveTo>
                    <a:pt x="128930" y="104000"/>
                  </a:moveTo>
                  <a:lnTo>
                    <a:pt x="124612" y="93878"/>
                  </a:lnTo>
                  <a:lnTo>
                    <a:pt x="114947" y="82702"/>
                  </a:lnTo>
                  <a:lnTo>
                    <a:pt x="103860" y="73939"/>
                  </a:lnTo>
                  <a:lnTo>
                    <a:pt x="95288" y="71081"/>
                  </a:lnTo>
                  <a:lnTo>
                    <a:pt x="91224" y="71932"/>
                  </a:lnTo>
                  <a:lnTo>
                    <a:pt x="86194" y="75234"/>
                  </a:lnTo>
                  <a:lnTo>
                    <a:pt x="83007" y="82296"/>
                  </a:lnTo>
                  <a:lnTo>
                    <a:pt x="83566" y="88938"/>
                  </a:lnTo>
                  <a:lnTo>
                    <a:pt x="91389" y="97447"/>
                  </a:lnTo>
                  <a:lnTo>
                    <a:pt x="97104" y="102895"/>
                  </a:lnTo>
                  <a:lnTo>
                    <a:pt x="103124" y="108026"/>
                  </a:lnTo>
                  <a:lnTo>
                    <a:pt x="112344" y="114896"/>
                  </a:lnTo>
                  <a:lnTo>
                    <a:pt x="118846" y="114503"/>
                  </a:lnTo>
                  <a:lnTo>
                    <a:pt x="125869" y="110858"/>
                  </a:lnTo>
                  <a:lnTo>
                    <a:pt x="127673" y="105791"/>
                  </a:lnTo>
                  <a:lnTo>
                    <a:pt x="128930" y="104000"/>
                  </a:lnTo>
                  <a:close/>
                </a:path>
                <a:path w="801370" h="748030">
                  <a:moveTo>
                    <a:pt x="192341" y="59029"/>
                  </a:moveTo>
                  <a:lnTo>
                    <a:pt x="175234" y="20027"/>
                  </a:lnTo>
                  <a:lnTo>
                    <a:pt x="167513" y="18605"/>
                  </a:lnTo>
                  <a:lnTo>
                    <a:pt x="159613" y="21221"/>
                  </a:lnTo>
                  <a:lnTo>
                    <a:pt x="156806" y="26479"/>
                  </a:lnTo>
                  <a:lnTo>
                    <a:pt x="152603" y="30899"/>
                  </a:lnTo>
                  <a:lnTo>
                    <a:pt x="161391" y="49212"/>
                  </a:lnTo>
                  <a:lnTo>
                    <a:pt x="165760" y="57797"/>
                  </a:lnTo>
                  <a:lnTo>
                    <a:pt x="172135" y="68567"/>
                  </a:lnTo>
                  <a:lnTo>
                    <a:pt x="180390" y="69570"/>
                  </a:lnTo>
                  <a:lnTo>
                    <a:pt x="187591" y="65913"/>
                  </a:lnTo>
                  <a:lnTo>
                    <a:pt x="192341" y="59029"/>
                  </a:lnTo>
                  <a:close/>
                </a:path>
                <a:path w="801370" h="748030">
                  <a:moveTo>
                    <a:pt x="268452" y="26835"/>
                  </a:moveTo>
                  <a:lnTo>
                    <a:pt x="268274" y="19380"/>
                  </a:lnTo>
                  <a:lnTo>
                    <a:pt x="266992" y="7683"/>
                  </a:lnTo>
                  <a:lnTo>
                    <a:pt x="261797" y="3975"/>
                  </a:lnTo>
                  <a:lnTo>
                    <a:pt x="258699" y="0"/>
                  </a:lnTo>
                  <a:lnTo>
                    <a:pt x="250355" y="0"/>
                  </a:lnTo>
                  <a:lnTo>
                    <a:pt x="243573" y="4229"/>
                  </a:lnTo>
                  <a:lnTo>
                    <a:pt x="241046" y="10261"/>
                  </a:lnTo>
                  <a:lnTo>
                    <a:pt x="242138" y="25400"/>
                  </a:lnTo>
                  <a:lnTo>
                    <a:pt x="241541" y="32626"/>
                  </a:lnTo>
                  <a:lnTo>
                    <a:pt x="242100" y="47548"/>
                  </a:lnTo>
                  <a:lnTo>
                    <a:pt x="246926" y="52679"/>
                  </a:lnTo>
                  <a:lnTo>
                    <a:pt x="260515" y="53809"/>
                  </a:lnTo>
                  <a:lnTo>
                    <a:pt x="267106" y="49136"/>
                  </a:lnTo>
                  <a:lnTo>
                    <a:pt x="268236" y="34315"/>
                  </a:lnTo>
                  <a:lnTo>
                    <a:pt x="268452" y="26835"/>
                  </a:lnTo>
                  <a:close/>
                </a:path>
                <a:path w="801370" h="748030">
                  <a:moveTo>
                    <a:pt x="310413" y="721017"/>
                  </a:moveTo>
                  <a:lnTo>
                    <a:pt x="250634" y="720915"/>
                  </a:lnTo>
                  <a:lnTo>
                    <a:pt x="158445" y="721017"/>
                  </a:lnTo>
                  <a:lnTo>
                    <a:pt x="310413" y="721017"/>
                  </a:lnTo>
                  <a:close/>
                </a:path>
                <a:path w="801370" h="748030">
                  <a:moveTo>
                    <a:pt x="356628" y="29044"/>
                  </a:moveTo>
                  <a:lnTo>
                    <a:pt x="353631" y="24244"/>
                  </a:lnTo>
                  <a:lnTo>
                    <a:pt x="343471" y="17068"/>
                  </a:lnTo>
                  <a:lnTo>
                    <a:pt x="336740" y="17043"/>
                  </a:lnTo>
                  <a:lnTo>
                    <a:pt x="328815" y="30124"/>
                  </a:lnTo>
                  <a:lnTo>
                    <a:pt x="315112" y="57315"/>
                  </a:lnTo>
                  <a:lnTo>
                    <a:pt x="319786" y="61633"/>
                  </a:lnTo>
                  <a:lnTo>
                    <a:pt x="323202" y="66395"/>
                  </a:lnTo>
                  <a:lnTo>
                    <a:pt x="333311" y="71310"/>
                  </a:lnTo>
                  <a:lnTo>
                    <a:pt x="339153" y="68961"/>
                  </a:lnTo>
                  <a:lnTo>
                    <a:pt x="345262" y="56362"/>
                  </a:lnTo>
                  <a:lnTo>
                    <a:pt x="351396" y="42252"/>
                  </a:lnTo>
                  <a:lnTo>
                    <a:pt x="356628" y="29044"/>
                  </a:lnTo>
                  <a:close/>
                </a:path>
                <a:path w="801370" h="748030">
                  <a:moveTo>
                    <a:pt x="388505" y="209588"/>
                  </a:moveTo>
                  <a:lnTo>
                    <a:pt x="377050" y="159829"/>
                  </a:lnTo>
                  <a:lnTo>
                    <a:pt x="362026" y="138582"/>
                  </a:lnTo>
                  <a:lnTo>
                    <a:pt x="362026" y="219976"/>
                  </a:lnTo>
                  <a:lnTo>
                    <a:pt x="357708" y="248996"/>
                  </a:lnTo>
                  <a:lnTo>
                    <a:pt x="345147" y="275539"/>
                  </a:lnTo>
                  <a:lnTo>
                    <a:pt x="324472" y="299224"/>
                  </a:lnTo>
                  <a:lnTo>
                    <a:pt x="321805" y="301815"/>
                  </a:lnTo>
                  <a:lnTo>
                    <a:pt x="321805" y="379272"/>
                  </a:lnTo>
                  <a:lnTo>
                    <a:pt x="321221" y="395820"/>
                  </a:lnTo>
                  <a:lnTo>
                    <a:pt x="315277" y="400507"/>
                  </a:lnTo>
                  <a:lnTo>
                    <a:pt x="295097" y="400532"/>
                  </a:lnTo>
                  <a:lnTo>
                    <a:pt x="295097" y="437946"/>
                  </a:lnTo>
                  <a:lnTo>
                    <a:pt x="293497" y="449351"/>
                  </a:lnTo>
                  <a:lnTo>
                    <a:pt x="289013" y="453771"/>
                  </a:lnTo>
                  <a:lnTo>
                    <a:pt x="268109" y="453986"/>
                  </a:lnTo>
                  <a:lnTo>
                    <a:pt x="254901" y="454025"/>
                  </a:lnTo>
                  <a:lnTo>
                    <a:pt x="241528" y="453986"/>
                  </a:lnTo>
                  <a:lnTo>
                    <a:pt x="220446" y="453720"/>
                  </a:lnTo>
                  <a:lnTo>
                    <a:pt x="215887" y="449199"/>
                  </a:lnTo>
                  <a:lnTo>
                    <a:pt x="214820" y="437057"/>
                  </a:lnTo>
                  <a:lnTo>
                    <a:pt x="215112" y="432892"/>
                  </a:lnTo>
                  <a:lnTo>
                    <a:pt x="215138" y="427761"/>
                  </a:lnTo>
                  <a:lnTo>
                    <a:pt x="294627" y="427761"/>
                  </a:lnTo>
                  <a:lnTo>
                    <a:pt x="294627" y="432892"/>
                  </a:lnTo>
                  <a:lnTo>
                    <a:pt x="295084" y="437057"/>
                  </a:lnTo>
                  <a:lnTo>
                    <a:pt x="295097" y="437946"/>
                  </a:lnTo>
                  <a:lnTo>
                    <a:pt x="295097" y="400532"/>
                  </a:lnTo>
                  <a:lnTo>
                    <a:pt x="217335" y="400596"/>
                  </a:lnTo>
                  <a:lnTo>
                    <a:pt x="193929" y="400494"/>
                  </a:lnTo>
                  <a:lnTo>
                    <a:pt x="188480" y="395820"/>
                  </a:lnTo>
                  <a:lnTo>
                    <a:pt x="188480" y="378701"/>
                  </a:lnTo>
                  <a:lnTo>
                    <a:pt x="194068" y="373926"/>
                  </a:lnTo>
                  <a:lnTo>
                    <a:pt x="280720" y="373888"/>
                  </a:lnTo>
                  <a:lnTo>
                    <a:pt x="315506" y="373926"/>
                  </a:lnTo>
                  <a:lnTo>
                    <a:pt x="321805" y="379272"/>
                  </a:lnTo>
                  <a:lnTo>
                    <a:pt x="321805" y="301815"/>
                  </a:lnTo>
                  <a:lnTo>
                    <a:pt x="301625" y="340893"/>
                  </a:lnTo>
                  <a:lnTo>
                    <a:pt x="301548" y="345363"/>
                  </a:lnTo>
                  <a:lnTo>
                    <a:pt x="301040" y="345871"/>
                  </a:lnTo>
                  <a:lnTo>
                    <a:pt x="300583" y="346748"/>
                  </a:lnTo>
                  <a:lnTo>
                    <a:pt x="207683" y="346748"/>
                  </a:lnTo>
                  <a:lnTo>
                    <a:pt x="207975" y="332054"/>
                  </a:lnTo>
                  <a:lnTo>
                    <a:pt x="203606" y="319824"/>
                  </a:lnTo>
                  <a:lnTo>
                    <a:pt x="195732" y="309232"/>
                  </a:lnTo>
                  <a:lnTo>
                    <a:pt x="185508" y="299402"/>
                  </a:lnTo>
                  <a:lnTo>
                    <a:pt x="165684" y="277126"/>
                  </a:lnTo>
                  <a:lnTo>
                    <a:pt x="153339" y="252069"/>
                  </a:lnTo>
                  <a:lnTo>
                    <a:pt x="148310" y="224497"/>
                  </a:lnTo>
                  <a:lnTo>
                    <a:pt x="150482" y="194691"/>
                  </a:lnTo>
                  <a:lnTo>
                    <a:pt x="166738" y="154381"/>
                  </a:lnTo>
                  <a:lnTo>
                    <a:pt x="196075" y="124701"/>
                  </a:lnTo>
                  <a:lnTo>
                    <a:pt x="234137" y="108686"/>
                  </a:lnTo>
                  <a:lnTo>
                    <a:pt x="276593" y="109334"/>
                  </a:lnTo>
                  <a:lnTo>
                    <a:pt x="329247" y="136982"/>
                  </a:lnTo>
                  <a:lnTo>
                    <a:pt x="358013" y="188823"/>
                  </a:lnTo>
                  <a:lnTo>
                    <a:pt x="362026" y="219976"/>
                  </a:lnTo>
                  <a:lnTo>
                    <a:pt x="362026" y="138582"/>
                  </a:lnTo>
                  <a:lnTo>
                    <a:pt x="348005" y="118732"/>
                  </a:lnTo>
                  <a:lnTo>
                    <a:pt x="332955" y="108686"/>
                  </a:lnTo>
                  <a:lnTo>
                    <a:pt x="306031" y="90703"/>
                  </a:lnTo>
                  <a:lnTo>
                    <a:pt x="255790" y="80124"/>
                  </a:lnTo>
                  <a:lnTo>
                    <a:pt x="213956" y="86804"/>
                  </a:lnTo>
                  <a:lnTo>
                    <a:pt x="177253" y="105867"/>
                  </a:lnTo>
                  <a:lnTo>
                    <a:pt x="148043" y="134988"/>
                  </a:lnTo>
                  <a:lnTo>
                    <a:pt x="128714" y="171767"/>
                  </a:lnTo>
                  <a:lnTo>
                    <a:pt x="121640" y="213855"/>
                  </a:lnTo>
                  <a:lnTo>
                    <a:pt x="124726" y="245897"/>
                  </a:lnTo>
                  <a:lnTo>
                    <a:pt x="134264" y="274955"/>
                  </a:lnTo>
                  <a:lnTo>
                    <a:pt x="150279" y="301015"/>
                  </a:lnTo>
                  <a:lnTo>
                    <a:pt x="172796" y="324040"/>
                  </a:lnTo>
                  <a:lnTo>
                    <a:pt x="179692" y="332143"/>
                  </a:lnTo>
                  <a:lnTo>
                    <a:pt x="182232" y="340893"/>
                  </a:lnTo>
                  <a:lnTo>
                    <a:pt x="180378" y="349758"/>
                  </a:lnTo>
                  <a:lnTo>
                    <a:pt x="174091" y="358178"/>
                  </a:lnTo>
                  <a:lnTo>
                    <a:pt x="163652" y="374116"/>
                  </a:lnTo>
                  <a:lnTo>
                    <a:pt x="161721" y="392049"/>
                  </a:lnTo>
                  <a:lnTo>
                    <a:pt x="167995" y="408978"/>
                  </a:lnTo>
                  <a:lnTo>
                    <a:pt x="182143" y="421906"/>
                  </a:lnTo>
                  <a:lnTo>
                    <a:pt x="187198" y="424713"/>
                  </a:lnTo>
                  <a:lnTo>
                    <a:pt x="188048" y="427761"/>
                  </a:lnTo>
                  <a:lnTo>
                    <a:pt x="198907" y="468122"/>
                  </a:lnTo>
                  <a:lnTo>
                    <a:pt x="241490" y="480745"/>
                  </a:lnTo>
                  <a:lnTo>
                    <a:pt x="259600" y="480707"/>
                  </a:lnTo>
                  <a:lnTo>
                    <a:pt x="270852" y="480733"/>
                  </a:lnTo>
                  <a:lnTo>
                    <a:pt x="278638" y="480669"/>
                  </a:lnTo>
                  <a:lnTo>
                    <a:pt x="278777" y="480644"/>
                  </a:lnTo>
                  <a:lnTo>
                    <a:pt x="296367" y="477596"/>
                  </a:lnTo>
                  <a:lnTo>
                    <a:pt x="309892" y="469074"/>
                  </a:lnTo>
                  <a:lnTo>
                    <a:pt x="318516" y="455676"/>
                  </a:lnTo>
                  <a:lnTo>
                    <a:pt x="318795" y="454025"/>
                  </a:lnTo>
                  <a:lnTo>
                    <a:pt x="321538" y="437946"/>
                  </a:lnTo>
                  <a:lnTo>
                    <a:pt x="321538" y="429374"/>
                  </a:lnTo>
                  <a:lnTo>
                    <a:pt x="322224" y="427761"/>
                  </a:lnTo>
                  <a:lnTo>
                    <a:pt x="323684" y="424357"/>
                  </a:lnTo>
                  <a:lnTo>
                    <a:pt x="331254" y="419430"/>
                  </a:lnTo>
                  <a:lnTo>
                    <a:pt x="343712" y="406082"/>
                  </a:lnTo>
                  <a:lnTo>
                    <a:pt x="345236" y="400596"/>
                  </a:lnTo>
                  <a:lnTo>
                    <a:pt x="348373" y="389293"/>
                  </a:lnTo>
                  <a:lnTo>
                    <a:pt x="345579" y="373849"/>
                  </a:lnTo>
                  <a:lnTo>
                    <a:pt x="345224" y="371944"/>
                  </a:lnTo>
                  <a:lnTo>
                    <a:pt x="334264" y="356933"/>
                  </a:lnTo>
                  <a:lnTo>
                    <a:pt x="329336" y="349834"/>
                  </a:lnTo>
                  <a:lnTo>
                    <a:pt x="328828" y="346748"/>
                  </a:lnTo>
                  <a:lnTo>
                    <a:pt x="327888" y="341134"/>
                  </a:lnTo>
                  <a:lnTo>
                    <a:pt x="329882" y="332498"/>
                  </a:lnTo>
                  <a:lnTo>
                    <a:pt x="335267" y="325526"/>
                  </a:lnTo>
                  <a:lnTo>
                    <a:pt x="359524" y="301523"/>
                  </a:lnTo>
                  <a:lnTo>
                    <a:pt x="376301" y="274040"/>
                  </a:lnTo>
                  <a:lnTo>
                    <a:pt x="385864" y="243319"/>
                  </a:lnTo>
                  <a:lnTo>
                    <a:pt x="388505" y="209588"/>
                  </a:lnTo>
                  <a:close/>
                </a:path>
                <a:path w="801370" h="748030">
                  <a:moveTo>
                    <a:pt x="428371" y="87376"/>
                  </a:moveTo>
                  <a:lnTo>
                    <a:pt x="428104" y="81051"/>
                  </a:lnTo>
                  <a:lnTo>
                    <a:pt x="419341" y="70523"/>
                  </a:lnTo>
                  <a:lnTo>
                    <a:pt x="412991" y="68719"/>
                  </a:lnTo>
                  <a:lnTo>
                    <a:pt x="401320" y="77711"/>
                  </a:lnTo>
                  <a:lnTo>
                    <a:pt x="394944" y="83324"/>
                  </a:lnTo>
                  <a:lnTo>
                    <a:pt x="381000" y="96532"/>
                  </a:lnTo>
                  <a:lnTo>
                    <a:pt x="380847" y="99517"/>
                  </a:lnTo>
                  <a:lnTo>
                    <a:pt x="380492" y="100533"/>
                  </a:lnTo>
                  <a:lnTo>
                    <a:pt x="382536" y="108483"/>
                  </a:lnTo>
                  <a:lnTo>
                    <a:pt x="387413" y="113614"/>
                  </a:lnTo>
                  <a:lnTo>
                    <a:pt x="393890" y="115265"/>
                  </a:lnTo>
                  <a:lnTo>
                    <a:pt x="400735" y="112788"/>
                  </a:lnTo>
                  <a:lnTo>
                    <a:pt x="406806" y="108127"/>
                  </a:lnTo>
                  <a:lnTo>
                    <a:pt x="412610" y="103085"/>
                  </a:lnTo>
                  <a:lnTo>
                    <a:pt x="423621" y="92316"/>
                  </a:lnTo>
                  <a:lnTo>
                    <a:pt x="428371" y="87376"/>
                  </a:lnTo>
                  <a:close/>
                </a:path>
                <a:path w="801370" h="748030">
                  <a:moveTo>
                    <a:pt x="472592" y="161937"/>
                  </a:moveTo>
                  <a:lnTo>
                    <a:pt x="467664" y="149720"/>
                  </a:lnTo>
                  <a:lnTo>
                    <a:pt x="462381" y="146431"/>
                  </a:lnTo>
                  <a:lnTo>
                    <a:pt x="448614" y="150164"/>
                  </a:lnTo>
                  <a:lnTo>
                    <a:pt x="434009" y="154927"/>
                  </a:lnTo>
                  <a:lnTo>
                    <a:pt x="420878" y="160045"/>
                  </a:lnTo>
                  <a:lnTo>
                    <a:pt x="418338" y="165531"/>
                  </a:lnTo>
                  <a:lnTo>
                    <a:pt x="421500" y="178816"/>
                  </a:lnTo>
                  <a:lnTo>
                    <a:pt x="426123" y="182245"/>
                  </a:lnTo>
                  <a:lnTo>
                    <a:pt x="435521" y="182486"/>
                  </a:lnTo>
                  <a:lnTo>
                    <a:pt x="457466" y="174840"/>
                  </a:lnTo>
                  <a:lnTo>
                    <a:pt x="471690" y="168706"/>
                  </a:lnTo>
                  <a:lnTo>
                    <a:pt x="472592" y="161937"/>
                  </a:lnTo>
                  <a:close/>
                </a:path>
                <a:path w="801370" h="748030">
                  <a:moveTo>
                    <a:pt x="481317" y="242722"/>
                  </a:moveTo>
                  <a:lnTo>
                    <a:pt x="475678" y="236829"/>
                  </a:lnTo>
                  <a:lnTo>
                    <a:pt x="450062" y="233870"/>
                  </a:lnTo>
                  <a:lnTo>
                    <a:pt x="434086" y="233133"/>
                  </a:lnTo>
                  <a:lnTo>
                    <a:pt x="428447" y="238099"/>
                  </a:lnTo>
                  <a:lnTo>
                    <a:pt x="426961" y="251942"/>
                  </a:lnTo>
                  <a:lnTo>
                    <a:pt x="431469" y="258178"/>
                  </a:lnTo>
                  <a:lnTo>
                    <a:pt x="447128" y="260972"/>
                  </a:lnTo>
                  <a:lnTo>
                    <a:pt x="455447" y="261493"/>
                  </a:lnTo>
                  <a:lnTo>
                    <a:pt x="461048" y="262115"/>
                  </a:lnTo>
                  <a:lnTo>
                    <a:pt x="473671" y="262712"/>
                  </a:lnTo>
                  <a:lnTo>
                    <a:pt x="479882" y="258368"/>
                  </a:lnTo>
                  <a:lnTo>
                    <a:pt x="481317" y="242722"/>
                  </a:lnTo>
                  <a:close/>
                </a:path>
                <a:path w="801370" h="748030">
                  <a:moveTo>
                    <a:pt x="801166" y="705675"/>
                  </a:moveTo>
                  <a:lnTo>
                    <a:pt x="801128" y="694461"/>
                  </a:lnTo>
                  <a:lnTo>
                    <a:pt x="801128" y="693877"/>
                  </a:lnTo>
                  <a:lnTo>
                    <a:pt x="801128" y="427850"/>
                  </a:lnTo>
                  <a:lnTo>
                    <a:pt x="801128" y="427431"/>
                  </a:lnTo>
                  <a:lnTo>
                    <a:pt x="801090" y="419544"/>
                  </a:lnTo>
                  <a:lnTo>
                    <a:pt x="800290" y="410400"/>
                  </a:lnTo>
                  <a:lnTo>
                    <a:pt x="797331" y="404456"/>
                  </a:lnTo>
                  <a:lnTo>
                    <a:pt x="791527" y="401434"/>
                  </a:lnTo>
                  <a:lnTo>
                    <a:pt x="782154" y="400570"/>
                  </a:lnTo>
                  <a:lnTo>
                    <a:pt x="773798" y="400570"/>
                  </a:lnTo>
                  <a:lnTo>
                    <a:pt x="773798" y="427850"/>
                  </a:lnTo>
                  <a:lnTo>
                    <a:pt x="773798" y="693877"/>
                  </a:lnTo>
                  <a:lnTo>
                    <a:pt x="721398" y="693877"/>
                  </a:lnTo>
                  <a:lnTo>
                    <a:pt x="721398" y="667600"/>
                  </a:lnTo>
                  <a:lnTo>
                    <a:pt x="721398" y="453974"/>
                  </a:lnTo>
                  <a:lnTo>
                    <a:pt x="721398" y="453732"/>
                  </a:lnTo>
                  <a:lnTo>
                    <a:pt x="721398" y="427850"/>
                  </a:lnTo>
                  <a:lnTo>
                    <a:pt x="773798" y="427850"/>
                  </a:lnTo>
                  <a:lnTo>
                    <a:pt x="773798" y="400570"/>
                  </a:lnTo>
                  <a:lnTo>
                    <a:pt x="713740" y="400570"/>
                  </a:lnTo>
                  <a:lnTo>
                    <a:pt x="704176" y="401396"/>
                  </a:lnTo>
                  <a:lnTo>
                    <a:pt x="698258" y="404342"/>
                  </a:lnTo>
                  <a:lnTo>
                    <a:pt x="695223" y="410159"/>
                  </a:lnTo>
                  <a:lnTo>
                    <a:pt x="694321" y="419544"/>
                  </a:lnTo>
                  <a:lnTo>
                    <a:pt x="694321" y="427266"/>
                  </a:lnTo>
                  <a:lnTo>
                    <a:pt x="693902" y="427278"/>
                  </a:lnTo>
                  <a:lnTo>
                    <a:pt x="693902" y="454075"/>
                  </a:lnTo>
                  <a:lnTo>
                    <a:pt x="693902" y="667600"/>
                  </a:lnTo>
                  <a:lnTo>
                    <a:pt x="677202" y="667537"/>
                  </a:lnTo>
                  <a:lnTo>
                    <a:pt x="513829" y="694474"/>
                  </a:lnTo>
                  <a:lnTo>
                    <a:pt x="413118" y="714540"/>
                  </a:lnTo>
                  <a:lnTo>
                    <a:pt x="395655" y="717600"/>
                  </a:lnTo>
                  <a:lnTo>
                    <a:pt x="378155" y="719709"/>
                  </a:lnTo>
                  <a:lnTo>
                    <a:pt x="360553" y="720902"/>
                  </a:lnTo>
                  <a:lnTo>
                    <a:pt x="342836" y="721194"/>
                  </a:lnTo>
                  <a:lnTo>
                    <a:pt x="158445" y="721017"/>
                  </a:lnTo>
                  <a:lnTo>
                    <a:pt x="44970" y="721004"/>
                  </a:lnTo>
                  <a:lnTo>
                    <a:pt x="26771" y="671969"/>
                  </a:lnTo>
                  <a:lnTo>
                    <a:pt x="30949" y="667626"/>
                  </a:lnTo>
                  <a:lnTo>
                    <a:pt x="214045" y="667486"/>
                  </a:lnTo>
                  <a:lnTo>
                    <a:pt x="216522" y="669112"/>
                  </a:lnTo>
                  <a:lnTo>
                    <a:pt x="218986" y="673608"/>
                  </a:lnTo>
                  <a:lnTo>
                    <a:pt x="226707" y="683717"/>
                  </a:lnTo>
                  <a:lnTo>
                    <a:pt x="236664" y="690410"/>
                  </a:lnTo>
                  <a:lnTo>
                    <a:pt x="248335" y="693521"/>
                  </a:lnTo>
                  <a:lnTo>
                    <a:pt x="261162" y="692835"/>
                  </a:lnTo>
                  <a:lnTo>
                    <a:pt x="383184" y="668324"/>
                  </a:lnTo>
                  <a:lnTo>
                    <a:pt x="437413" y="641083"/>
                  </a:lnTo>
                  <a:lnTo>
                    <a:pt x="485343" y="613651"/>
                  </a:lnTo>
                  <a:lnTo>
                    <a:pt x="495261" y="598805"/>
                  </a:lnTo>
                  <a:lnTo>
                    <a:pt x="487680" y="587844"/>
                  </a:lnTo>
                  <a:lnTo>
                    <a:pt x="482295" y="586232"/>
                  </a:lnTo>
                  <a:lnTo>
                    <a:pt x="472998" y="589635"/>
                  </a:lnTo>
                  <a:lnTo>
                    <a:pt x="470115" y="591413"/>
                  </a:lnTo>
                  <a:lnTo>
                    <a:pt x="385559" y="639902"/>
                  </a:lnTo>
                  <a:lnTo>
                    <a:pt x="382549" y="641667"/>
                  </a:lnTo>
                  <a:lnTo>
                    <a:pt x="249301" y="668324"/>
                  </a:lnTo>
                  <a:lnTo>
                    <a:pt x="247243" y="667461"/>
                  </a:lnTo>
                  <a:lnTo>
                    <a:pt x="243128" y="665734"/>
                  </a:lnTo>
                  <a:lnTo>
                    <a:pt x="242100" y="659587"/>
                  </a:lnTo>
                  <a:lnTo>
                    <a:pt x="240931" y="651776"/>
                  </a:lnTo>
                  <a:lnTo>
                    <a:pt x="240233" y="643839"/>
                  </a:lnTo>
                  <a:lnTo>
                    <a:pt x="240245" y="641146"/>
                  </a:lnTo>
                  <a:lnTo>
                    <a:pt x="240258" y="635965"/>
                  </a:lnTo>
                  <a:lnTo>
                    <a:pt x="241287" y="628319"/>
                  </a:lnTo>
                  <a:lnTo>
                    <a:pt x="242430" y="622973"/>
                  </a:lnTo>
                  <a:lnTo>
                    <a:pt x="250786" y="618934"/>
                  </a:lnTo>
                  <a:lnTo>
                    <a:pt x="258876" y="612978"/>
                  </a:lnTo>
                  <a:lnTo>
                    <a:pt x="262369" y="612228"/>
                  </a:lnTo>
                  <a:lnTo>
                    <a:pt x="337299" y="589610"/>
                  </a:lnTo>
                  <a:lnTo>
                    <a:pt x="361340" y="582790"/>
                  </a:lnTo>
                  <a:lnTo>
                    <a:pt x="404329" y="564388"/>
                  </a:lnTo>
                  <a:lnTo>
                    <a:pt x="419925" y="549579"/>
                  </a:lnTo>
                  <a:lnTo>
                    <a:pt x="424713" y="546468"/>
                  </a:lnTo>
                  <a:lnTo>
                    <a:pt x="455460" y="522643"/>
                  </a:lnTo>
                  <a:lnTo>
                    <a:pt x="510336" y="484949"/>
                  </a:lnTo>
                  <a:lnTo>
                    <a:pt x="554647" y="462038"/>
                  </a:lnTo>
                  <a:lnTo>
                    <a:pt x="602792" y="453732"/>
                  </a:lnTo>
                  <a:lnTo>
                    <a:pt x="623417" y="454202"/>
                  </a:lnTo>
                  <a:lnTo>
                    <a:pt x="644067" y="454240"/>
                  </a:lnTo>
                  <a:lnTo>
                    <a:pt x="693902" y="454075"/>
                  </a:lnTo>
                  <a:lnTo>
                    <a:pt x="693902" y="427278"/>
                  </a:lnTo>
                  <a:lnTo>
                    <a:pt x="641261" y="427431"/>
                  </a:lnTo>
                  <a:lnTo>
                    <a:pt x="619353" y="427405"/>
                  </a:lnTo>
                  <a:lnTo>
                    <a:pt x="566839" y="430212"/>
                  </a:lnTo>
                  <a:lnTo>
                    <a:pt x="506209" y="456336"/>
                  </a:lnTo>
                  <a:lnTo>
                    <a:pt x="447230" y="495274"/>
                  </a:lnTo>
                  <a:lnTo>
                    <a:pt x="410413" y="523989"/>
                  </a:lnTo>
                  <a:lnTo>
                    <a:pt x="393141" y="538429"/>
                  </a:lnTo>
                  <a:lnTo>
                    <a:pt x="384429" y="545541"/>
                  </a:lnTo>
                  <a:lnTo>
                    <a:pt x="381508" y="547878"/>
                  </a:lnTo>
                  <a:lnTo>
                    <a:pt x="377761" y="549478"/>
                  </a:lnTo>
                  <a:lnTo>
                    <a:pt x="285584" y="577075"/>
                  </a:lnTo>
                  <a:lnTo>
                    <a:pt x="256222" y="586371"/>
                  </a:lnTo>
                  <a:lnTo>
                    <a:pt x="218859" y="611619"/>
                  </a:lnTo>
                  <a:lnTo>
                    <a:pt x="213448" y="630148"/>
                  </a:lnTo>
                  <a:lnTo>
                    <a:pt x="214007" y="640905"/>
                  </a:lnTo>
                  <a:lnTo>
                    <a:pt x="128536" y="641146"/>
                  </a:lnTo>
                  <a:lnTo>
                    <a:pt x="90576" y="641083"/>
                  </a:lnTo>
                  <a:lnTo>
                    <a:pt x="52628" y="640600"/>
                  </a:lnTo>
                  <a:lnTo>
                    <a:pt x="34950" y="641845"/>
                  </a:lnTo>
                  <a:lnTo>
                    <a:pt x="20091" y="646963"/>
                  </a:lnTo>
                  <a:lnTo>
                    <a:pt x="8343" y="656907"/>
                  </a:lnTo>
                  <a:lnTo>
                    <a:pt x="0" y="672617"/>
                  </a:lnTo>
                  <a:lnTo>
                    <a:pt x="12" y="716038"/>
                  </a:lnTo>
                  <a:lnTo>
                    <a:pt x="495" y="716648"/>
                  </a:lnTo>
                  <a:lnTo>
                    <a:pt x="1168" y="717207"/>
                  </a:lnTo>
                  <a:lnTo>
                    <a:pt x="1435" y="717918"/>
                  </a:lnTo>
                  <a:lnTo>
                    <a:pt x="29184" y="746023"/>
                  </a:lnTo>
                  <a:lnTo>
                    <a:pt x="242925" y="747725"/>
                  </a:lnTo>
                  <a:lnTo>
                    <a:pt x="326567" y="747560"/>
                  </a:lnTo>
                  <a:lnTo>
                    <a:pt x="350545" y="747966"/>
                  </a:lnTo>
                  <a:lnTo>
                    <a:pt x="368566" y="747458"/>
                  </a:lnTo>
                  <a:lnTo>
                    <a:pt x="371894" y="747369"/>
                  </a:lnTo>
                  <a:lnTo>
                    <a:pt x="392925" y="744816"/>
                  </a:lnTo>
                  <a:lnTo>
                    <a:pt x="413766" y="741095"/>
                  </a:lnTo>
                  <a:lnTo>
                    <a:pt x="515315" y="721194"/>
                  </a:lnTo>
                  <a:lnTo>
                    <a:pt x="542544" y="715860"/>
                  </a:lnTo>
                  <a:lnTo>
                    <a:pt x="648868" y="695642"/>
                  </a:lnTo>
                  <a:lnTo>
                    <a:pt x="659841" y="694474"/>
                  </a:lnTo>
                  <a:lnTo>
                    <a:pt x="671385" y="694474"/>
                  </a:lnTo>
                  <a:lnTo>
                    <a:pt x="682637" y="694956"/>
                  </a:lnTo>
                  <a:lnTo>
                    <a:pt x="694372" y="695261"/>
                  </a:lnTo>
                  <a:lnTo>
                    <a:pt x="694245" y="705002"/>
                  </a:lnTo>
                  <a:lnTo>
                    <a:pt x="695045" y="715873"/>
                  </a:lnTo>
                  <a:lnTo>
                    <a:pt x="699858" y="720839"/>
                  </a:lnTo>
                  <a:lnTo>
                    <a:pt x="747547" y="721067"/>
                  </a:lnTo>
                  <a:lnTo>
                    <a:pt x="795680" y="720864"/>
                  </a:lnTo>
                  <a:lnTo>
                    <a:pt x="800442" y="715873"/>
                  </a:lnTo>
                  <a:lnTo>
                    <a:pt x="801166" y="7056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36">
              <a:extLst>
                <a:ext uri="{FF2B5EF4-FFF2-40B4-BE49-F238E27FC236}">
                  <a16:creationId xmlns:a16="http://schemas.microsoft.com/office/drawing/2014/main" id="{7EEF6279-254E-431C-89CB-1B2DD6E8FE05}"/>
                </a:ext>
              </a:extLst>
            </p:cNvPr>
            <p:cNvSpPr/>
            <p:nvPr/>
          </p:nvSpPr>
          <p:spPr>
            <a:xfrm>
              <a:off x="5798782" y="1482814"/>
              <a:ext cx="68948" cy="74421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5731D0DD-B798-4BB4-B5FC-73888AFFC2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213" y="50"/>
            <a:ext cx="3134360" cy="4253865"/>
          </a:xfrm>
          <a:custGeom>
            <a:avLst/>
            <a:gdLst/>
            <a:ahLst/>
            <a:cxnLst/>
            <a:rect l="l" t="t" r="r" b="b"/>
            <a:pathLst>
              <a:path w="3134360" h="4253865">
                <a:moveTo>
                  <a:pt x="3133737" y="0"/>
                </a:moveTo>
                <a:lnTo>
                  <a:pt x="0" y="0"/>
                </a:lnTo>
                <a:lnTo>
                  <a:pt x="0" y="4253484"/>
                </a:lnTo>
                <a:lnTo>
                  <a:pt x="1518742" y="3574034"/>
                </a:lnTo>
                <a:lnTo>
                  <a:pt x="3133737" y="4253484"/>
                </a:lnTo>
                <a:lnTo>
                  <a:pt x="3133737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8261" y="4732591"/>
            <a:ext cx="7019925" cy="2287905"/>
            <a:chOff x="388261" y="4732591"/>
            <a:chExt cx="7019925" cy="2287905"/>
          </a:xfrm>
        </p:grpSpPr>
        <p:sp>
          <p:nvSpPr>
            <p:cNvPr id="4" name="object 4"/>
            <p:cNvSpPr/>
            <p:nvPr/>
          </p:nvSpPr>
          <p:spPr>
            <a:xfrm>
              <a:off x="526846" y="6530877"/>
              <a:ext cx="6881495" cy="489584"/>
            </a:xfrm>
            <a:custGeom>
              <a:avLst/>
              <a:gdLst/>
              <a:ahLst/>
              <a:cxnLst/>
              <a:rect l="l" t="t" r="r" b="b"/>
              <a:pathLst>
                <a:path w="6881495" h="489584">
                  <a:moveTo>
                    <a:pt x="6114770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5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5" y="115841"/>
                  </a:lnTo>
                  <a:lnTo>
                    <a:pt x="2342512" y="129296"/>
                  </a:lnTo>
                  <a:lnTo>
                    <a:pt x="2295827" y="142520"/>
                  </a:lnTo>
                  <a:lnTo>
                    <a:pt x="2248924" y="155511"/>
                  </a:lnTo>
                  <a:lnTo>
                    <a:pt x="2201803" y="168267"/>
                  </a:lnTo>
                  <a:lnTo>
                    <a:pt x="2154467" y="180788"/>
                  </a:lnTo>
                  <a:lnTo>
                    <a:pt x="2106918" y="193072"/>
                  </a:lnTo>
                  <a:lnTo>
                    <a:pt x="2059158" y="205117"/>
                  </a:lnTo>
                  <a:lnTo>
                    <a:pt x="2011190" y="216924"/>
                  </a:lnTo>
                  <a:lnTo>
                    <a:pt x="1963015" y="228489"/>
                  </a:lnTo>
                  <a:lnTo>
                    <a:pt x="1914635" y="239813"/>
                  </a:lnTo>
                  <a:lnTo>
                    <a:pt x="1866053" y="250894"/>
                  </a:lnTo>
                  <a:lnTo>
                    <a:pt x="1817270" y="261730"/>
                  </a:lnTo>
                  <a:lnTo>
                    <a:pt x="1768290" y="272321"/>
                  </a:lnTo>
                  <a:lnTo>
                    <a:pt x="1719113" y="282665"/>
                  </a:lnTo>
                  <a:lnTo>
                    <a:pt x="1669742" y="292760"/>
                  </a:lnTo>
                  <a:lnTo>
                    <a:pt x="1620179" y="302606"/>
                  </a:lnTo>
                  <a:lnTo>
                    <a:pt x="1570426" y="312202"/>
                  </a:lnTo>
                  <a:lnTo>
                    <a:pt x="1520486" y="321545"/>
                  </a:lnTo>
                  <a:lnTo>
                    <a:pt x="1470360" y="330636"/>
                  </a:lnTo>
                  <a:lnTo>
                    <a:pt x="1420050" y="339472"/>
                  </a:lnTo>
                  <a:lnTo>
                    <a:pt x="1369559" y="348052"/>
                  </a:lnTo>
                  <a:lnTo>
                    <a:pt x="1318889" y="356376"/>
                  </a:lnTo>
                  <a:lnTo>
                    <a:pt x="1268041" y="364441"/>
                  </a:lnTo>
                  <a:lnTo>
                    <a:pt x="1217019" y="372247"/>
                  </a:lnTo>
                  <a:lnTo>
                    <a:pt x="1165823" y="379792"/>
                  </a:lnTo>
                  <a:lnTo>
                    <a:pt x="1114456" y="387075"/>
                  </a:lnTo>
                  <a:lnTo>
                    <a:pt x="1062921" y="394095"/>
                  </a:lnTo>
                  <a:lnTo>
                    <a:pt x="1011219" y="400851"/>
                  </a:lnTo>
                  <a:lnTo>
                    <a:pt x="959352" y="407340"/>
                  </a:lnTo>
                  <a:lnTo>
                    <a:pt x="907323" y="413563"/>
                  </a:lnTo>
                  <a:lnTo>
                    <a:pt x="855133" y="419518"/>
                  </a:lnTo>
                  <a:lnTo>
                    <a:pt x="802785" y="425203"/>
                  </a:lnTo>
                  <a:lnTo>
                    <a:pt x="750281" y="430617"/>
                  </a:lnTo>
                  <a:lnTo>
                    <a:pt x="697623" y="435760"/>
                  </a:lnTo>
                  <a:lnTo>
                    <a:pt x="644813" y="440629"/>
                  </a:lnTo>
                  <a:lnTo>
                    <a:pt x="591853" y="445224"/>
                  </a:lnTo>
                  <a:lnTo>
                    <a:pt x="538745" y="449543"/>
                  </a:lnTo>
                  <a:lnTo>
                    <a:pt x="485491" y="453585"/>
                  </a:lnTo>
                  <a:lnTo>
                    <a:pt x="432094" y="457348"/>
                  </a:lnTo>
                  <a:lnTo>
                    <a:pt x="378555" y="460833"/>
                  </a:lnTo>
                  <a:lnTo>
                    <a:pt x="324877" y="464036"/>
                  </a:lnTo>
                  <a:lnTo>
                    <a:pt x="271062" y="466958"/>
                  </a:lnTo>
                  <a:lnTo>
                    <a:pt x="217111" y="469596"/>
                  </a:lnTo>
                  <a:lnTo>
                    <a:pt x="163028" y="471949"/>
                  </a:lnTo>
                  <a:lnTo>
                    <a:pt x="108813" y="474017"/>
                  </a:lnTo>
                  <a:lnTo>
                    <a:pt x="54470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6881012" y="489229"/>
                  </a:lnTo>
                  <a:lnTo>
                    <a:pt x="6881012" y="458165"/>
                  </a:lnTo>
                  <a:lnTo>
                    <a:pt x="6871904" y="387308"/>
                  </a:lnTo>
                  <a:lnTo>
                    <a:pt x="6845489" y="319874"/>
                  </a:lnTo>
                  <a:lnTo>
                    <a:pt x="6803129" y="256676"/>
                  </a:lnTo>
                  <a:lnTo>
                    <a:pt x="6776396" y="226921"/>
                  </a:lnTo>
                  <a:lnTo>
                    <a:pt x="6746188" y="198531"/>
                  </a:lnTo>
                  <a:lnTo>
                    <a:pt x="6712675" y="171607"/>
                  </a:lnTo>
                  <a:lnTo>
                    <a:pt x="6676028" y="146252"/>
                  </a:lnTo>
                  <a:lnTo>
                    <a:pt x="6636417" y="122567"/>
                  </a:lnTo>
                  <a:lnTo>
                    <a:pt x="6594012" y="100654"/>
                  </a:lnTo>
                  <a:lnTo>
                    <a:pt x="6548985" y="80616"/>
                  </a:lnTo>
                  <a:lnTo>
                    <a:pt x="6501504" y="62553"/>
                  </a:lnTo>
                  <a:lnTo>
                    <a:pt x="6451741" y="46568"/>
                  </a:lnTo>
                  <a:lnTo>
                    <a:pt x="6399866" y="32763"/>
                  </a:lnTo>
                  <a:lnTo>
                    <a:pt x="6346049" y="21240"/>
                  </a:lnTo>
                  <a:lnTo>
                    <a:pt x="6290460" y="12100"/>
                  </a:lnTo>
                  <a:lnTo>
                    <a:pt x="6233271" y="5445"/>
                  </a:lnTo>
                  <a:lnTo>
                    <a:pt x="6174651" y="1378"/>
                  </a:lnTo>
                  <a:lnTo>
                    <a:pt x="6114770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859" y="6530877"/>
              <a:ext cx="5241925" cy="489584"/>
            </a:xfrm>
            <a:custGeom>
              <a:avLst/>
              <a:gdLst/>
              <a:ahLst/>
              <a:cxnLst/>
              <a:rect l="l" t="t" r="r" b="b"/>
              <a:pathLst>
                <a:path w="5241925" h="489584">
                  <a:moveTo>
                    <a:pt x="4475429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4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4" y="115841"/>
                  </a:lnTo>
                  <a:lnTo>
                    <a:pt x="2342511" y="129296"/>
                  </a:lnTo>
                  <a:lnTo>
                    <a:pt x="2295826" y="142520"/>
                  </a:lnTo>
                  <a:lnTo>
                    <a:pt x="2248922" y="155511"/>
                  </a:lnTo>
                  <a:lnTo>
                    <a:pt x="2201801" y="168267"/>
                  </a:lnTo>
                  <a:lnTo>
                    <a:pt x="2154465" y="180788"/>
                  </a:lnTo>
                  <a:lnTo>
                    <a:pt x="2106916" y="193072"/>
                  </a:lnTo>
                  <a:lnTo>
                    <a:pt x="2059156" y="205117"/>
                  </a:lnTo>
                  <a:lnTo>
                    <a:pt x="2011187" y="216924"/>
                  </a:lnTo>
                  <a:lnTo>
                    <a:pt x="1963012" y="228489"/>
                  </a:lnTo>
                  <a:lnTo>
                    <a:pt x="1914632" y="239813"/>
                  </a:lnTo>
                  <a:lnTo>
                    <a:pt x="1866050" y="250894"/>
                  </a:lnTo>
                  <a:lnTo>
                    <a:pt x="1817267" y="261730"/>
                  </a:lnTo>
                  <a:lnTo>
                    <a:pt x="1768286" y="272321"/>
                  </a:lnTo>
                  <a:lnTo>
                    <a:pt x="1719109" y="282665"/>
                  </a:lnTo>
                  <a:lnTo>
                    <a:pt x="1669738" y="292760"/>
                  </a:lnTo>
                  <a:lnTo>
                    <a:pt x="1620175" y="302606"/>
                  </a:lnTo>
                  <a:lnTo>
                    <a:pt x="1570422" y="312202"/>
                  </a:lnTo>
                  <a:lnTo>
                    <a:pt x="1520481" y="321545"/>
                  </a:lnTo>
                  <a:lnTo>
                    <a:pt x="1470355" y="330636"/>
                  </a:lnTo>
                  <a:lnTo>
                    <a:pt x="1420045" y="339472"/>
                  </a:lnTo>
                  <a:lnTo>
                    <a:pt x="1369554" y="348052"/>
                  </a:lnTo>
                  <a:lnTo>
                    <a:pt x="1318884" y="356376"/>
                  </a:lnTo>
                  <a:lnTo>
                    <a:pt x="1268036" y="364441"/>
                  </a:lnTo>
                  <a:lnTo>
                    <a:pt x="1217013" y="372247"/>
                  </a:lnTo>
                  <a:lnTo>
                    <a:pt x="1165817" y="379792"/>
                  </a:lnTo>
                  <a:lnTo>
                    <a:pt x="1114451" y="387075"/>
                  </a:lnTo>
                  <a:lnTo>
                    <a:pt x="1062915" y="394095"/>
                  </a:lnTo>
                  <a:lnTo>
                    <a:pt x="1011213" y="400851"/>
                  </a:lnTo>
                  <a:lnTo>
                    <a:pt x="959346" y="407340"/>
                  </a:lnTo>
                  <a:lnTo>
                    <a:pt x="907317" y="413563"/>
                  </a:lnTo>
                  <a:lnTo>
                    <a:pt x="855128" y="419518"/>
                  </a:lnTo>
                  <a:lnTo>
                    <a:pt x="802780" y="425203"/>
                  </a:lnTo>
                  <a:lnTo>
                    <a:pt x="750276" y="430617"/>
                  </a:lnTo>
                  <a:lnTo>
                    <a:pt x="697618" y="435760"/>
                  </a:lnTo>
                  <a:lnTo>
                    <a:pt x="644808" y="440629"/>
                  </a:lnTo>
                  <a:lnTo>
                    <a:pt x="591848" y="445224"/>
                  </a:lnTo>
                  <a:lnTo>
                    <a:pt x="538740" y="449543"/>
                  </a:lnTo>
                  <a:lnTo>
                    <a:pt x="485487" y="453585"/>
                  </a:lnTo>
                  <a:lnTo>
                    <a:pt x="432090" y="457348"/>
                  </a:lnTo>
                  <a:lnTo>
                    <a:pt x="378551" y="460833"/>
                  </a:lnTo>
                  <a:lnTo>
                    <a:pt x="324874" y="464036"/>
                  </a:lnTo>
                  <a:lnTo>
                    <a:pt x="271059" y="466958"/>
                  </a:lnTo>
                  <a:lnTo>
                    <a:pt x="217109" y="469596"/>
                  </a:lnTo>
                  <a:lnTo>
                    <a:pt x="163026" y="471949"/>
                  </a:lnTo>
                  <a:lnTo>
                    <a:pt x="108812" y="474017"/>
                  </a:lnTo>
                  <a:lnTo>
                    <a:pt x="54469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5241531" y="489229"/>
                  </a:lnTo>
                  <a:lnTo>
                    <a:pt x="5241531" y="458165"/>
                  </a:lnTo>
                  <a:lnTo>
                    <a:pt x="5232426" y="387308"/>
                  </a:lnTo>
                  <a:lnTo>
                    <a:pt x="5206021" y="319874"/>
                  </a:lnTo>
                  <a:lnTo>
                    <a:pt x="5163676" y="256676"/>
                  </a:lnTo>
                  <a:lnTo>
                    <a:pt x="5136951" y="226921"/>
                  </a:lnTo>
                  <a:lnTo>
                    <a:pt x="5106752" y="198531"/>
                  </a:lnTo>
                  <a:lnTo>
                    <a:pt x="5073249" y="171607"/>
                  </a:lnTo>
                  <a:lnTo>
                    <a:pt x="5036612" y="146252"/>
                  </a:lnTo>
                  <a:lnTo>
                    <a:pt x="4997011" y="122567"/>
                  </a:lnTo>
                  <a:lnTo>
                    <a:pt x="4954616" y="100654"/>
                  </a:lnTo>
                  <a:lnTo>
                    <a:pt x="4909598" y="80616"/>
                  </a:lnTo>
                  <a:lnTo>
                    <a:pt x="4862126" y="62553"/>
                  </a:lnTo>
                  <a:lnTo>
                    <a:pt x="4812372" y="46568"/>
                  </a:lnTo>
                  <a:lnTo>
                    <a:pt x="4760504" y="32763"/>
                  </a:lnTo>
                  <a:lnTo>
                    <a:pt x="4706694" y="21240"/>
                  </a:lnTo>
                  <a:lnTo>
                    <a:pt x="4651111" y="12100"/>
                  </a:lnTo>
                  <a:lnTo>
                    <a:pt x="4593926" y="5445"/>
                  </a:lnTo>
                  <a:lnTo>
                    <a:pt x="4535308" y="1378"/>
                  </a:lnTo>
                  <a:lnTo>
                    <a:pt x="4475429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7045" y="498729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4955" y="0"/>
                  </a:moveTo>
                  <a:lnTo>
                    <a:pt x="7200" y="0"/>
                  </a:lnTo>
                  <a:lnTo>
                    <a:pt x="0" y="7200"/>
                  </a:lnTo>
                  <a:lnTo>
                    <a:pt x="0" y="24955"/>
                  </a:lnTo>
                  <a:lnTo>
                    <a:pt x="7200" y="32156"/>
                  </a:lnTo>
                  <a:lnTo>
                    <a:pt x="24955" y="32156"/>
                  </a:lnTo>
                  <a:lnTo>
                    <a:pt x="32156" y="24955"/>
                  </a:lnTo>
                  <a:lnTo>
                    <a:pt x="32156" y="7200"/>
                  </a:lnTo>
                  <a:close/>
                </a:path>
              </a:pathLst>
            </a:custGeom>
            <a:solidFill>
              <a:srgbClr val="E1D3BB">
                <a:alpha val="5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1109" y="4797564"/>
              <a:ext cx="133057" cy="153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736" y="502897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484" y="0"/>
                  </a:moveTo>
                  <a:lnTo>
                    <a:pt x="3594" y="0"/>
                  </a:lnTo>
                  <a:lnTo>
                    <a:pt x="0" y="3594"/>
                  </a:lnTo>
                  <a:lnTo>
                    <a:pt x="0" y="12484"/>
                  </a:lnTo>
                  <a:lnTo>
                    <a:pt x="3594" y="16078"/>
                  </a:lnTo>
                  <a:lnTo>
                    <a:pt x="12484" y="16078"/>
                  </a:lnTo>
                  <a:lnTo>
                    <a:pt x="16078" y="12484"/>
                  </a:lnTo>
                  <a:lnTo>
                    <a:pt x="16078" y="3594"/>
                  </a:lnTo>
                  <a:close/>
                </a:path>
              </a:pathLst>
            </a:custGeom>
            <a:solidFill>
              <a:srgbClr val="F6EFE3">
                <a:alpha val="244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1220" y="4958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56" y="0"/>
                  </a:moveTo>
                  <a:lnTo>
                    <a:pt x="6540" y="0"/>
                  </a:lnTo>
                  <a:lnTo>
                    <a:pt x="0" y="6540"/>
                  </a:lnTo>
                  <a:lnTo>
                    <a:pt x="0" y="22669"/>
                  </a:lnTo>
                  <a:lnTo>
                    <a:pt x="6540" y="29210"/>
                  </a:lnTo>
                  <a:lnTo>
                    <a:pt x="22656" y="29210"/>
                  </a:lnTo>
                  <a:lnTo>
                    <a:pt x="29197" y="22669"/>
                  </a:lnTo>
                  <a:lnTo>
                    <a:pt x="29197" y="6540"/>
                  </a:lnTo>
                  <a:close/>
                </a:path>
              </a:pathLst>
            </a:custGeom>
            <a:solidFill>
              <a:srgbClr val="F6EFE3">
                <a:alpha val="5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8101" y="4732591"/>
              <a:ext cx="291299" cy="323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0072" y="6027057"/>
              <a:ext cx="127734" cy="125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261" y="4933721"/>
              <a:ext cx="3109381" cy="1966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7038" y="4803711"/>
              <a:ext cx="121729" cy="88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7038" y="4914366"/>
              <a:ext cx="121729" cy="1549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0890" y="4980762"/>
              <a:ext cx="121716" cy="885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0890" y="4803711"/>
              <a:ext cx="121716" cy="1549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3808" y="768637"/>
            <a:ext cx="2059939" cy="10458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000"/>
              </a:lnSpc>
              <a:spcBef>
                <a:spcPts val="130"/>
              </a:spcBef>
            </a:pPr>
            <a:r>
              <a:rPr lang="en-IN" spc="85" dirty="0"/>
              <a:t>Hotel</a:t>
            </a:r>
          </a:p>
          <a:p>
            <a:pPr marL="12700">
              <a:lnSpc>
                <a:spcPts val="4000"/>
              </a:lnSpc>
            </a:pPr>
            <a:r>
              <a:rPr lang="en-IN" spc="70" dirty="0"/>
              <a:t>Amenities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3802" y="1969507"/>
            <a:ext cx="259981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I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I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sz="2000" dirty="0">
              <a:latin typeface="Aroania"/>
              <a:cs typeface="Aroan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2660" y="2339608"/>
            <a:ext cx="1163320" cy="9182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b="1" spc="-10" dirty="0">
                <a:solidFill>
                  <a:srgbClr val="EC8322"/>
                </a:solidFill>
                <a:latin typeface="Carlito"/>
                <a:cs typeface="Carlito"/>
              </a:rPr>
              <a:t>SECURE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30" dirty="0">
                <a:latin typeface="Aroania"/>
                <a:cs typeface="Aroania"/>
              </a:rPr>
              <a:t>Covid</a:t>
            </a:r>
            <a:r>
              <a:rPr sz="1800" spc="-130" dirty="0">
                <a:latin typeface="Aroania"/>
                <a:cs typeface="Aroania"/>
              </a:rPr>
              <a:t> </a:t>
            </a:r>
            <a:r>
              <a:rPr sz="1800" spc="-45" dirty="0">
                <a:latin typeface="Aroania"/>
                <a:cs typeface="Aroania"/>
              </a:rPr>
              <a:t>Ready</a:t>
            </a:r>
            <a:endParaRPr sz="1800" dirty="0">
              <a:latin typeface="Aroania"/>
              <a:cs typeface="Aroan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7488" y="2339608"/>
            <a:ext cx="1688464" cy="11214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b="1" spc="-10" dirty="0">
                <a:solidFill>
                  <a:srgbClr val="EC8322"/>
                </a:solidFill>
                <a:latin typeface="Carlito"/>
                <a:cs typeface="Carlito"/>
              </a:rPr>
              <a:t>COMMUNITY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74100"/>
              </a:lnSpc>
              <a:spcBef>
                <a:spcPts val="1730"/>
              </a:spcBef>
            </a:pPr>
            <a:r>
              <a:rPr sz="1800" spc="-25" dirty="0">
                <a:latin typeface="Aroania"/>
                <a:cs typeface="Aroania"/>
              </a:rPr>
              <a:t>Community</a:t>
            </a:r>
            <a:r>
              <a:rPr sz="1800" spc="-95" dirty="0">
                <a:latin typeface="Aroania"/>
                <a:cs typeface="Aroania"/>
              </a:rPr>
              <a:t> </a:t>
            </a:r>
            <a:r>
              <a:rPr sz="1800" spc="-50" dirty="0">
                <a:latin typeface="Aroania"/>
                <a:cs typeface="Aroania"/>
              </a:rPr>
              <a:t>Living  </a:t>
            </a:r>
            <a:r>
              <a:rPr sz="1800" spc="-20" dirty="0">
                <a:latin typeface="Aroania"/>
                <a:cs typeface="Aroania"/>
              </a:rPr>
              <a:t>at its</a:t>
            </a:r>
            <a:r>
              <a:rPr sz="1800" spc="-114" dirty="0">
                <a:latin typeface="Aroania"/>
                <a:cs typeface="Aroania"/>
              </a:rPr>
              <a:t> </a:t>
            </a:r>
            <a:r>
              <a:rPr sz="1800" spc="20" dirty="0">
                <a:latin typeface="Aroania"/>
                <a:cs typeface="Aroania"/>
              </a:rPr>
              <a:t>best!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80219" y="2339608"/>
            <a:ext cx="1404620" cy="9182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b="1" spc="-5" dirty="0">
                <a:solidFill>
                  <a:srgbClr val="EC8322"/>
                </a:solidFill>
                <a:latin typeface="Carlito"/>
                <a:cs typeface="Carlito"/>
              </a:rPr>
              <a:t>FUNCTIONAL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Carlito"/>
                <a:cs typeface="Carlito"/>
              </a:rPr>
              <a:t>WIFI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2660" y="3414788"/>
            <a:ext cx="812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oania"/>
                <a:cs typeface="Aroania"/>
              </a:rPr>
              <a:t>Hy</a:t>
            </a:r>
            <a:r>
              <a:rPr sz="1800" spc="-15" dirty="0">
                <a:latin typeface="Aroania"/>
                <a:cs typeface="Aroania"/>
              </a:rPr>
              <a:t>gienic</a:t>
            </a:r>
            <a:endParaRPr sz="1800" dirty="0">
              <a:latin typeface="Aroania"/>
              <a:cs typeface="Aroan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660" y="3871988"/>
            <a:ext cx="1707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oania"/>
                <a:cs typeface="Aroania"/>
              </a:rPr>
              <a:t>Biometric</a:t>
            </a:r>
            <a:r>
              <a:rPr sz="1800" spc="-80" dirty="0">
                <a:latin typeface="Aroania"/>
                <a:cs typeface="Aroania"/>
              </a:rPr>
              <a:t> </a:t>
            </a:r>
            <a:r>
              <a:rPr sz="1800" spc="-25" dirty="0">
                <a:latin typeface="Aroania"/>
                <a:cs typeface="Aroania"/>
              </a:rPr>
              <a:t>security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2660" y="4329188"/>
            <a:ext cx="136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oania"/>
                <a:cs typeface="Aroania"/>
              </a:rPr>
              <a:t>CCTV</a:t>
            </a:r>
            <a:r>
              <a:rPr sz="1800" spc="-120" dirty="0">
                <a:latin typeface="Aroania"/>
                <a:cs typeface="Aroania"/>
              </a:rPr>
              <a:t> </a:t>
            </a:r>
            <a:r>
              <a:rPr sz="1800" spc="-50" dirty="0">
                <a:latin typeface="Aroania"/>
                <a:cs typeface="Aroania"/>
              </a:rPr>
              <a:t>Cameras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2660" y="4786388"/>
            <a:ext cx="2134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oania"/>
                <a:cs typeface="Aroania"/>
              </a:rPr>
              <a:t>Integrated</a:t>
            </a:r>
            <a:r>
              <a:rPr sz="1800" spc="-105" dirty="0">
                <a:latin typeface="Aroania"/>
                <a:cs typeface="Aroania"/>
              </a:rPr>
              <a:t> </a:t>
            </a:r>
            <a:r>
              <a:rPr sz="1800" spc="-30" dirty="0">
                <a:latin typeface="Aroania"/>
                <a:cs typeface="Aroania"/>
              </a:rPr>
              <a:t>Dashboards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7577" y="3618014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Aroania"/>
                <a:cs typeface="Aroania"/>
              </a:rPr>
              <a:t>Movie</a:t>
            </a:r>
            <a:r>
              <a:rPr sz="1800" spc="-110" dirty="0">
                <a:latin typeface="Aroania"/>
                <a:cs typeface="Aroania"/>
              </a:rPr>
              <a:t> </a:t>
            </a:r>
            <a:r>
              <a:rPr sz="1800" spc="-30" dirty="0">
                <a:latin typeface="Aroania"/>
                <a:cs typeface="Aroania"/>
              </a:rPr>
              <a:t>Nights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37577" y="4075214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oania"/>
                <a:cs typeface="Aroania"/>
              </a:rPr>
              <a:t>Fun </a:t>
            </a:r>
            <a:r>
              <a:rPr sz="1800" spc="-50" dirty="0">
                <a:latin typeface="Aroania"/>
                <a:cs typeface="Aroania"/>
              </a:rPr>
              <a:t>Fridays,</a:t>
            </a:r>
            <a:r>
              <a:rPr sz="1800" spc="-150" dirty="0">
                <a:latin typeface="Aroania"/>
                <a:cs typeface="Aroania"/>
              </a:rPr>
              <a:t> </a:t>
            </a:r>
            <a:r>
              <a:rPr sz="1800" spc="-85" dirty="0">
                <a:latin typeface="Aroania"/>
                <a:cs typeface="Aroania"/>
              </a:rPr>
              <a:t>TT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0333" y="3414788"/>
            <a:ext cx="60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oania"/>
                <a:cs typeface="Aroania"/>
              </a:rPr>
              <a:t>Frid</a:t>
            </a:r>
            <a:r>
              <a:rPr sz="1800" spc="-50" dirty="0">
                <a:latin typeface="Aroania"/>
                <a:cs typeface="Aroania"/>
              </a:rPr>
              <a:t>g</a:t>
            </a:r>
            <a:r>
              <a:rPr sz="1800" spc="5" dirty="0">
                <a:latin typeface="Aroania"/>
                <a:cs typeface="Aroania"/>
              </a:rPr>
              <a:t>e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80333" y="3871988"/>
            <a:ext cx="104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oania"/>
                <a:cs typeface="Aroania"/>
              </a:rPr>
              <a:t>Mic</a:t>
            </a:r>
            <a:r>
              <a:rPr sz="1800" spc="5" dirty="0">
                <a:latin typeface="Aroania"/>
                <a:cs typeface="Aroania"/>
              </a:rPr>
              <a:t>r</a:t>
            </a:r>
            <a:r>
              <a:rPr sz="1800" spc="35" dirty="0">
                <a:latin typeface="Aroania"/>
                <a:cs typeface="Aroania"/>
              </a:rPr>
              <a:t>o</a:t>
            </a:r>
            <a:r>
              <a:rPr sz="1800" spc="40" dirty="0">
                <a:latin typeface="Aroania"/>
                <a:cs typeface="Aroania"/>
              </a:rPr>
              <a:t>w</a:t>
            </a:r>
            <a:r>
              <a:rPr sz="1800" spc="-65" dirty="0">
                <a:latin typeface="Aroania"/>
                <a:cs typeface="Aroania"/>
              </a:rPr>
              <a:t>a</a:t>
            </a:r>
            <a:r>
              <a:rPr sz="1800" spc="-90" dirty="0">
                <a:latin typeface="Aroania"/>
                <a:cs typeface="Aroania"/>
              </a:rPr>
              <a:t>v</a:t>
            </a:r>
            <a:r>
              <a:rPr sz="1800" spc="5" dirty="0">
                <a:latin typeface="Aroania"/>
                <a:cs typeface="Aroania"/>
              </a:rPr>
              <a:t>e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80333" y="4329188"/>
            <a:ext cx="45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oania"/>
                <a:cs typeface="Aroania"/>
              </a:rPr>
              <a:t>G</a:t>
            </a:r>
            <a:r>
              <a:rPr sz="1800" spc="-40" dirty="0">
                <a:latin typeface="Aroania"/>
                <a:cs typeface="Aroania"/>
              </a:rPr>
              <a:t>ym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80333" y="4786388"/>
            <a:ext cx="126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oania"/>
                <a:cs typeface="Aroania"/>
              </a:rPr>
              <a:t>Chill </a:t>
            </a:r>
            <a:r>
              <a:rPr sz="1800" spc="-65" dirty="0">
                <a:latin typeface="Aroania"/>
                <a:cs typeface="Aroania"/>
              </a:rPr>
              <a:t>Zone,</a:t>
            </a:r>
            <a:r>
              <a:rPr sz="1800" spc="-145" dirty="0">
                <a:latin typeface="Aroania"/>
                <a:cs typeface="Aroania"/>
              </a:rPr>
              <a:t> </a:t>
            </a:r>
            <a:r>
              <a:rPr sz="1800" spc="-85" dirty="0">
                <a:latin typeface="Aroania"/>
                <a:cs typeface="Aroania"/>
              </a:rPr>
              <a:t>TT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80333" y="5243588"/>
            <a:ext cx="158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oania"/>
                <a:cs typeface="Aroania"/>
              </a:rPr>
              <a:t>Laundry</a:t>
            </a:r>
            <a:r>
              <a:rPr sz="1800" spc="-120" dirty="0">
                <a:latin typeface="Aroania"/>
                <a:cs typeface="Aroania"/>
              </a:rPr>
              <a:t> </a:t>
            </a:r>
            <a:r>
              <a:rPr sz="1800" spc="-50" dirty="0">
                <a:latin typeface="Aroania"/>
                <a:cs typeface="Aroania"/>
              </a:rPr>
              <a:t>Services</a:t>
            </a:r>
            <a:endParaRPr sz="1800">
              <a:latin typeface="Aroania"/>
              <a:cs typeface="Aroan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60241" y="505385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75" y="0"/>
                </a:lnTo>
                <a:lnTo>
                  <a:pt x="0" y="5562"/>
                </a:lnTo>
                <a:lnTo>
                  <a:pt x="0" y="19304"/>
                </a:lnTo>
                <a:lnTo>
                  <a:pt x="5575" y="24866"/>
                </a:lnTo>
                <a:lnTo>
                  <a:pt x="19316" y="24866"/>
                </a:lnTo>
                <a:lnTo>
                  <a:pt x="24879" y="19304"/>
                </a:lnTo>
                <a:lnTo>
                  <a:pt x="24879" y="5562"/>
                </a:lnTo>
                <a:close/>
              </a:path>
            </a:pathLst>
          </a:custGeom>
          <a:solidFill>
            <a:srgbClr val="F6EFE3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8021" y="552202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5341" y="0"/>
                </a:moveTo>
                <a:lnTo>
                  <a:pt x="4419" y="0"/>
                </a:lnTo>
                <a:lnTo>
                  <a:pt x="0" y="4432"/>
                </a:lnTo>
                <a:lnTo>
                  <a:pt x="0" y="15354"/>
                </a:lnTo>
                <a:lnTo>
                  <a:pt x="4419" y="19786"/>
                </a:lnTo>
                <a:lnTo>
                  <a:pt x="15341" y="19786"/>
                </a:lnTo>
                <a:lnTo>
                  <a:pt x="19773" y="15354"/>
                </a:lnTo>
                <a:lnTo>
                  <a:pt x="19773" y="4432"/>
                </a:lnTo>
                <a:close/>
              </a:path>
            </a:pathLst>
          </a:custGeom>
          <a:solidFill>
            <a:srgbClr val="F6EFE3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9178" y="5843599"/>
            <a:ext cx="127739" cy="1259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4037038" y="2984741"/>
            <a:ext cx="266065" cy="266065"/>
            <a:chOff x="4037038" y="2984741"/>
            <a:chExt cx="266065" cy="266065"/>
          </a:xfrm>
        </p:grpSpPr>
        <p:sp>
          <p:nvSpPr>
            <p:cNvPr id="41" name="object 41"/>
            <p:cNvSpPr/>
            <p:nvPr/>
          </p:nvSpPr>
          <p:spPr>
            <a:xfrm>
              <a:off x="4037038" y="3071152"/>
              <a:ext cx="204139" cy="1792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70223" y="2984741"/>
              <a:ext cx="232410" cy="266065"/>
            </a:xfrm>
            <a:custGeom>
              <a:avLst/>
              <a:gdLst/>
              <a:ahLst/>
              <a:cxnLst/>
              <a:rect l="l" t="t" r="r" b="b"/>
              <a:pathLst>
                <a:path w="232410" h="266064">
                  <a:moveTo>
                    <a:pt x="116827" y="0"/>
                  </a:moveTo>
                  <a:lnTo>
                    <a:pt x="115557" y="0"/>
                  </a:lnTo>
                  <a:lnTo>
                    <a:pt x="2667" y="26047"/>
                  </a:lnTo>
                  <a:lnTo>
                    <a:pt x="0" y="29400"/>
                  </a:lnTo>
                  <a:lnTo>
                    <a:pt x="0" y="127711"/>
                  </a:lnTo>
                  <a:lnTo>
                    <a:pt x="368" y="133743"/>
                  </a:lnTo>
                  <a:lnTo>
                    <a:pt x="1651" y="144195"/>
                  </a:lnTo>
                  <a:lnTo>
                    <a:pt x="5791" y="147434"/>
                  </a:lnTo>
                  <a:lnTo>
                    <a:pt x="14884" y="146316"/>
                  </a:lnTo>
                  <a:lnTo>
                    <a:pt x="18122" y="142176"/>
                  </a:lnTo>
                  <a:lnTo>
                    <a:pt x="16929" y="132397"/>
                  </a:lnTo>
                  <a:lnTo>
                    <a:pt x="16598" y="127038"/>
                  </a:lnTo>
                  <a:lnTo>
                    <a:pt x="16598" y="39877"/>
                  </a:lnTo>
                  <a:lnTo>
                    <a:pt x="116192" y="16890"/>
                  </a:lnTo>
                  <a:lnTo>
                    <a:pt x="215785" y="39877"/>
                  </a:lnTo>
                  <a:lnTo>
                    <a:pt x="215785" y="121729"/>
                  </a:lnTo>
                  <a:lnTo>
                    <a:pt x="208484" y="165145"/>
                  </a:lnTo>
                  <a:lnTo>
                    <a:pt x="188015" y="202604"/>
                  </a:lnTo>
                  <a:lnTo>
                    <a:pt x="156533" y="231398"/>
                  </a:lnTo>
                  <a:lnTo>
                    <a:pt x="116192" y="248818"/>
                  </a:lnTo>
                  <a:lnTo>
                    <a:pt x="108343" y="246875"/>
                  </a:lnTo>
                  <a:lnTo>
                    <a:pt x="100672" y="244220"/>
                  </a:lnTo>
                  <a:lnTo>
                    <a:pt x="89192" y="239013"/>
                  </a:lnTo>
                  <a:lnTo>
                    <a:pt x="84264" y="240868"/>
                  </a:lnTo>
                  <a:lnTo>
                    <a:pt x="80479" y="249212"/>
                  </a:lnTo>
                  <a:lnTo>
                    <a:pt x="82334" y="254126"/>
                  </a:lnTo>
                  <a:lnTo>
                    <a:pt x="93251" y="258882"/>
                  </a:lnTo>
                  <a:lnTo>
                    <a:pt x="100155" y="261410"/>
                  </a:lnTo>
                  <a:lnTo>
                    <a:pt x="107188" y="263595"/>
                  </a:lnTo>
                  <a:lnTo>
                    <a:pt x="114325" y="265429"/>
                  </a:lnTo>
                  <a:lnTo>
                    <a:pt x="116814" y="265645"/>
                  </a:lnTo>
                  <a:lnTo>
                    <a:pt x="141654" y="257827"/>
                  </a:lnTo>
                  <a:lnTo>
                    <a:pt x="183286" y="231563"/>
                  </a:lnTo>
                  <a:lnTo>
                    <a:pt x="214050" y="192900"/>
                  </a:lnTo>
                  <a:lnTo>
                    <a:pt x="230281" y="146431"/>
                  </a:lnTo>
                  <a:lnTo>
                    <a:pt x="232384" y="121729"/>
                  </a:lnTo>
                  <a:lnTo>
                    <a:pt x="232384" y="29400"/>
                  </a:lnTo>
                  <a:lnTo>
                    <a:pt x="229717" y="26047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4035742" y="3425101"/>
            <a:ext cx="268160" cy="26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7038" y="3905821"/>
            <a:ext cx="265569" cy="2655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13708" y="4337456"/>
            <a:ext cx="313055" cy="265430"/>
          </a:xfrm>
          <a:custGeom>
            <a:avLst/>
            <a:gdLst/>
            <a:ahLst/>
            <a:cxnLst/>
            <a:rect l="l" t="t" r="r" b="b"/>
            <a:pathLst>
              <a:path w="313054" h="265429">
                <a:moveTo>
                  <a:pt x="115608" y="102019"/>
                </a:moveTo>
                <a:lnTo>
                  <a:pt x="110985" y="99098"/>
                </a:lnTo>
                <a:lnTo>
                  <a:pt x="73964" y="77698"/>
                </a:lnTo>
                <a:lnTo>
                  <a:pt x="71335" y="78397"/>
                </a:lnTo>
                <a:lnTo>
                  <a:pt x="68961" y="82499"/>
                </a:lnTo>
                <a:lnTo>
                  <a:pt x="69684" y="85128"/>
                </a:lnTo>
                <a:lnTo>
                  <a:pt x="106730" y="106489"/>
                </a:lnTo>
                <a:lnTo>
                  <a:pt x="111569" y="109016"/>
                </a:lnTo>
                <a:lnTo>
                  <a:pt x="115608" y="102019"/>
                </a:lnTo>
                <a:close/>
              </a:path>
              <a:path w="313054" h="265429">
                <a:moveTo>
                  <a:pt x="281597" y="134861"/>
                </a:moveTo>
                <a:lnTo>
                  <a:pt x="280644" y="120256"/>
                </a:lnTo>
                <a:lnTo>
                  <a:pt x="280581" y="119240"/>
                </a:lnTo>
                <a:lnTo>
                  <a:pt x="274612" y="112864"/>
                </a:lnTo>
                <a:lnTo>
                  <a:pt x="273253" y="112687"/>
                </a:lnTo>
                <a:lnTo>
                  <a:pt x="273253" y="129540"/>
                </a:lnTo>
                <a:lnTo>
                  <a:pt x="271754" y="133184"/>
                </a:lnTo>
                <a:lnTo>
                  <a:pt x="265569" y="136753"/>
                </a:lnTo>
                <a:lnTo>
                  <a:pt x="261670" y="136232"/>
                </a:lnTo>
                <a:lnTo>
                  <a:pt x="256616" y="131191"/>
                </a:lnTo>
                <a:lnTo>
                  <a:pt x="256108" y="127279"/>
                </a:lnTo>
                <a:lnTo>
                  <a:pt x="258927" y="122377"/>
                </a:lnTo>
                <a:lnTo>
                  <a:pt x="260654" y="121056"/>
                </a:lnTo>
                <a:lnTo>
                  <a:pt x="263334" y="120345"/>
                </a:lnTo>
                <a:lnTo>
                  <a:pt x="264033" y="120256"/>
                </a:lnTo>
                <a:lnTo>
                  <a:pt x="268287" y="120256"/>
                </a:lnTo>
                <a:lnTo>
                  <a:pt x="271411" y="122656"/>
                </a:lnTo>
                <a:lnTo>
                  <a:pt x="273253" y="129540"/>
                </a:lnTo>
                <a:lnTo>
                  <a:pt x="273253" y="112687"/>
                </a:lnTo>
                <a:lnTo>
                  <a:pt x="259092" y="110820"/>
                </a:lnTo>
                <a:lnTo>
                  <a:pt x="251688" y="115430"/>
                </a:lnTo>
                <a:lnTo>
                  <a:pt x="246646" y="130263"/>
                </a:lnTo>
                <a:lnTo>
                  <a:pt x="249720" y="138417"/>
                </a:lnTo>
                <a:lnTo>
                  <a:pt x="258991" y="143776"/>
                </a:lnTo>
                <a:lnTo>
                  <a:pt x="261810" y="144538"/>
                </a:lnTo>
                <a:lnTo>
                  <a:pt x="264680" y="144551"/>
                </a:lnTo>
                <a:lnTo>
                  <a:pt x="266128" y="144538"/>
                </a:lnTo>
                <a:lnTo>
                  <a:pt x="267563" y="144348"/>
                </a:lnTo>
                <a:lnTo>
                  <a:pt x="276517" y="141960"/>
                </a:lnTo>
                <a:lnTo>
                  <a:pt x="280238" y="136753"/>
                </a:lnTo>
                <a:lnTo>
                  <a:pt x="281597" y="134861"/>
                </a:lnTo>
                <a:close/>
              </a:path>
              <a:path w="313054" h="265429">
                <a:moveTo>
                  <a:pt x="312826" y="116624"/>
                </a:moveTo>
                <a:lnTo>
                  <a:pt x="312140" y="114020"/>
                </a:lnTo>
                <a:lnTo>
                  <a:pt x="302120" y="108242"/>
                </a:lnTo>
                <a:lnTo>
                  <a:pt x="302120" y="118097"/>
                </a:lnTo>
                <a:lnTo>
                  <a:pt x="274739" y="165531"/>
                </a:lnTo>
                <a:lnTo>
                  <a:pt x="257987" y="155867"/>
                </a:lnTo>
                <a:lnTo>
                  <a:pt x="257987" y="165709"/>
                </a:lnTo>
                <a:lnTo>
                  <a:pt x="254355" y="170230"/>
                </a:lnTo>
                <a:lnTo>
                  <a:pt x="249364" y="173456"/>
                </a:lnTo>
                <a:lnTo>
                  <a:pt x="243776" y="174942"/>
                </a:lnTo>
                <a:lnTo>
                  <a:pt x="238175" y="176453"/>
                </a:lnTo>
                <a:lnTo>
                  <a:pt x="232257" y="176149"/>
                </a:lnTo>
                <a:lnTo>
                  <a:pt x="226847" y="174053"/>
                </a:lnTo>
                <a:lnTo>
                  <a:pt x="238252" y="154317"/>
                </a:lnTo>
                <a:lnTo>
                  <a:pt x="257987" y="165709"/>
                </a:lnTo>
                <a:lnTo>
                  <a:pt x="257987" y="155867"/>
                </a:lnTo>
                <a:lnTo>
                  <a:pt x="255308" y="154317"/>
                </a:lnTo>
                <a:lnTo>
                  <a:pt x="230835" y="140195"/>
                </a:lnTo>
                <a:lnTo>
                  <a:pt x="230835" y="150050"/>
                </a:lnTo>
                <a:lnTo>
                  <a:pt x="218059" y="172199"/>
                </a:lnTo>
                <a:lnTo>
                  <a:pt x="217703" y="172720"/>
                </a:lnTo>
                <a:lnTo>
                  <a:pt x="212648" y="179324"/>
                </a:lnTo>
                <a:lnTo>
                  <a:pt x="204216" y="181013"/>
                </a:lnTo>
                <a:lnTo>
                  <a:pt x="174612" y="163931"/>
                </a:lnTo>
                <a:lnTo>
                  <a:pt x="150164" y="149821"/>
                </a:lnTo>
                <a:lnTo>
                  <a:pt x="150164" y="159664"/>
                </a:lnTo>
                <a:lnTo>
                  <a:pt x="123621" y="193230"/>
                </a:lnTo>
                <a:lnTo>
                  <a:pt x="101511" y="199136"/>
                </a:lnTo>
                <a:lnTo>
                  <a:pt x="63423" y="199136"/>
                </a:lnTo>
                <a:lnTo>
                  <a:pt x="63423" y="178409"/>
                </a:lnTo>
                <a:lnTo>
                  <a:pt x="101511" y="178409"/>
                </a:lnTo>
                <a:lnTo>
                  <a:pt x="109943" y="178384"/>
                </a:lnTo>
                <a:lnTo>
                  <a:pt x="117741" y="173913"/>
                </a:lnTo>
                <a:lnTo>
                  <a:pt x="120116" y="169862"/>
                </a:lnTo>
                <a:lnTo>
                  <a:pt x="132207" y="149301"/>
                </a:lnTo>
                <a:lnTo>
                  <a:pt x="150164" y="159664"/>
                </a:lnTo>
                <a:lnTo>
                  <a:pt x="150164" y="149821"/>
                </a:lnTo>
                <a:lnTo>
                  <a:pt x="149275" y="149301"/>
                </a:lnTo>
                <a:lnTo>
                  <a:pt x="56553" y="95758"/>
                </a:lnTo>
                <a:lnTo>
                  <a:pt x="54051" y="86436"/>
                </a:lnTo>
                <a:lnTo>
                  <a:pt x="70700" y="57594"/>
                </a:lnTo>
                <a:lnTo>
                  <a:pt x="230835" y="150050"/>
                </a:lnTo>
                <a:lnTo>
                  <a:pt x="230835" y="140195"/>
                </a:lnTo>
                <a:lnTo>
                  <a:pt x="87769" y="57594"/>
                </a:lnTo>
                <a:lnTo>
                  <a:pt x="74968" y="50203"/>
                </a:lnTo>
                <a:lnTo>
                  <a:pt x="98958" y="8674"/>
                </a:lnTo>
                <a:lnTo>
                  <a:pt x="108280" y="6184"/>
                </a:lnTo>
                <a:lnTo>
                  <a:pt x="302120" y="118097"/>
                </a:lnTo>
                <a:lnTo>
                  <a:pt x="302120" y="108242"/>
                </a:lnTo>
                <a:lnTo>
                  <a:pt x="125361" y="6184"/>
                </a:lnTo>
                <a:lnTo>
                  <a:pt x="119824" y="2984"/>
                </a:lnTo>
                <a:lnTo>
                  <a:pt x="110871" y="0"/>
                </a:lnTo>
                <a:lnTo>
                  <a:pt x="50863" y="74879"/>
                </a:lnTo>
                <a:lnTo>
                  <a:pt x="47853" y="83832"/>
                </a:lnTo>
                <a:lnTo>
                  <a:pt x="48488" y="92925"/>
                </a:lnTo>
                <a:lnTo>
                  <a:pt x="52489" y="101117"/>
                </a:lnTo>
                <a:lnTo>
                  <a:pt x="59575" y="107365"/>
                </a:lnTo>
                <a:lnTo>
                  <a:pt x="124802" y="145034"/>
                </a:lnTo>
                <a:lnTo>
                  <a:pt x="111912" y="166992"/>
                </a:lnTo>
                <a:lnTo>
                  <a:pt x="106908" y="169849"/>
                </a:lnTo>
                <a:lnTo>
                  <a:pt x="101511" y="169862"/>
                </a:lnTo>
                <a:lnTo>
                  <a:pt x="63423" y="169862"/>
                </a:lnTo>
                <a:lnTo>
                  <a:pt x="63423" y="145110"/>
                </a:lnTo>
                <a:lnTo>
                  <a:pt x="63423" y="138480"/>
                </a:lnTo>
                <a:lnTo>
                  <a:pt x="61506" y="136563"/>
                </a:lnTo>
                <a:lnTo>
                  <a:pt x="54889" y="136563"/>
                </a:lnTo>
                <a:lnTo>
                  <a:pt x="54889" y="145110"/>
                </a:lnTo>
                <a:lnTo>
                  <a:pt x="54889" y="224383"/>
                </a:lnTo>
                <a:lnTo>
                  <a:pt x="35979" y="224383"/>
                </a:lnTo>
                <a:lnTo>
                  <a:pt x="35979" y="145110"/>
                </a:lnTo>
                <a:lnTo>
                  <a:pt x="54889" y="145110"/>
                </a:lnTo>
                <a:lnTo>
                  <a:pt x="54889" y="136563"/>
                </a:lnTo>
                <a:lnTo>
                  <a:pt x="35979" y="136563"/>
                </a:lnTo>
                <a:lnTo>
                  <a:pt x="35979" y="131051"/>
                </a:lnTo>
                <a:lnTo>
                  <a:pt x="34480" y="123710"/>
                </a:lnTo>
                <a:lnTo>
                  <a:pt x="32448" y="120688"/>
                </a:lnTo>
                <a:lnTo>
                  <a:pt x="30429" y="117703"/>
                </a:lnTo>
                <a:lnTo>
                  <a:pt x="27432" y="115684"/>
                </a:lnTo>
                <a:lnTo>
                  <a:pt x="27432" y="125336"/>
                </a:lnTo>
                <a:lnTo>
                  <a:pt x="27432" y="252196"/>
                </a:lnTo>
                <a:lnTo>
                  <a:pt x="22796" y="256844"/>
                </a:lnTo>
                <a:lnTo>
                  <a:pt x="8534" y="256844"/>
                </a:lnTo>
                <a:lnTo>
                  <a:pt x="8534" y="120688"/>
                </a:lnTo>
                <a:lnTo>
                  <a:pt x="22796" y="120700"/>
                </a:lnTo>
                <a:lnTo>
                  <a:pt x="27432" y="125336"/>
                </a:lnTo>
                <a:lnTo>
                  <a:pt x="27432" y="115684"/>
                </a:lnTo>
                <a:lnTo>
                  <a:pt x="24422" y="113652"/>
                </a:lnTo>
                <a:lnTo>
                  <a:pt x="17068" y="112153"/>
                </a:lnTo>
                <a:lnTo>
                  <a:pt x="1917" y="112153"/>
                </a:lnTo>
                <a:lnTo>
                  <a:pt x="50" y="114020"/>
                </a:lnTo>
                <a:lnTo>
                  <a:pt x="0" y="263474"/>
                </a:lnTo>
                <a:lnTo>
                  <a:pt x="1917" y="265379"/>
                </a:lnTo>
                <a:lnTo>
                  <a:pt x="17068" y="265379"/>
                </a:lnTo>
                <a:lnTo>
                  <a:pt x="24422" y="263893"/>
                </a:lnTo>
                <a:lnTo>
                  <a:pt x="30429" y="259842"/>
                </a:lnTo>
                <a:lnTo>
                  <a:pt x="32448" y="256844"/>
                </a:lnTo>
                <a:lnTo>
                  <a:pt x="34480" y="253847"/>
                </a:lnTo>
                <a:lnTo>
                  <a:pt x="35979" y="246481"/>
                </a:lnTo>
                <a:lnTo>
                  <a:pt x="35979" y="232918"/>
                </a:lnTo>
                <a:lnTo>
                  <a:pt x="61506" y="232918"/>
                </a:lnTo>
                <a:lnTo>
                  <a:pt x="63423" y="231013"/>
                </a:lnTo>
                <a:lnTo>
                  <a:pt x="63423" y="224383"/>
                </a:lnTo>
                <a:lnTo>
                  <a:pt x="63423" y="207670"/>
                </a:lnTo>
                <a:lnTo>
                  <a:pt x="101511" y="207670"/>
                </a:lnTo>
                <a:lnTo>
                  <a:pt x="115252" y="205841"/>
                </a:lnTo>
                <a:lnTo>
                  <a:pt x="127850" y="200634"/>
                </a:lnTo>
                <a:lnTo>
                  <a:pt x="129819" y="199136"/>
                </a:lnTo>
                <a:lnTo>
                  <a:pt x="138734" y="192392"/>
                </a:lnTo>
                <a:lnTo>
                  <a:pt x="147269" y="181457"/>
                </a:lnTo>
                <a:lnTo>
                  <a:pt x="157543" y="163931"/>
                </a:lnTo>
                <a:lnTo>
                  <a:pt x="196913" y="186677"/>
                </a:lnTo>
                <a:lnTo>
                  <a:pt x="200990" y="187769"/>
                </a:lnTo>
                <a:lnTo>
                  <a:pt x="205155" y="187782"/>
                </a:lnTo>
                <a:lnTo>
                  <a:pt x="207340" y="187769"/>
                </a:lnTo>
                <a:lnTo>
                  <a:pt x="209334" y="187502"/>
                </a:lnTo>
                <a:lnTo>
                  <a:pt x="215239" y="185928"/>
                </a:lnTo>
                <a:lnTo>
                  <a:pt x="218795" y="183921"/>
                </a:lnTo>
                <a:lnTo>
                  <a:pt x="221678" y="181127"/>
                </a:lnTo>
                <a:lnTo>
                  <a:pt x="226364" y="183299"/>
                </a:lnTo>
                <a:lnTo>
                  <a:pt x="231457" y="184429"/>
                </a:lnTo>
                <a:lnTo>
                  <a:pt x="239763" y="184429"/>
                </a:lnTo>
                <a:lnTo>
                  <a:pt x="242912" y="184010"/>
                </a:lnTo>
                <a:lnTo>
                  <a:pt x="253746" y="181127"/>
                </a:lnTo>
                <a:lnTo>
                  <a:pt x="253911" y="181013"/>
                </a:lnTo>
                <a:lnTo>
                  <a:pt x="260616" y="176453"/>
                </a:lnTo>
                <a:lnTo>
                  <a:pt x="265404" y="170027"/>
                </a:lnTo>
                <a:lnTo>
                  <a:pt x="276199" y="176250"/>
                </a:lnTo>
                <a:lnTo>
                  <a:pt x="278803" y="175552"/>
                </a:lnTo>
                <a:lnTo>
                  <a:pt x="281990" y="170027"/>
                </a:lnTo>
                <a:lnTo>
                  <a:pt x="284581" y="165531"/>
                </a:lnTo>
                <a:lnTo>
                  <a:pt x="312826" y="116624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97966" y="3038538"/>
            <a:ext cx="353695" cy="212090"/>
          </a:xfrm>
          <a:custGeom>
            <a:avLst/>
            <a:gdLst/>
            <a:ahLst/>
            <a:cxnLst/>
            <a:rect l="l" t="t" r="r" b="b"/>
            <a:pathLst>
              <a:path w="353695" h="212089">
                <a:moveTo>
                  <a:pt x="58102" y="157378"/>
                </a:moveTo>
                <a:lnTo>
                  <a:pt x="47320" y="157378"/>
                </a:lnTo>
                <a:lnTo>
                  <a:pt x="34607" y="202831"/>
                </a:lnTo>
                <a:lnTo>
                  <a:pt x="35179" y="205816"/>
                </a:lnTo>
                <a:lnTo>
                  <a:pt x="36969" y="208153"/>
                </a:lnTo>
                <a:lnTo>
                  <a:pt x="38747" y="210515"/>
                </a:lnTo>
                <a:lnTo>
                  <a:pt x="41465" y="211861"/>
                </a:lnTo>
                <a:lnTo>
                  <a:pt x="58940" y="211861"/>
                </a:lnTo>
                <a:lnTo>
                  <a:pt x="62458" y="209435"/>
                </a:lnTo>
                <a:lnTo>
                  <a:pt x="65493" y="201472"/>
                </a:lnTo>
                <a:lnTo>
                  <a:pt x="45770" y="201472"/>
                </a:lnTo>
                <a:lnTo>
                  <a:pt x="58102" y="157378"/>
                </a:lnTo>
                <a:close/>
              </a:path>
              <a:path w="353695" h="212089">
                <a:moveTo>
                  <a:pt x="283337" y="157378"/>
                </a:moveTo>
                <a:lnTo>
                  <a:pt x="272224" y="157378"/>
                </a:lnTo>
                <a:lnTo>
                  <a:pt x="292074" y="209435"/>
                </a:lnTo>
                <a:lnTo>
                  <a:pt x="295579" y="211861"/>
                </a:lnTo>
                <a:lnTo>
                  <a:pt x="313067" y="211861"/>
                </a:lnTo>
                <a:lnTo>
                  <a:pt x="315785" y="210515"/>
                </a:lnTo>
                <a:lnTo>
                  <a:pt x="319354" y="205816"/>
                </a:lnTo>
                <a:lnTo>
                  <a:pt x="319913" y="202831"/>
                </a:lnTo>
                <a:lnTo>
                  <a:pt x="319533" y="201472"/>
                </a:lnTo>
                <a:lnTo>
                  <a:pt x="300151" y="201472"/>
                </a:lnTo>
                <a:lnTo>
                  <a:pt x="283337" y="157378"/>
                </a:lnTo>
                <a:close/>
              </a:path>
              <a:path w="353695" h="212089">
                <a:moveTo>
                  <a:pt x="82296" y="157378"/>
                </a:moveTo>
                <a:lnTo>
                  <a:pt x="71183" y="157378"/>
                </a:lnTo>
                <a:lnTo>
                  <a:pt x="54381" y="201472"/>
                </a:lnTo>
                <a:lnTo>
                  <a:pt x="65493" y="201472"/>
                </a:lnTo>
                <a:lnTo>
                  <a:pt x="82296" y="157378"/>
                </a:lnTo>
                <a:close/>
              </a:path>
              <a:path w="353695" h="212089">
                <a:moveTo>
                  <a:pt x="307213" y="157378"/>
                </a:moveTo>
                <a:lnTo>
                  <a:pt x="296430" y="157378"/>
                </a:lnTo>
                <a:lnTo>
                  <a:pt x="308749" y="201472"/>
                </a:lnTo>
                <a:lnTo>
                  <a:pt x="319533" y="201472"/>
                </a:lnTo>
                <a:lnTo>
                  <a:pt x="307213" y="157378"/>
                </a:lnTo>
                <a:close/>
              </a:path>
              <a:path w="353695" h="212089">
                <a:moveTo>
                  <a:pt x="35267" y="135699"/>
                </a:moveTo>
                <a:lnTo>
                  <a:pt x="24879" y="135699"/>
                </a:lnTo>
                <a:lnTo>
                  <a:pt x="24879" y="153174"/>
                </a:lnTo>
                <a:lnTo>
                  <a:pt x="29070" y="157378"/>
                </a:lnTo>
                <a:lnTo>
                  <a:pt x="213004" y="157378"/>
                </a:lnTo>
                <a:lnTo>
                  <a:pt x="215328" y="155041"/>
                </a:lnTo>
                <a:lnTo>
                  <a:pt x="215328" y="149313"/>
                </a:lnTo>
                <a:lnTo>
                  <a:pt x="213004" y="146989"/>
                </a:lnTo>
                <a:lnTo>
                  <a:pt x="35267" y="146989"/>
                </a:lnTo>
                <a:lnTo>
                  <a:pt x="35267" y="135699"/>
                </a:lnTo>
                <a:close/>
              </a:path>
              <a:path w="353695" h="212089">
                <a:moveTo>
                  <a:pt x="329920" y="135699"/>
                </a:moveTo>
                <a:lnTo>
                  <a:pt x="319532" y="135699"/>
                </a:lnTo>
                <a:lnTo>
                  <a:pt x="319532" y="146989"/>
                </a:lnTo>
                <a:lnTo>
                  <a:pt x="228041" y="146989"/>
                </a:lnTo>
                <a:lnTo>
                  <a:pt x="225717" y="149313"/>
                </a:lnTo>
                <a:lnTo>
                  <a:pt x="225717" y="155041"/>
                </a:lnTo>
                <a:lnTo>
                  <a:pt x="228041" y="157378"/>
                </a:lnTo>
                <a:lnTo>
                  <a:pt x="325729" y="157378"/>
                </a:lnTo>
                <a:lnTo>
                  <a:pt x="329920" y="153174"/>
                </a:lnTo>
                <a:lnTo>
                  <a:pt x="329920" y="135699"/>
                </a:lnTo>
                <a:close/>
              </a:path>
              <a:path w="353695" h="212089">
                <a:moveTo>
                  <a:pt x="103441" y="0"/>
                </a:moveTo>
                <a:lnTo>
                  <a:pt x="31648" y="0"/>
                </a:lnTo>
                <a:lnTo>
                  <a:pt x="27457" y="4203"/>
                </a:lnTo>
                <a:lnTo>
                  <a:pt x="27457" y="26885"/>
                </a:lnTo>
                <a:lnTo>
                  <a:pt x="3479" y="30721"/>
                </a:lnTo>
                <a:lnTo>
                  <a:pt x="0" y="35521"/>
                </a:lnTo>
                <a:lnTo>
                  <a:pt x="15468" y="132384"/>
                </a:lnTo>
                <a:lnTo>
                  <a:pt x="19354" y="135699"/>
                </a:lnTo>
                <a:lnTo>
                  <a:pt x="333857" y="135699"/>
                </a:lnTo>
                <a:lnTo>
                  <a:pt x="334924" y="135356"/>
                </a:lnTo>
                <a:lnTo>
                  <a:pt x="336931" y="133908"/>
                </a:lnTo>
                <a:lnTo>
                  <a:pt x="337680" y="132689"/>
                </a:lnTo>
                <a:lnTo>
                  <a:pt x="338858" y="125310"/>
                </a:lnTo>
                <a:lnTo>
                  <a:pt x="24853" y="125310"/>
                </a:lnTo>
                <a:lnTo>
                  <a:pt x="11226" y="39992"/>
                </a:lnTo>
                <a:lnTo>
                  <a:pt x="32512" y="36601"/>
                </a:lnTo>
                <a:lnTo>
                  <a:pt x="43026" y="36601"/>
                </a:lnTo>
                <a:lnTo>
                  <a:pt x="42125" y="30962"/>
                </a:lnTo>
                <a:lnTo>
                  <a:pt x="40297" y="28562"/>
                </a:lnTo>
                <a:lnTo>
                  <a:pt x="37846" y="27216"/>
                </a:lnTo>
                <a:lnTo>
                  <a:pt x="37846" y="10388"/>
                </a:lnTo>
                <a:lnTo>
                  <a:pt x="103441" y="10388"/>
                </a:lnTo>
                <a:lnTo>
                  <a:pt x="105765" y="8064"/>
                </a:lnTo>
                <a:lnTo>
                  <a:pt x="105765" y="2324"/>
                </a:lnTo>
                <a:lnTo>
                  <a:pt x="103441" y="0"/>
                </a:lnTo>
                <a:close/>
              </a:path>
              <a:path w="353695" h="212089">
                <a:moveTo>
                  <a:pt x="353027" y="36601"/>
                </a:moveTo>
                <a:lnTo>
                  <a:pt x="320700" y="36601"/>
                </a:lnTo>
                <a:lnTo>
                  <a:pt x="341972" y="39992"/>
                </a:lnTo>
                <a:lnTo>
                  <a:pt x="328345" y="125310"/>
                </a:lnTo>
                <a:lnTo>
                  <a:pt x="338858" y="125310"/>
                </a:lnTo>
                <a:lnTo>
                  <a:pt x="353027" y="36601"/>
                </a:lnTo>
                <a:close/>
              </a:path>
              <a:path w="353695" h="212089">
                <a:moveTo>
                  <a:pt x="43026" y="36601"/>
                </a:moveTo>
                <a:lnTo>
                  <a:pt x="32512" y="36601"/>
                </a:lnTo>
                <a:lnTo>
                  <a:pt x="42684" y="100241"/>
                </a:lnTo>
                <a:lnTo>
                  <a:pt x="46558" y="103555"/>
                </a:lnTo>
                <a:lnTo>
                  <a:pt x="306641" y="103555"/>
                </a:lnTo>
                <a:lnTo>
                  <a:pt x="310527" y="100241"/>
                </a:lnTo>
                <a:lnTo>
                  <a:pt x="311658" y="93167"/>
                </a:lnTo>
                <a:lnTo>
                  <a:pt x="52057" y="93167"/>
                </a:lnTo>
                <a:lnTo>
                  <a:pt x="43026" y="36601"/>
                </a:lnTo>
                <a:close/>
              </a:path>
              <a:path w="353695" h="212089">
                <a:moveTo>
                  <a:pt x="182460" y="10388"/>
                </a:moveTo>
                <a:lnTo>
                  <a:pt x="172072" y="10388"/>
                </a:lnTo>
                <a:lnTo>
                  <a:pt x="172072" y="93167"/>
                </a:lnTo>
                <a:lnTo>
                  <a:pt x="182460" y="93167"/>
                </a:lnTo>
                <a:lnTo>
                  <a:pt x="182460" y="10388"/>
                </a:lnTo>
                <a:close/>
              </a:path>
              <a:path w="353695" h="212089">
                <a:moveTo>
                  <a:pt x="322884" y="0"/>
                </a:moveTo>
                <a:lnTo>
                  <a:pt x="118478" y="0"/>
                </a:lnTo>
                <a:lnTo>
                  <a:pt x="116154" y="2324"/>
                </a:lnTo>
                <a:lnTo>
                  <a:pt x="116154" y="8064"/>
                </a:lnTo>
                <a:lnTo>
                  <a:pt x="118478" y="10388"/>
                </a:lnTo>
                <a:lnTo>
                  <a:pt x="316687" y="10388"/>
                </a:lnTo>
                <a:lnTo>
                  <a:pt x="316687" y="26606"/>
                </a:lnTo>
                <a:lnTo>
                  <a:pt x="313588" y="27724"/>
                </a:lnTo>
                <a:lnTo>
                  <a:pt x="311162" y="30454"/>
                </a:lnTo>
                <a:lnTo>
                  <a:pt x="301142" y="93167"/>
                </a:lnTo>
                <a:lnTo>
                  <a:pt x="311658" y="93167"/>
                </a:lnTo>
                <a:lnTo>
                  <a:pt x="320700" y="36601"/>
                </a:lnTo>
                <a:lnTo>
                  <a:pt x="353027" y="36601"/>
                </a:lnTo>
                <a:lnTo>
                  <a:pt x="353199" y="35521"/>
                </a:lnTo>
                <a:lnTo>
                  <a:pt x="349732" y="30721"/>
                </a:lnTo>
                <a:lnTo>
                  <a:pt x="327075" y="27101"/>
                </a:lnTo>
                <a:lnTo>
                  <a:pt x="327075" y="4203"/>
                </a:lnTo>
                <a:lnTo>
                  <a:pt x="322884" y="0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6641299" y="3632727"/>
            <a:ext cx="266700" cy="265430"/>
            <a:chOff x="6610477" y="3632727"/>
            <a:chExt cx="266700" cy="265430"/>
          </a:xfrm>
        </p:grpSpPr>
        <p:sp>
          <p:nvSpPr>
            <p:cNvPr id="48" name="object 48"/>
            <p:cNvSpPr/>
            <p:nvPr/>
          </p:nvSpPr>
          <p:spPr>
            <a:xfrm>
              <a:off x="6610477" y="3632733"/>
              <a:ext cx="266700" cy="265430"/>
            </a:xfrm>
            <a:custGeom>
              <a:avLst/>
              <a:gdLst/>
              <a:ahLst/>
              <a:cxnLst/>
              <a:rect l="l" t="t" r="r" b="b"/>
              <a:pathLst>
                <a:path w="266700" h="265429">
                  <a:moveTo>
                    <a:pt x="266153" y="49504"/>
                  </a:moveTo>
                  <a:lnTo>
                    <a:pt x="256362" y="12306"/>
                  </a:lnTo>
                  <a:lnTo>
                    <a:pt x="255638" y="10795"/>
                  </a:lnTo>
                  <a:lnTo>
                    <a:pt x="253606" y="6527"/>
                  </a:lnTo>
                  <a:lnTo>
                    <a:pt x="253606" y="45339"/>
                  </a:lnTo>
                  <a:lnTo>
                    <a:pt x="52209" y="91109"/>
                  </a:lnTo>
                  <a:lnTo>
                    <a:pt x="52209" y="110337"/>
                  </a:lnTo>
                  <a:lnTo>
                    <a:pt x="35598" y="143548"/>
                  </a:lnTo>
                  <a:lnTo>
                    <a:pt x="22415" y="143548"/>
                  </a:lnTo>
                  <a:lnTo>
                    <a:pt x="22415" y="115773"/>
                  </a:lnTo>
                  <a:lnTo>
                    <a:pt x="23012" y="114769"/>
                  </a:lnTo>
                  <a:lnTo>
                    <a:pt x="22415" y="112433"/>
                  </a:lnTo>
                  <a:lnTo>
                    <a:pt x="22415" y="110337"/>
                  </a:lnTo>
                  <a:lnTo>
                    <a:pt x="52209" y="110337"/>
                  </a:lnTo>
                  <a:lnTo>
                    <a:pt x="52209" y="91109"/>
                  </a:lnTo>
                  <a:lnTo>
                    <a:pt x="18935" y="98666"/>
                  </a:lnTo>
                  <a:lnTo>
                    <a:pt x="11468" y="69138"/>
                  </a:lnTo>
                  <a:lnTo>
                    <a:pt x="11709" y="67640"/>
                  </a:lnTo>
                  <a:lnTo>
                    <a:pt x="13271" y="65087"/>
                  </a:lnTo>
                  <a:lnTo>
                    <a:pt x="14503" y="64198"/>
                  </a:lnTo>
                  <a:lnTo>
                    <a:pt x="239420" y="10845"/>
                  </a:lnTo>
                  <a:lnTo>
                    <a:pt x="239826" y="10795"/>
                  </a:lnTo>
                  <a:lnTo>
                    <a:pt x="242709" y="10795"/>
                  </a:lnTo>
                  <a:lnTo>
                    <a:pt x="244995" y="12496"/>
                  </a:lnTo>
                  <a:lnTo>
                    <a:pt x="245630" y="15062"/>
                  </a:lnTo>
                  <a:lnTo>
                    <a:pt x="253606" y="45339"/>
                  </a:lnTo>
                  <a:lnTo>
                    <a:pt x="253606" y="6527"/>
                  </a:lnTo>
                  <a:lnTo>
                    <a:pt x="248920" y="2235"/>
                  </a:lnTo>
                  <a:lnTo>
                    <a:pt x="243014" y="0"/>
                  </a:lnTo>
                  <a:lnTo>
                    <a:pt x="236512" y="152"/>
                  </a:lnTo>
                  <a:lnTo>
                    <a:pt x="13500" y="53073"/>
                  </a:lnTo>
                  <a:lnTo>
                    <a:pt x="9118" y="54063"/>
                  </a:lnTo>
                  <a:lnTo>
                    <a:pt x="5410" y="56730"/>
                  </a:lnTo>
                  <a:lnTo>
                    <a:pt x="698" y="64389"/>
                  </a:lnTo>
                  <a:lnTo>
                    <a:pt x="0" y="68910"/>
                  </a:lnTo>
                  <a:lnTo>
                    <a:pt x="11341" y="113804"/>
                  </a:lnTo>
                  <a:lnTo>
                    <a:pt x="11341" y="237642"/>
                  </a:lnTo>
                  <a:lnTo>
                    <a:pt x="13512" y="248412"/>
                  </a:lnTo>
                  <a:lnTo>
                    <a:pt x="19456" y="257200"/>
                  </a:lnTo>
                  <a:lnTo>
                    <a:pt x="28244" y="263144"/>
                  </a:lnTo>
                  <a:lnTo>
                    <a:pt x="39014" y="265315"/>
                  </a:lnTo>
                  <a:lnTo>
                    <a:pt x="238277" y="265315"/>
                  </a:lnTo>
                  <a:lnTo>
                    <a:pt x="249034" y="263144"/>
                  </a:lnTo>
                  <a:lnTo>
                    <a:pt x="257835" y="257200"/>
                  </a:lnTo>
                  <a:lnTo>
                    <a:pt x="259829" y="254241"/>
                  </a:lnTo>
                  <a:lnTo>
                    <a:pt x="263766" y="248412"/>
                  </a:lnTo>
                  <a:lnTo>
                    <a:pt x="265950" y="237642"/>
                  </a:lnTo>
                  <a:lnTo>
                    <a:pt x="265950" y="152133"/>
                  </a:lnTo>
                  <a:lnTo>
                    <a:pt x="265950" y="146024"/>
                  </a:lnTo>
                  <a:lnTo>
                    <a:pt x="265950" y="110337"/>
                  </a:lnTo>
                  <a:lnTo>
                    <a:pt x="265950" y="101752"/>
                  </a:lnTo>
                  <a:lnTo>
                    <a:pt x="263474" y="99275"/>
                  </a:lnTo>
                  <a:lnTo>
                    <a:pt x="254876" y="99275"/>
                  </a:lnTo>
                  <a:lnTo>
                    <a:pt x="254876" y="110337"/>
                  </a:lnTo>
                  <a:lnTo>
                    <a:pt x="254876" y="143548"/>
                  </a:lnTo>
                  <a:lnTo>
                    <a:pt x="254876" y="154622"/>
                  </a:lnTo>
                  <a:lnTo>
                    <a:pt x="254876" y="246799"/>
                  </a:lnTo>
                  <a:lnTo>
                    <a:pt x="247434" y="254241"/>
                  </a:lnTo>
                  <a:lnTo>
                    <a:pt x="29870" y="254241"/>
                  </a:lnTo>
                  <a:lnTo>
                    <a:pt x="22415" y="246799"/>
                  </a:lnTo>
                  <a:lnTo>
                    <a:pt x="22415" y="154622"/>
                  </a:lnTo>
                  <a:lnTo>
                    <a:pt x="41046" y="154622"/>
                  </a:lnTo>
                  <a:lnTo>
                    <a:pt x="96393" y="154622"/>
                  </a:lnTo>
                  <a:lnTo>
                    <a:pt x="151752" y="154622"/>
                  </a:lnTo>
                  <a:lnTo>
                    <a:pt x="207098" y="154622"/>
                  </a:lnTo>
                  <a:lnTo>
                    <a:pt x="254876" y="154622"/>
                  </a:lnTo>
                  <a:lnTo>
                    <a:pt x="254876" y="143548"/>
                  </a:lnTo>
                  <a:lnTo>
                    <a:pt x="214020" y="143548"/>
                  </a:lnTo>
                  <a:lnTo>
                    <a:pt x="230619" y="110337"/>
                  </a:lnTo>
                  <a:lnTo>
                    <a:pt x="254876" y="110337"/>
                  </a:lnTo>
                  <a:lnTo>
                    <a:pt x="254876" y="99275"/>
                  </a:lnTo>
                  <a:lnTo>
                    <a:pt x="228473" y="99275"/>
                  </a:lnTo>
                  <a:lnTo>
                    <a:pt x="226936" y="98513"/>
                  </a:lnTo>
                  <a:lnTo>
                    <a:pt x="224599" y="99275"/>
                  </a:lnTo>
                  <a:lnTo>
                    <a:pt x="218249" y="99275"/>
                  </a:lnTo>
                  <a:lnTo>
                    <a:pt x="218249" y="110337"/>
                  </a:lnTo>
                  <a:lnTo>
                    <a:pt x="201637" y="143548"/>
                  </a:lnTo>
                  <a:lnTo>
                    <a:pt x="158673" y="143548"/>
                  </a:lnTo>
                  <a:lnTo>
                    <a:pt x="175272" y="110337"/>
                  </a:lnTo>
                  <a:lnTo>
                    <a:pt x="218249" y="110337"/>
                  </a:lnTo>
                  <a:lnTo>
                    <a:pt x="218249" y="99275"/>
                  </a:lnTo>
                  <a:lnTo>
                    <a:pt x="173139" y="99275"/>
                  </a:lnTo>
                  <a:lnTo>
                    <a:pt x="171615" y="98513"/>
                  </a:lnTo>
                  <a:lnTo>
                    <a:pt x="169265" y="99275"/>
                  </a:lnTo>
                  <a:lnTo>
                    <a:pt x="162902" y="99275"/>
                  </a:lnTo>
                  <a:lnTo>
                    <a:pt x="162902" y="110337"/>
                  </a:lnTo>
                  <a:lnTo>
                    <a:pt x="146291" y="143548"/>
                  </a:lnTo>
                  <a:lnTo>
                    <a:pt x="103314" y="143548"/>
                  </a:lnTo>
                  <a:lnTo>
                    <a:pt x="119913" y="110337"/>
                  </a:lnTo>
                  <a:lnTo>
                    <a:pt x="162902" y="110337"/>
                  </a:lnTo>
                  <a:lnTo>
                    <a:pt x="162902" y="99275"/>
                  </a:lnTo>
                  <a:lnTo>
                    <a:pt x="117779" y="99275"/>
                  </a:lnTo>
                  <a:lnTo>
                    <a:pt x="116243" y="98513"/>
                  </a:lnTo>
                  <a:lnTo>
                    <a:pt x="113893" y="99275"/>
                  </a:lnTo>
                  <a:lnTo>
                    <a:pt x="107543" y="99275"/>
                  </a:lnTo>
                  <a:lnTo>
                    <a:pt x="107543" y="110337"/>
                  </a:lnTo>
                  <a:lnTo>
                    <a:pt x="90932" y="143548"/>
                  </a:lnTo>
                  <a:lnTo>
                    <a:pt x="47967" y="143548"/>
                  </a:lnTo>
                  <a:lnTo>
                    <a:pt x="64579" y="110337"/>
                  </a:lnTo>
                  <a:lnTo>
                    <a:pt x="107543" y="110337"/>
                  </a:lnTo>
                  <a:lnTo>
                    <a:pt x="107543" y="99275"/>
                  </a:lnTo>
                  <a:lnTo>
                    <a:pt x="66167" y="99275"/>
                  </a:lnTo>
                  <a:lnTo>
                    <a:pt x="68859" y="98666"/>
                  </a:lnTo>
                  <a:lnTo>
                    <a:pt x="263105" y="54533"/>
                  </a:lnTo>
                  <a:lnTo>
                    <a:pt x="264375" y="53619"/>
                  </a:lnTo>
                  <a:lnTo>
                    <a:pt x="265938" y="51054"/>
                  </a:lnTo>
                  <a:lnTo>
                    <a:pt x="266153" y="49504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32778" y="3645166"/>
              <a:ext cx="212610" cy="866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6640372" y="4082453"/>
            <a:ext cx="266953" cy="2657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9173450" y="2998914"/>
            <a:ext cx="325755" cy="266065"/>
            <a:chOff x="9173450" y="2998914"/>
            <a:chExt cx="325755" cy="266065"/>
          </a:xfrm>
        </p:grpSpPr>
        <p:sp>
          <p:nvSpPr>
            <p:cNvPr id="52" name="object 52"/>
            <p:cNvSpPr/>
            <p:nvPr/>
          </p:nvSpPr>
          <p:spPr>
            <a:xfrm>
              <a:off x="9173451" y="2998914"/>
              <a:ext cx="325755" cy="266065"/>
            </a:xfrm>
            <a:custGeom>
              <a:avLst/>
              <a:gdLst/>
              <a:ahLst/>
              <a:cxnLst/>
              <a:rect l="l" t="t" r="r" b="b"/>
              <a:pathLst>
                <a:path w="325754" h="266064">
                  <a:moveTo>
                    <a:pt x="183032" y="244754"/>
                  </a:moveTo>
                  <a:lnTo>
                    <a:pt x="181394" y="236664"/>
                  </a:lnTo>
                  <a:lnTo>
                    <a:pt x="176923" y="230047"/>
                  </a:lnTo>
                  <a:lnTo>
                    <a:pt x="170307" y="225577"/>
                  </a:lnTo>
                  <a:lnTo>
                    <a:pt x="162217" y="223939"/>
                  </a:lnTo>
                  <a:lnTo>
                    <a:pt x="154114" y="225577"/>
                  </a:lnTo>
                  <a:lnTo>
                    <a:pt x="147497" y="230047"/>
                  </a:lnTo>
                  <a:lnTo>
                    <a:pt x="143027" y="236664"/>
                  </a:lnTo>
                  <a:lnTo>
                    <a:pt x="141401" y="244754"/>
                  </a:lnTo>
                  <a:lnTo>
                    <a:pt x="143027" y="252857"/>
                  </a:lnTo>
                  <a:lnTo>
                    <a:pt x="147497" y="259473"/>
                  </a:lnTo>
                  <a:lnTo>
                    <a:pt x="154114" y="263944"/>
                  </a:lnTo>
                  <a:lnTo>
                    <a:pt x="162217" y="265569"/>
                  </a:lnTo>
                  <a:lnTo>
                    <a:pt x="170307" y="263944"/>
                  </a:lnTo>
                  <a:lnTo>
                    <a:pt x="176923" y="259473"/>
                  </a:lnTo>
                  <a:lnTo>
                    <a:pt x="181394" y="252857"/>
                  </a:lnTo>
                  <a:lnTo>
                    <a:pt x="183032" y="244754"/>
                  </a:lnTo>
                  <a:close/>
                </a:path>
                <a:path w="325754" h="266064">
                  <a:moveTo>
                    <a:pt x="325704" y="74091"/>
                  </a:moveTo>
                  <a:lnTo>
                    <a:pt x="287261" y="39446"/>
                  </a:lnTo>
                  <a:lnTo>
                    <a:pt x="249034" y="17818"/>
                  </a:lnTo>
                  <a:lnTo>
                    <a:pt x="207225" y="4533"/>
                  </a:lnTo>
                  <a:lnTo>
                    <a:pt x="162839" y="0"/>
                  </a:lnTo>
                  <a:lnTo>
                    <a:pt x="118452" y="4533"/>
                  </a:lnTo>
                  <a:lnTo>
                    <a:pt x="76657" y="17818"/>
                  </a:lnTo>
                  <a:lnTo>
                    <a:pt x="38430" y="39446"/>
                  </a:lnTo>
                  <a:lnTo>
                    <a:pt x="4749" y="68986"/>
                  </a:lnTo>
                  <a:lnTo>
                    <a:pt x="0" y="74091"/>
                  </a:lnTo>
                  <a:lnTo>
                    <a:pt x="279" y="82067"/>
                  </a:lnTo>
                  <a:lnTo>
                    <a:pt x="10464" y="91567"/>
                  </a:lnTo>
                  <a:lnTo>
                    <a:pt x="18453" y="91287"/>
                  </a:lnTo>
                  <a:lnTo>
                    <a:pt x="23202" y="86194"/>
                  </a:lnTo>
                  <a:lnTo>
                    <a:pt x="52959" y="60096"/>
                  </a:lnTo>
                  <a:lnTo>
                    <a:pt x="86728" y="40982"/>
                  </a:lnTo>
                  <a:lnTo>
                    <a:pt x="123647" y="29235"/>
                  </a:lnTo>
                  <a:lnTo>
                    <a:pt x="162852" y="25234"/>
                  </a:lnTo>
                  <a:lnTo>
                    <a:pt x="202044" y="29235"/>
                  </a:lnTo>
                  <a:lnTo>
                    <a:pt x="238950" y="40982"/>
                  </a:lnTo>
                  <a:lnTo>
                    <a:pt x="272719" y="60096"/>
                  </a:lnTo>
                  <a:lnTo>
                    <a:pt x="302488" y="86194"/>
                  </a:lnTo>
                  <a:lnTo>
                    <a:pt x="304977" y="88861"/>
                  </a:lnTo>
                  <a:lnTo>
                    <a:pt x="308343" y="90208"/>
                  </a:lnTo>
                  <a:lnTo>
                    <a:pt x="314807" y="90208"/>
                  </a:lnTo>
                  <a:lnTo>
                    <a:pt x="317893" y="89090"/>
                  </a:lnTo>
                  <a:lnTo>
                    <a:pt x="325412" y="82067"/>
                  </a:lnTo>
                  <a:lnTo>
                    <a:pt x="325704" y="74091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219615" y="3072117"/>
              <a:ext cx="233375" cy="12297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9243416" y="3455822"/>
            <a:ext cx="186055" cy="266065"/>
          </a:xfrm>
          <a:custGeom>
            <a:avLst/>
            <a:gdLst/>
            <a:ahLst/>
            <a:cxnLst/>
            <a:rect l="l" t="t" r="r" b="b"/>
            <a:pathLst>
              <a:path w="186054" h="266064">
                <a:moveTo>
                  <a:pt x="42697" y="110502"/>
                </a:moveTo>
                <a:lnTo>
                  <a:pt x="40538" y="108356"/>
                </a:lnTo>
                <a:lnTo>
                  <a:pt x="37020" y="104838"/>
                </a:lnTo>
                <a:lnTo>
                  <a:pt x="31496" y="104838"/>
                </a:lnTo>
                <a:lnTo>
                  <a:pt x="31496" y="116687"/>
                </a:lnTo>
                <a:lnTo>
                  <a:pt x="31496" y="154076"/>
                </a:lnTo>
                <a:lnTo>
                  <a:pt x="30848" y="154724"/>
                </a:lnTo>
                <a:lnTo>
                  <a:pt x="29273" y="154724"/>
                </a:lnTo>
                <a:lnTo>
                  <a:pt x="28625" y="154076"/>
                </a:lnTo>
                <a:lnTo>
                  <a:pt x="28625" y="116687"/>
                </a:lnTo>
                <a:lnTo>
                  <a:pt x="29273" y="116039"/>
                </a:lnTo>
                <a:lnTo>
                  <a:pt x="30848" y="116039"/>
                </a:lnTo>
                <a:lnTo>
                  <a:pt x="31496" y="116687"/>
                </a:lnTo>
                <a:lnTo>
                  <a:pt x="31496" y="104838"/>
                </a:lnTo>
                <a:lnTo>
                  <a:pt x="23101" y="104838"/>
                </a:lnTo>
                <a:lnTo>
                  <a:pt x="17424" y="110502"/>
                </a:lnTo>
                <a:lnTo>
                  <a:pt x="17424" y="160248"/>
                </a:lnTo>
                <a:lnTo>
                  <a:pt x="23101" y="165912"/>
                </a:lnTo>
                <a:lnTo>
                  <a:pt x="37020" y="165912"/>
                </a:lnTo>
                <a:lnTo>
                  <a:pt x="40538" y="162394"/>
                </a:lnTo>
                <a:lnTo>
                  <a:pt x="42697" y="160248"/>
                </a:lnTo>
                <a:lnTo>
                  <a:pt x="42697" y="110502"/>
                </a:lnTo>
                <a:close/>
              </a:path>
              <a:path w="186054" h="266064">
                <a:moveTo>
                  <a:pt x="42697" y="24803"/>
                </a:moveTo>
                <a:lnTo>
                  <a:pt x="40538" y="22656"/>
                </a:lnTo>
                <a:lnTo>
                  <a:pt x="37020" y="19138"/>
                </a:lnTo>
                <a:lnTo>
                  <a:pt x="31496" y="19138"/>
                </a:lnTo>
                <a:lnTo>
                  <a:pt x="31496" y="30988"/>
                </a:lnTo>
                <a:lnTo>
                  <a:pt x="31496" y="68376"/>
                </a:lnTo>
                <a:lnTo>
                  <a:pt x="30848" y="69011"/>
                </a:lnTo>
                <a:lnTo>
                  <a:pt x="29273" y="69011"/>
                </a:lnTo>
                <a:lnTo>
                  <a:pt x="28625" y="68376"/>
                </a:lnTo>
                <a:lnTo>
                  <a:pt x="28625" y="30988"/>
                </a:lnTo>
                <a:lnTo>
                  <a:pt x="29273" y="30340"/>
                </a:lnTo>
                <a:lnTo>
                  <a:pt x="30848" y="30340"/>
                </a:lnTo>
                <a:lnTo>
                  <a:pt x="31496" y="30988"/>
                </a:lnTo>
                <a:lnTo>
                  <a:pt x="31496" y="19138"/>
                </a:lnTo>
                <a:lnTo>
                  <a:pt x="23101" y="19138"/>
                </a:lnTo>
                <a:lnTo>
                  <a:pt x="17424" y="24803"/>
                </a:lnTo>
                <a:lnTo>
                  <a:pt x="17424" y="74549"/>
                </a:lnTo>
                <a:lnTo>
                  <a:pt x="23101" y="80213"/>
                </a:lnTo>
                <a:lnTo>
                  <a:pt x="37020" y="80213"/>
                </a:lnTo>
                <a:lnTo>
                  <a:pt x="40538" y="76695"/>
                </a:lnTo>
                <a:lnTo>
                  <a:pt x="42697" y="74549"/>
                </a:lnTo>
                <a:lnTo>
                  <a:pt x="42697" y="24803"/>
                </a:lnTo>
                <a:close/>
              </a:path>
              <a:path w="186054" h="266064">
                <a:moveTo>
                  <a:pt x="185775" y="7239"/>
                </a:moveTo>
                <a:lnTo>
                  <a:pt x="182067" y="3530"/>
                </a:lnTo>
                <a:lnTo>
                  <a:pt x="178536" y="0"/>
                </a:lnTo>
                <a:lnTo>
                  <a:pt x="7239" y="0"/>
                </a:lnTo>
                <a:lnTo>
                  <a:pt x="0" y="7239"/>
                </a:lnTo>
                <a:lnTo>
                  <a:pt x="0" y="242354"/>
                </a:lnTo>
                <a:lnTo>
                  <a:pt x="7239" y="249567"/>
                </a:lnTo>
                <a:lnTo>
                  <a:pt x="17043" y="249567"/>
                </a:lnTo>
                <a:lnTo>
                  <a:pt x="17043" y="260743"/>
                </a:lnTo>
                <a:lnTo>
                  <a:pt x="21882" y="265582"/>
                </a:lnTo>
                <a:lnTo>
                  <a:pt x="44653" y="265582"/>
                </a:lnTo>
                <a:lnTo>
                  <a:pt x="48171" y="262051"/>
                </a:lnTo>
                <a:lnTo>
                  <a:pt x="49479" y="260743"/>
                </a:lnTo>
                <a:lnTo>
                  <a:pt x="49479" y="249567"/>
                </a:lnTo>
                <a:lnTo>
                  <a:pt x="136296" y="249567"/>
                </a:lnTo>
                <a:lnTo>
                  <a:pt x="136296" y="260743"/>
                </a:lnTo>
                <a:lnTo>
                  <a:pt x="141135" y="265582"/>
                </a:lnTo>
                <a:lnTo>
                  <a:pt x="163893" y="265582"/>
                </a:lnTo>
                <a:lnTo>
                  <a:pt x="167424" y="262051"/>
                </a:lnTo>
                <a:lnTo>
                  <a:pt x="168732" y="260743"/>
                </a:lnTo>
                <a:lnTo>
                  <a:pt x="168732" y="249567"/>
                </a:lnTo>
                <a:lnTo>
                  <a:pt x="178536" y="249567"/>
                </a:lnTo>
                <a:lnTo>
                  <a:pt x="185775" y="242354"/>
                </a:lnTo>
                <a:lnTo>
                  <a:pt x="185775" y="56565"/>
                </a:lnTo>
                <a:lnTo>
                  <a:pt x="185775" y="55562"/>
                </a:lnTo>
                <a:lnTo>
                  <a:pt x="183261" y="53047"/>
                </a:lnTo>
                <a:lnTo>
                  <a:pt x="177088" y="53047"/>
                </a:lnTo>
                <a:lnTo>
                  <a:pt x="174574" y="55562"/>
                </a:lnTo>
                <a:lnTo>
                  <a:pt x="174574" y="88150"/>
                </a:lnTo>
                <a:lnTo>
                  <a:pt x="63982" y="88150"/>
                </a:lnTo>
                <a:lnTo>
                  <a:pt x="61468" y="90652"/>
                </a:lnTo>
                <a:lnTo>
                  <a:pt x="61468" y="96837"/>
                </a:lnTo>
                <a:lnTo>
                  <a:pt x="63982" y="99339"/>
                </a:lnTo>
                <a:lnTo>
                  <a:pt x="174574" y="99339"/>
                </a:lnTo>
                <a:lnTo>
                  <a:pt x="174574" y="236169"/>
                </a:lnTo>
                <a:lnTo>
                  <a:pt x="172364" y="238366"/>
                </a:lnTo>
                <a:lnTo>
                  <a:pt x="157530" y="238366"/>
                </a:lnTo>
                <a:lnTo>
                  <a:pt x="157530" y="249567"/>
                </a:lnTo>
                <a:lnTo>
                  <a:pt x="157530" y="254381"/>
                </a:lnTo>
                <a:lnTo>
                  <a:pt x="147485" y="254381"/>
                </a:lnTo>
                <a:lnTo>
                  <a:pt x="147485" y="249567"/>
                </a:lnTo>
                <a:lnTo>
                  <a:pt x="157530" y="249567"/>
                </a:lnTo>
                <a:lnTo>
                  <a:pt x="157530" y="238366"/>
                </a:lnTo>
                <a:lnTo>
                  <a:pt x="38290" y="238366"/>
                </a:lnTo>
                <a:lnTo>
                  <a:pt x="38290" y="249567"/>
                </a:lnTo>
                <a:lnTo>
                  <a:pt x="38290" y="254381"/>
                </a:lnTo>
                <a:lnTo>
                  <a:pt x="28244" y="254381"/>
                </a:lnTo>
                <a:lnTo>
                  <a:pt x="28244" y="249567"/>
                </a:lnTo>
                <a:lnTo>
                  <a:pt x="38290" y="249567"/>
                </a:lnTo>
                <a:lnTo>
                  <a:pt x="38290" y="238366"/>
                </a:lnTo>
                <a:lnTo>
                  <a:pt x="13411" y="238366"/>
                </a:lnTo>
                <a:lnTo>
                  <a:pt x="11201" y="236169"/>
                </a:lnTo>
                <a:lnTo>
                  <a:pt x="11201" y="99339"/>
                </a:lnTo>
                <a:lnTo>
                  <a:pt x="52209" y="99339"/>
                </a:lnTo>
                <a:lnTo>
                  <a:pt x="54724" y="96837"/>
                </a:lnTo>
                <a:lnTo>
                  <a:pt x="54724" y="90652"/>
                </a:lnTo>
                <a:lnTo>
                  <a:pt x="52209" y="88150"/>
                </a:lnTo>
                <a:lnTo>
                  <a:pt x="11201" y="88150"/>
                </a:lnTo>
                <a:lnTo>
                  <a:pt x="11201" y="13411"/>
                </a:lnTo>
                <a:lnTo>
                  <a:pt x="13411" y="11201"/>
                </a:lnTo>
                <a:lnTo>
                  <a:pt x="172364" y="11201"/>
                </a:lnTo>
                <a:lnTo>
                  <a:pt x="174574" y="13411"/>
                </a:lnTo>
                <a:lnTo>
                  <a:pt x="174574" y="43789"/>
                </a:lnTo>
                <a:lnTo>
                  <a:pt x="177088" y="46304"/>
                </a:lnTo>
                <a:lnTo>
                  <a:pt x="183261" y="46304"/>
                </a:lnTo>
                <a:lnTo>
                  <a:pt x="185775" y="43789"/>
                </a:lnTo>
                <a:lnTo>
                  <a:pt x="185775" y="42773"/>
                </a:lnTo>
                <a:lnTo>
                  <a:pt x="185775" y="7239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92806" y="3935742"/>
            <a:ext cx="287020" cy="210820"/>
          </a:xfrm>
          <a:custGeom>
            <a:avLst/>
            <a:gdLst/>
            <a:ahLst/>
            <a:cxnLst/>
            <a:rect l="l" t="t" r="r" b="b"/>
            <a:pathLst>
              <a:path w="287020" h="210820">
                <a:moveTo>
                  <a:pt x="101460" y="75247"/>
                </a:moveTo>
                <a:lnTo>
                  <a:pt x="99758" y="69443"/>
                </a:lnTo>
                <a:lnTo>
                  <a:pt x="94919" y="63792"/>
                </a:lnTo>
                <a:lnTo>
                  <a:pt x="89433" y="59042"/>
                </a:lnTo>
                <a:lnTo>
                  <a:pt x="89992" y="57632"/>
                </a:lnTo>
                <a:lnTo>
                  <a:pt x="96850" y="51790"/>
                </a:lnTo>
                <a:lnTo>
                  <a:pt x="97066" y="49136"/>
                </a:lnTo>
                <a:lnTo>
                  <a:pt x="94056" y="45593"/>
                </a:lnTo>
                <a:lnTo>
                  <a:pt x="91401" y="45389"/>
                </a:lnTo>
                <a:lnTo>
                  <a:pt x="89636" y="46888"/>
                </a:lnTo>
                <a:lnTo>
                  <a:pt x="84607" y="52666"/>
                </a:lnTo>
                <a:lnTo>
                  <a:pt x="82905" y="58534"/>
                </a:lnTo>
                <a:lnTo>
                  <a:pt x="84505" y="64389"/>
                </a:lnTo>
                <a:lnTo>
                  <a:pt x="89408" y="70142"/>
                </a:lnTo>
                <a:lnTo>
                  <a:pt x="94805" y="74815"/>
                </a:lnTo>
                <a:lnTo>
                  <a:pt x="94488" y="76238"/>
                </a:lnTo>
                <a:lnTo>
                  <a:pt x="87833" y="82105"/>
                </a:lnTo>
                <a:lnTo>
                  <a:pt x="87668" y="84759"/>
                </a:lnTo>
                <a:lnTo>
                  <a:pt x="89204" y="86499"/>
                </a:lnTo>
                <a:lnTo>
                  <a:pt x="91135" y="88265"/>
                </a:lnTo>
                <a:lnTo>
                  <a:pt x="93103" y="88392"/>
                </a:lnTo>
                <a:lnTo>
                  <a:pt x="95135" y="86880"/>
                </a:lnTo>
                <a:lnTo>
                  <a:pt x="99949" y="81089"/>
                </a:lnTo>
                <a:lnTo>
                  <a:pt x="101460" y="75247"/>
                </a:lnTo>
                <a:close/>
              </a:path>
              <a:path w="287020" h="210820">
                <a:moveTo>
                  <a:pt x="127304" y="75247"/>
                </a:moveTo>
                <a:lnTo>
                  <a:pt x="125603" y="69443"/>
                </a:lnTo>
                <a:lnTo>
                  <a:pt x="120751" y="63792"/>
                </a:lnTo>
                <a:lnTo>
                  <a:pt x="115277" y="59042"/>
                </a:lnTo>
                <a:lnTo>
                  <a:pt x="115836" y="57619"/>
                </a:lnTo>
                <a:lnTo>
                  <a:pt x="122694" y="51790"/>
                </a:lnTo>
                <a:lnTo>
                  <a:pt x="122910" y="49136"/>
                </a:lnTo>
                <a:lnTo>
                  <a:pt x="119900" y="45593"/>
                </a:lnTo>
                <a:lnTo>
                  <a:pt x="117246" y="45389"/>
                </a:lnTo>
                <a:lnTo>
                  <a:pt x="115481" y="46888"/>
                </a:lnTo>
                <a:lnTo>
                  <a:pt x="110451" y="52666"/>
                </a:lnTo>
                <a:lnTo>
                  <a:pt x="108750" y="58534"/>
                </a:lnTo>
                <a:lnTo>
                  <a:pt x="110350" y="64389"/>
                </a:lnTo>
                <a:lnTo>
                  <a:pt x="115252" y="70142"/>
                </a:lnTo>
                <a:lnTo>
                  <a:pt x="120650" y="74815"/>
                </a:lnTo>
                <a:lnTo>
                  <a:pt x="120332" y="76238"/>
                </a:lnTo>
                <a:lnTo>
                  <a:pt x="113677" y="82105"/>
                </a:lnTo>
                <a:lnTo>
                  <a:pt x="113512" y="84759"/>
                </a:lnTo>
                <a:lnTo>
                  <a:pt x="116967" y="88265"/>
                </a:lnTo>
                <a:lnTo>
                  <a:pt x="118948" y="88392"/>
                </a:lnTo>
                <a:lnTo>
                  <a:pt x="120980" y="86880"/>
                </a:lnTo>
                <a:lnTo>
                  <a:pt x="125793" y="81089"/>
                </a:lnTo>
                <a:lnTo>
                  <a:pt x="127304" y="75247"/>
                </a:lnTo>
                <a:close/>
              </a:path>
              <a:path w="287020" h="210820">
                <a:moveTo>
                  <a:pt x="187782" y="24307"/>
                </a:moveTo>
                <a:lnTo>
                  <a:pt x="185902" y="22428"/>
                </a:lnTo>
                <a:lnTo>
                  <a:pt x="179374" y="22428"/>
                </a:lnTo>
                <a:lnTo>
                  <a:pt x="179374" y="30835"/>
                </a:lnTo>
                <a:lnTo>
                  <a:pt x="179374" y="136690"/>
                </a:lnTo>
                <a:lnTo>
                  <a:pt x="179374" y="145097"/>
                </a:lnTo>
                <a:lnTo>
                  <a:pt x="179374" y="162560"/>
                </a:lnTo>
                <a:lnTo>
                  <a:pt x="30835" y="162560"/>
                </a:lnTo>
                <a:lnTo>
                  <a:pt x="30835" y="145097"/>
                </a:lnTo>
                <a:lnTo>
                  <a:pt x="179374" y="145097"/>
                </a:lnTo>
                <a:lnTo>
                  <a:pt x="179374" y="136690"/>
                </a:lnTo>
                <a:lnTo>
                  <a:pt x="145453" y="136690"/>
                </a:lnTo>
                <a:lnTo>
                  <a:pt x="147421" y="134073"/>
                </a:lnTo>
                <a:lnTo>
                  <a:pt x="148780" y="130962"/>
                </a:lnTo>
                <a:lnTo>
                  <a:pt x="152628" y="107950"/>
                </a:lnTo>
                <a:lnTo>
                  <a:pt x="152666" y="104940"/>
                </a:lnTo>
                <a:lnTo>
                  <a:pt x="151371" y="103403"/>
                </a:lnTo>
                <a:lnTo>
                  <a:pt x="148475" y="103060"/>
                </a:lnTo>
                <a:lnTo>
                  <a:pt x="111937" y="103060"/>
                </a:lnTo>
                <a:lnTo>
                  <a:pt x="110058" y="104940"/>
                </a:lnTo>
                <a:lnTo>
                  <a:pt x="110058" y="109588"/>
                </a:lnTo>
                <a:lnTo>
                  <a:pt x="111937" y="111467"/>
                </a:lnTo>
                <a:lnTo>
                  <a:pt x="143510" y="111467"/>
                </a:lnTo>
                <a:lnTo>
                  <a:pt x="140042" y="132257"/>
                </a:lnTo>
                <a:lnTo>
                  <a:pt x="134810" y="136690"/>
                </a:lnTo>
                <a:lnTo>
                  <a:pt x="75387" y="136690"/>
                </a:lnTo>
                <a:lnTo>
                  <a:pt x="70154" y="132257"/>
                </a:lnTo>
                <a:lnTo>
                  <a:pt x="66700" y="111467"/>
                </a:lnTo>
                <a:lnTo>
                  <a:pt x="98272" y="111467"/>
                </a:lnTo>
                <a:lnTo>
                  <a:pt x="100152" y="109588"/>
                </a:lnTo>
                <a:lnTo>
                  <a:pt x="100152" y="104940"/>
                </a:lnTo>
                <a:lnTo>
                  <a:pt x="98272" y="103060"/>
                </a:lnTo>
                <a:lnTo>
                  <a:pt x="61734" y="103060"/>
                </a:lnTo>
                <a:lnTo>
                  <a:pt x="58839" y="103403"/>
                </a:lnTo>
                <a:lnTo>
                  <a:pt x="57531" y="104940"/>
                </a:lnTo>
                <a:lnTo>
                  <a:pt x="57581" y="107950"/>
                </a:lnTo>
                <a:lnTo>
                  <a:pt x="61417" y="130962"/>
                </a:lnTo>
                <a:lnTo>
                  <a:pt x="62788" y="134073"/>
                </a:lnTo>
                <a:lnTo>
                  <a:pt x="64744" y="136690"/>
                </a:lnTo>
                <a:lnTo>
                  <a:pt x="30835" y="136690"/>
                </a:lnTo>
                <a:lnTo>
                  <a:pt x="30835" y="30835"/>
                </a:lnTo>
                <a:lnTo>
                  <a:pt x="179374" y="30835"/>
                </a:lnTo>
                <a:lnTo>
                  <a:pt x="179374" y="22428"/>
                </a:lnTo>
                <a:lnTo>
                  <a:pt x="24307" y="22428"/>
                </a:lnTo>
                <a:lnTo>
                  <a:pt x="22428" y="24307"/>
                </a:lnTo>
                <a:lnTo>
                  <a:pt x="22428" y="169087"/>
                </a:lnTo>
                <a:lnTo>
                  <a:pt x="24307" y="170967"/>
                </a:lnTo>
                <a:lnTo>
                  <a:pt x="185902" y="170967"/>
                </a:lnTo>
                <a:lnTo>
                  <a:pt x="187782" y="169087"/>
                </a:lnTo>
                <a:lnTo>
                  <a:pt x="187782" y="162560"/>
                </a:lnTo>
                <a:lnTo>
                  <a:pt x="187782" y="145097"/>
                </a:lnTo>
                <a:lnTo>
                  <a:pt x="187782" y="136690"/>
                </a:lnTo>
                <a:lnTo>
                  <a:pt x="187782" y="30835"/>
                </a:lnTo>
                <a:lnTo>
                  <a:pt x="187782" y="24307"/>
                </a:lnTo>
                <a:close/>
              </a:path>
              <a:path w="287020" h="210820">
                <a:moveTo>
                  <a:pt x="262610" y="164452"/>
                </a:moveTo>
                <a:lnTo>
                  <a:pt x="260731" y="162572"/>
                </a:lnTo>
                <a:lnTo>
                  <a:pt x="228053" y="162572"/>
                </a:lnTo>
                <a:lnTo>
                  <a:pt x="226174" y="164452"/>
                </a:lnTo>
                <a:lnTo>
                  <a:pt x="226174" y="169100"/>
                </a:lnTo>
                <a:lnTo>
                  <a:pt x="228053" y="170980"/>
                </a:lnTo>
                <a:lnTo>
                  <a:pt x="260731" y="170980"/>
                </a:lnTo>
                <a:lnTo>
                  <a:pt x="262610" y="169100"/>
                </a:lnTo>
                <a:lnTo>
                  <a:pt x="262610" y="164452"/>
                </a:lnTo>
                <a:close/>
              </a:path>
              <a:path w="287020" h="210820">
                <a:moveTo>
                  <a:pt x="262610" y="144183"/>
                </a:moveTo>
                <a:lnTo>
                  <a:pt x="260731" y="142303"/>
                </a:lnTo>
                <a:lnTo>
                  <a:pt x="228053" y="142303"/>
                </a:lnTo>
                <a:lnTo>
                  <a:pt x="226174" y="144183"/>
                </a:lnTo>
                <a:lnTo>
                  <a:pt x="226174" y="148831"/>
                </a:lnTo>
                <a:lnTo>
                  <a:pt x="228053" y="150710"/>
                </a:lnTo>
                <a:lnTo>
                  <a:pt x="260731" y="150710"/>
                </a:lnTo>
                <a:lnTo>
                  <a:pt x="262610" y="148831"/>
                </a:lnTo>
                <a:lnTo>
                  <a:pt x="262610" y="144183"/>
                </a:lnTo>
                <a:close/>
              </a:path>
              <a:path w="287020" h="210820">
                <a:moveTo>
                  <a:pt x="262610" y="110718"/>
                </a:moveTo>
                <a:lnTo>
                  <a:pt x="261175" y="103644"/>
                </a:lnTo>
                <a:lnTo>
                  <a:pt x="259334" y="100914"/>
                </a:lnTo>
                <a:lnTo>
                  <a:pt x="257263" y="97853"/>
                </a:lnTo>
                <a:lnTo>
                  <a:pt x="254203" y="95796"/>
                </a:lnTo>
                <a:lnTo>
                  <a:pt x="254203" y="105308"/>
                </a:lnTo>
                <a:lnTo>
                  <a:pt x="254203" y="116128"/>
                </a:lnTo>
                <a:lnTo>
                  <a:pt x="249809" y="120535"/>
                </a:lnTo>
                <a:lnTo>
                  <a:pt x="238988" y="120535"/>
                </a:lnTo>
                <a:lnTo>
                  <a:pt x="234594" y="116128"/>
                </a:lnTo>
                <a:lnTo>
                  <a:pt x="234594" y="105308"/>
                </a:lnTo>
                <a:lnTo>
                  <a:pt x="238988" y="100914"/>
                </a:lnTo>
                <a:lnTo>
                  <a:pt x="249809" y="100914"/>
                </a:lnTo>
                <a:lnTo>
                  <a:pt x="254203" y="105308"/>
                </a:lnTo>
                <a:lnTo>
                  <a:pt x="254203" y="95796"/>
                </a:lnTo>
                <a:lnTo>
                  <a:pt x="251472" y="93941"/>
                </a:lnTo>
                <a:lnTo>
                  <a:pt x="244398" y="92506"/>
                </a:lnTo>
                <a:lnTo>
                  <a:pt x="237312" y="93941"/>
                </a:lnTo>
                <a:lnTo>
                  <a:pt x="231521" y="97853"/>
                </a:lnTo>
                <a:lnTo>
                  <a:pt x="227609" y="103644"/>
                </a:lnTo>
                <a:lnTo>
                  <a:pt x="226187" y="110718"/>
                </a:lnTo>
                <a:lnTo>
                  <a:pt x="227609" y="117805"/>
                </a:lnTo>
                <a:lnTo>
                  <a:pt x="231521" y="123609"/>
                </a:lnTo>
                <a:lnTo>
                  <a:pt x="237312" y="127520"/>
                </a:lnTo>
                <a:lnTo>
                  <a:pt x="244398" y="128943"/>
                </a:lnTo>
                <a:lnTo>
                  <a:pt x="251472" y="127520"/>
                </a:lnTo>
                <a:lnTo>
                  <a:pt x="257263" y="123609"/>
                </a:lnTo>
                <a:lnTo>
                  <a:pt x="259334" y="120535"/>
                </a:lnTo>
                <a:lnTo>
                  <a:pt x="261175" y="117805"/>
                </a:lnTo>
                <a:lnTo>
                  <a:pt x="262610" y="110718"/>
                </a:lnTo>
                <a:close/>
              </a:path>
              <a:path w="287020" h="210820">
                <a:moveTo>
                  <a:pt x="262610" y="24320"/>
                </a:moveTo>
                <a:lnTo>
                  <a:pt x="260731" y="22428"/>
                </a:lnTo>
                <a:lnTo>
                  <a:pt x="254190" y="22428"/>
                </a:lnTo>
                <a:lnTo>
                  <a:pt x="254190" y="30835"/>
                </a:lnTo>
                <a:lnTo>
                  <a:pt x="254190" y="72872"/>
                </a:lnTo>
                <a:lnTo>
                  <a:pt x="234581" y="72872"/>
                </a:lnTo>
                <a:lnTo>
                  <a:pt x="234581" y="30835"/>
                </a:lnTo>
                <a:lnTo>
                  <a:pt x="254190" y="30835"/>
                </a:lnTo>
                <a:lnTo>
                  <a:pt x="254190" y="22428"/>
                </a:lnTo>
                <a:lnTo>
                  <a:pt x="228066" y="22428"/>
                </a:lnTo>
                <a:lnTo>
                  <a:pt x="226174" y="24320"/>
                </a:lnTo>
                <a:lnTo>
                  <a:pt x="226174" y="79400"/>
                </a:lnTo>
                <a:lnTo>
                  <a:pt x="228066" y="81292"/>
                </a:lnTo>
                <a:lnTo>
                  <a:pt x="260731" y="81292"/>
                </a:lnTo>
                <a:lnTo>
                  <a:pt x="262610" y="79400"/>
                </a:lnTo>
                <a:lnTo>
                  <a:pt x="262610" y="72872"/>
                </a:lnTo>
                <a:lnTo>
                  <a:pt x="262610" y="30835"/>
                </a:lnTo>
                <a:lnTo>
                  <a:pt x="262610" y="24320"/>
                </a:lnTo>
                <a:close/>
              </a:path>
              <a:path w="287020" h="210820">
                <a:moveTo>
                  <a:pt x="286994" y="5664"/>
                </a:moveTo>
                <a:lnTo>
                  <a:pt x="281343" y="0"/>
                </a:lnTo>
                <a:lnTo>
                  <a:pt x="66255" y="0"/>
                </a:lnTo>
                <a:lnTo>
                  <a:pt x="64376" y="1892"/>
                </a:lnTo>
                <a:lnTo>
                  <a:pt x="64376" y="6527"/>
                </a:lnTo>
                <a:lnTo>
                  <a:pt x="66255" y="8420"/>
                </a:lnTo>
                <a:lnTo>
                  <a:pt x="201790" y="8420"/>
                </a:lnTo>
                <a:lnTo>
                  <a:pt x="201790" y="39103"/>
                </a:lnTo>
                <a:lnTo>
                  <a:pt x="203682" y="40982"/>
                </a:lnTo>
                <a:lnTo>
                  <a:pt x="208318" y="40982"/>
                </a:lnTo>
                <a:lnTo>
                  <a:pt x="210197" y="39103"/>
                </a:lnTo>
                <a:lnTo>
                  <a:pt x="210197" y="8420"/>
                </a:lnTo>
                <a:lnTo>
                  <a:pt x="276707" y="8420"/>
                </a:lnTo>
                <a:lnTo>
                  <a:pt x="278587" y="10299"/>
                </a:lnTo>
                <a:lnTo>
                  <a:pt x="278587" y="183095"/>
                </a:lnTo>
                <a:lnTo>
                  <a:pt x="276707" y="184988"/>
                </a:lnTo>
                <a:lnTo>
                  <a:pt x="257987" y="184988"/>
                </a:lnTo>
                <a:lnTo>
                  <a:pt x="257987" y="193395"/>
                </a:lnTo>
                <a:lnTo>
                  <a:pt x="257987" y="198653"/>
                </a:lnTo>
                <a:lnTo>
                  <a:pt x="254838" y="201803"/>
                </a:lnTo>
                <a:lnTo>
                  <a:pt x="230301" y="201803"/>
                </a:lnTo>
                <a:lnTo>
                  <a:pt x="227152" y="198653"/>
                </a:lnTo>
                <a:lnTo>
                  <a:pt x="227152" y="193395"/>
                </a:lnTo>
                <a:lnTo>
                  <a:pt x="257987" y="193395"/>
                </a:lnTo>
                <a:lnTo>
                  <a:pt x="257987" y="184988"/>
                </a:lnTo>
                <a:lnTo>
                  <a:pt x="210197" y="184988"/>
                </a:lnTo>
                <a:lnTo>
                  <a:pt x="210197" y="52781"/>
                </a:lnTo>
                <a:lnTo>
                  <a:pt x="208318" y="50901"/>
                </a:lnTo>
                <a:lnTo>
                  <a:pt x="203682" y="50901"/>
                </a:lnTo>
                <a:lnTo>
                  <a:pt x="201790" y="52781"/>
                </a:lnTo>
                <a:lnTo>
                  <a:pt x="201790" y="184988"/>
                </a:lnTo>
                <a:lnTo>
                  <a:pt x="59842" y="184988"/>
                </a:lnTo>
                <a:lnTo>
                  <a:pt x="59842" y="193395"/>
                </a:lnTo>
                <a:lnTo>
                  <a:pt x="59842" y="198653"/>
                </a:lnTo>
                <a:lnTo>
                  <a:pt x="56692" y="201803"/>
                </a:lnTo>
                <a:lnTo>
                  <a:pt x="32156" y="201803"/>
                </a:lnTo>
                <a:lnTo>
                  <a:pt x="29006" y="198653"/>
                </a:lnTo>
                <a:lnTo>
                  <a:pt x="29006" y="193395"/>
                </a:lnTo>
                <a:lnTo>
                  <a:pt x="59842" y="193395"/>
                </a:lnTo>
                <a:lnTo>
                  <a:pt x="59842" y="184988"/>
                </a:lnTo>
                <a:lnTo>
                  <a:pt x="10299" y="184988"/>
                </a:lnTo>
                <a:lnTo>
                  <a:pt x="8407" y="183095"/>
                </a:lnTo>
                <a:lnTo>
                  <a:pt x="8407" y="10299"/>
                </a:lnTo>
                <a:lnTo>
                  <a:pt x="10299" y="8420"/>
                </a:lnTo>
                <a:lnTo>
                  <a:pt x="52578" y="8420"/>
                </a:lnTo>
                <a:lnTo>
                  <a:pt x="54457" y="6527"/>
                </a:lnTo>
                <a:lnTo>
                  <a:pt x="54457" y="1892"/>
                </a:lnTo>
                <a:lnTo>
                  <a:pt x="52578" y="0"/>
                </a:lnTo>
                <a:lnTo>
                  <a:pt x="5651" y="0"/>
                </a:lnTo>
                <a:lnTo>
                  <a:pt x="0" y="5664"/>
                </a:lnTo>
                <a:lnTo>
                  <a:pt x="0" y="187731"/>
                </a:lnTo>
                <a:lnTo>
                  <a:pt x="5651" y="193395"/>
                </a:lnTo>
                <a:lnTo>
                  <a:pt x="20599" y="193395"/>
                </a:lnTo>
                <a:lnTo>
                  <a:pt x="20599" y="203288"/>
                </a:lnTo>
                <a:lnTo>
                  <a:pt x="27520" y="210210"/>
                </a:lnTo>
                <a:lnTo>
                  <a:pt x="61328" y="210210"/>
                </a:lnTo>
                <a:lnTo>
                  <a:pt x="68249" y="203288"/>
                </a:lnTo>
                <a:lnTo>
                  <a:pt x="68249" y="201803"/>
                </a:lnTo>
                <a:lnTo>
                  <a:pt x="68249" y="193395"/>
                </a:lnTo>
                <a:lnTo>
                  <a:pt x="218744" y="193395"/>
                </a:lnTo>
                <a:lnTo>
                  <a:pt x="218744" y="203288"/>
                </a:lnTo>
                <a:lnTo>
                  <a:pt x="225666" y="210210"/>
                </a:lnTo>
                <a:lnTo>
                  <a:pt x="259473" y="210210"/>
                </a:lnTo>
                <a:lnTo>
                  <a:pt x="266395" y="203288"/>
                </a:lnTo>
                <a:lnTo>
                  <a:pt x="266395" y="201803"/>
                </a:lnTo>
                <a:lnTo>
                  <a:pt x="266395" y="193395"/>
                </a:lnTo>
                <a:lnTo>
                  <a:pt x="281343" y="193395"/>
                </a:lnTo>
                <a:lnTo>
                  <a:pt x="286994" y="187731"/>
                </a:lnTo>
                <a:lnTo>
                  <a:pt x="286994" y="184988"/>
                </a:lnTo>
                <a:lnTo>
                  <a:pt x="286994" y="5664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80665" y="4346511"/>
            <a:ext cx="309880" cy="267335"/>
          </a:xfrm>
          <a:custGeom>
            <a:avLst/>
            <a:gdLst/>
            <a:ahLst/>
            <a:cxnLst/>
            <a:rect l="l" t="t" r="r" b="b"/>
            <a:pathLst>
              <a:path w="309879" h="267335">
                <a:moveTo>
                  <a:pt x="48479" y="101287"/>
                </a:moveTo>
                <a:lnTo>
                  <a:pt x="11146" y="123644"/>
                </a:lnTo>
                <a:lnTo>
                  <a:pt x="8780" y="130159"/>
                </a:lnTo>
                <a:lnTo>
                  <a:pt x="9022" y="137087"/>
                </a:lnTo>
                <a:lnTo>
                  <a:pt x="12001" y="143611"/>
                </a:lnTo>
                <a:lnTo>
                  <a:pt x="13690" y="145935"/>
                </a:lnTo>
                <a:lnTo>
                  <a:pt x="977" y="155181"/>
                </a:lnTo>
                <a:lnTo>
                  <a:pt x="0" y="164972"/>
                </a:lnTo>
                <a:lnTo>
                  <a:pt x="32194" y="209245"/>
                </a:lnTo>
                <a:lnTo>
                  <a:pt x="36118" y="211594"/>
                </a:lnTo>
                <a:lnTo>
                  <a:pt x="40297" y="212216"/>
                </a:lnTo>
                <a:lnTo>
                  <a:pt x="40297" y="239026"/>
                </a:lnTo>
                <a:lnTo>
                  <a:pt x="47028" y="246189"/>
                </a:lnTo>
                <a:lnTo>
                  <a:pt x="62585" y="246189"/>
                </a:lnTo>
                <a:lnTo>
                  <a:pt x="62585" y="261886"/>
                </a:lnTo>
                <a:lnTo>
                  <a:pt x="67843" y="267131"/>
                </a:lnTo>
                <a:lnTo>
                  <a:pt x="117017" y="267131"/>
                </a:lnTo>
                <a:lnTo>
                  <a:pt x="122275" y="261886"/>
                </a:lnTo>
                <a:lnTo>
                  <a:pt x="122275" y="258127"/>
                </a:lnTo>
                <a:lnTo>
                  <a:pt x="72834" y="258127"/>
                </a:lnTo>
                <a:lnTo>
                  <a:pt x="71589" y="256882"/>
                </a:lnTo>
                <a:lnTo>
                  <a:pt x="71589" y="237185"/>
                </a:lnTo>
                <a:lnTo>
                  <a:pt x="52057" y="237185"/>
                </a:lnTo>
                <a:lnTo>
                  <a:pt x="49412" y="234111"/>
                </a:lnTo>
                <a:lnTo>
                  <a:pt x="49314" y="202945"/>
                </a:lnTo>
                <a:lnTo>
                  <a:pt x="40297" y="202945"/>
                </a:lnTo>
                <a:lnTo>
                  <a:pt x="38963" y="202450"/>
                </a:lnTo>
                <a:lnTo>
                  <a:pt x="37719" y="201523"/>
                </a:lnTo>
                <a:lnTo>
                  <a:pt x="10032" y="163461"/>
                </a:lnTo>
                <a:lnTo>
                  <a:pt x="10553" y="159359"/>
                </a:lnTo>
                <a:lnTo>
                  <a:pt x="18999" y="153212"/>
                </a:lnTo>
                <a:lnTo>
                  <a:pt x="30139" y="153212"/>
                </a:lnTo>
                <a:lnTo>
                  <a:pt x="16357" y="134264"/>
                </a:lnTo>
                <a:lnTo>
                  <a:pt x="17246" y="128587"/>
                </a:lnTo>
                <a:lnTo>
                  <a:pt x="44361" y="108864"/>
                </a:lnTo>
                <a:lnTo>
                  <a:pt x="60542" y="108864"/>
                </a:lnTo>
                <a:lnTo>
                  <a:pt x="60274" y="108496"/>
                </a:lnTo>
                <a:lnTo>
                  <a:pt x="54993" y="103652"/>
                </a:lnTo>
                <a:lnTo>
                  <a:pt x="48479" y="101287"/>
                </a:lnTo>
                <a:close/>
              </a:path>
              <a:path w="309879" h="267335">
                <a:moveTo>
                  <a:pt x="236448" y="231381"/>
                </a:moveTo>
                <a:lnTo>
                  <a:pt x="227431" y="231381"/>
                </a:lnTo>
                <a:lnTo>
                  <a:pt x="227431" y="261886"/>
                </a:lnTo>
                <a:lnTo>
                  <a:pt x="232689" y="267131"/>
                </a:lnTo>
                <a:lnTo>
                  <a:pt x="281876" y="267131"/>
                </a:lnTo>
                <a:lnTo>
                  <a:pt x="287121" y="261886"/>
                </a:lnTo>
                <a:lnTo>
                  <a:pt x="287121" y="258127"/>
                </a:lnTo>
                <a:lnTo>
                  <a:pt x="237693" y="258127"/>
                </a:lnTo>
                <a:lnTo>
                  <a:pt x="236448" y="256882"/>
                </a:lnTo>
                <a:lnTo>
                  <a:pt x="236448" y="231381"/>
                </a:lnTo>
                <a:close/>
              </a:path>
              <a:path w="309879" h="267335">
                <a:moveTo>
                  <a:pt x="122275" y="160743"/>
                </a:moveTo>
                <a:lnTo>
                  <a:pt x="112026" y="160743"/>
                </a:lnTo>
                <a:lnTo>
                  <a:pt x="113258" y="161975"/>
                </a:lnTo>
                <a:lnTo>
                  <a:pt x="113258" y="256882"/>
                </a:lnTo>
                <a:lnTo>
                  <a:pt x="112026" y="258127"/>
                </a:lnTo>
                <a:lnTo>
                  <a:pt x="122275" y="258127"/>
                </a:lnTo>
                <a:lnTo>
                  <a:pt x="122275" y="231381"/>
                </a:lnTo>
                <a:lnTo>
                  <a:pt x="168811" y="231381"/>
                </a:lnTo>
                <a:lnTo>
                  <a:pt x="168897" y="227202"/>
                </a:lnTo>
                <a:lnTo>
                  <a:pt x="166916" y="225145"/>
                </a:lnTo>
                <a:lnTo>
                  <a:pt x="164439" y="225094"/>
                </a:lnTo>
                <a:lnTo>
                  <a:pt x="153358" y="224751"/>
                </a:lnTo>
                <a:lnTo>
                  <a:pt x="142557" y="224166"/>
                </a:lnTo>
                <a:lnTo>
                  <a:pt x="132156" y="223349"/>
                </a:lnTo>
                <a:lnTo>
                  <a:pt x="122275" y="222313"/>
                </a:lnTo>
                <a:lnTo>
                  <a:pt x="122275" y="196557"/>
                </a:lnTo>
                <a:lnTo>
                  <a:pt x="147575" y="194396"/>
                </a:lnTo>
                <a:lnTo>
                  <a:pt x="174605" y="193662"/>
                </a:lnTo>
                <a:lnTo>
                  <a:pt x="236448" y="193662"/>
                </a:lnTo>
                <a:lnTo>
                  <a:pt x="236448" y="187477"/>
                </a:lnTo>
                <a:lnTo>
                  <a:pt x="122275" y="187477"/>
                </a:lnTo>
                <a:lnTo>
                  <a:pt x="122275" y="160743"/>
                </a:lnTo>
                <a:close/>
              </a:path>
              <a:path w="309879" h="267335">
                <a:moveTo>
                  <a:pt x="287134" y="160743"/>
                </a:moveTo>
                <a:lnTo>
                  <a:pt x="276885" y="160743"/>
                </a:lnTo>
                <a:lnTo>
                  <a:pt x="278117" y="161975"/>
                </a:lnTo>
                <a:lnTo>
                  <a:pt x="278117" y="256882"/>
                </a:lnTo>
                <a:lnTo>
                  <a:pt x="276885" y="258127"/>
                </a:lnTo>
                <a:lnTo>
                  <a:pt x="287121" y="258127"/>
                </a:lnTo>
                <a:lnTo>
                  <a:pt x="287121" y="246189"/>
                </a:lnTo>
                <a:lnTo>
                  <a:pt x="302679" y="246189"/>
                </a:lnTo>
                <a:lnTo>
                  <a:pt x="309410" y="239026"/>
                </a:lnTo>
                <a:lnTo>
                  <a:pt x="309410" y="237185"/>
                </a:lnTo>
                <a:lnTo>
                  <a:pt x="287121" y="237185"/>
                </a:lnTo>
                <a:lnTo>
                  <a:pt x="287121" y="181686"/>
                </a:lnTo>
                <a:lnTo>
                  <a:pt x="309410" y="181686"/>
                </a:lnTo>
                <a:lnTo>
                  <a:pt x="309410" y="179844"/>
                </a:lnTo>
                <a:lnTo>
                  <a:pt x="302679" y="172669"/>
                </a:lnTo>
                <a:lnTo>
                  <a:pt x="287134" y="172669"/>
                </a:lnTo>
                <a:lnTo>
                  <a:pt x="287134" y="160743"/>
                </a:lnTo>
                <a:close/>
              </a:path>
              <a:path w="309879" h="267335">
                <a:moveTo>
                  <a:pt x="71589" y="181686"/>
                </a:moveTo>
                <a:lnTo>
                  <a:pt x="62585" y="181686"/>
                </a:lnTo>
                <a:lnTo>
                  <a:pt x="62585" y="237185"/>
                </a:lnTo>
                <a:lnTo>
                  <a:pt x="71589" y="237185"/>
                </a:lnTo>
                <a:lnTo>
                  <a:pt x="71589" y="181686"/>
                </a:lnTo>
                <a:close/>
              </a:path>
              <a:path w="309879" h="267335">
                <a:moveTo>
                  <a:pt x="307390" y="213880"/>
                </a:moveTo>
                <a:lnTo>
                  <a:pt x="302412" y="213880"/>
                </a:lnTo>
                <a:lnTo>
                  <a:pt x="300393" y="215899"/>
                </a:lnTo>
                <a:lnTo>
                  <a:pt x="300295" y="234111"/>
                </a:lnTo>
                <a:lnTo>
                  <a:pt x="297662" y="237185"/>
                </a:lnTo>
                <a:lnTo>
                  <a:pt x="309410" y="237185"/>
                </a:lnTo>
                <a:lnTo>
                  <a:pt x="309410" y="215899"/>
                </a:lnTo>
                <a:lnTo>
                  <a:pt x="307390" y="213880"/>
                </a:lnTo>
                <a:close/>
              </a:path>
              <a:path w="309879" h="267335">
                <a:moveTo>
                  <a:pt x="168811" y="231381"/>
                </a:moveTo>
                <a:lnTo>
                  <a:pt x="122275" y="231381"/>
                </a:lnTo>
                <a:lnTo>
                  <a:pt x="132155" y="232397"/>
                </a:lnTo>
                <a:lnTo>
                  <a:pt x="142519" y="233194"/>
                </a:lnTo>
                <a:lnTo>
                  <a:pt x="153254" y="233767"/>
                </a:lnTo>
                <a:lnTo>
                  <a:pt x="164249" y="234111"/>
                </a:lnTo>
                <a:lnTo>
                  <a:pt x="166789" y="234111"/>
                </a:lnTo>
                <a:lnTo>
                  <a:pt x="168795" y="232155"/>
                </a:lnTo>
                <a:lnTo>
                  <a:pt x="168811" y="231381"/>
                </a:lnTo>
                <a:close/>
              </a:path>
              <a:path w="309879" h="267335">
                <a:moveTo>
                  <a:pt x="236448" y="193662"/>
                </a:moveTo>
                <a:lnTo>
                  <a:pt x="174605" y="193662"/>
                </a:lnTo>
                <a:lnTo>
                  <a:pt x="201760" y="194375"/>
                </a:lnTo>
                <a:lnTo>
                  <a:pt x="227431" y="196557"/>
                </a:lnTo>
                <a:lnTo>
                  <a:pt x="227431" y="222313"/>
                </a:lnTo>
                <a:lnTo>
                  <a:pt x="217555" y="223350"/>
                </a:lnTo>
                <a:lnTo>
                  <a:pt x="207156" y="224167"/>
                </a:lnTo>
                <a:lnTo>
                  <a:pt x="196356" y="224756"/>
                </a:lnTo>
                <a:lnTo>
                  <a:pt x="185280" y="225107"/>
                </a:lnTo>
                <a:lnTo>
                  <a:pt x="182791" y="225145"/>
                </a:lnTo>
                <a:lnTo>
                  <a:pt x="180809" y="227202"/>
                </a:lnTo>
                <a:lnTo>
                  <a:pt x="180911" y="232155"/>
                </a:lnTo>
                <a:lnTo>
                  <a:pt x="182918" y="234111"/>
                </a:lnTo>
                <a:lnTo>
                  <a:pt x="185458" y="234111"/>
                </a:lnTo>
                <a:lnTo>
                  <a:pt x="196452" y="233767"/>
                </a:lnTo>
                <a:lnTo>
                  <a:pt x="207187" y="233194"/>
                </a:lnTo>
                <a:lnTo>
                  <a:pt x="217551" y="232397"/>
                </a:lnTo>
                <a:lnTo>
                  <a:pt x="227431" y="231381"/>
                </a:lnTo>
                <a:lnTo>
                  <a:pt x="236448" y="231381"/>
                </a:lnTo>
                <a:lnTo>
                  <a:pt x="236448" y="193662"/>
                </a:lnTo>
                <a:close/>
              </a:path>
              <a:path w="309879" h="267335">
                <a:moveTo>
                  <a:pt x="30139" y="153212"/>
                </a:moveTo>
                <a:lnTo>
                  <a:pt x="18999" y="153212"/>
                </a:lnTo>
                <a:lnTo>
                  <a:pt x="41084" y="183578"/>
                </a:lnTo>
                <a:lnTo>
                  <a:pt x="40527" y="185369"/>
                </a:lnTo>
                <a:lnTo>
                  <a:pt x="40297" y="187045"/>
                </a:lnTo>
                <a:lnTo>
                  <a:pt x="40297" y="202945"/>
                </a:lnTo>
                <a:lnTo>
                  <a:pt x="49314" y="202945"/>
                </a:lnTo>
                <a:lnTo>
                  <a:pt x="49321" y="187045"/>
                </a:lnTo>
                <a:lnTo>
                  <a:pt x="49834" y="185369"/>
                </a:lnTo>
                <a:lnTo>
                  <a:pt x="52082" y="182448"/>
                </a:lnTo>
                <a:lnTo>
                  <a:pt x="53746" y="181686"/>
                </a:lnTo>
                <a:lnTo>
                  <a:pt x="71589" y="181686"/>
                </a:lnTo>
                <a:lnTo>
                  <a:pt x="71589" y="175717"/>
                </a:lnTo>
                <a:lnTo>
                  <a:pt x="46507" y="175717"/>
                </a:lnTo>
                <a:lnTo>
                  <a:pt x="30139" y="153212"/>
                </a:lnTo>
                <a:close/>
              </a:path>
              <a:path w="309879" h="267335">
                <a:moveTo>
                  <a:pt x="309410" y="181686"/>
                </a:moveTo>
                <a:lnTo>
                  <a:pt x="297662" y="181686"/>
                </a:lnTo>
                <a:lnTo>
                  <a:pt x="300393" y="184873"/>
                </a:lnTo>
                <a:lnTo>
                  <a:pt x="300393" y="199847"/>
                </a:lnTo>
                <a:lnTo>
                  <a:pt x="302412" y="201866"/>
                </a:lnTo>
                <a:lnTo>
                  <a:pt x="307390" y="201866"/>
                </a:lnTo>
                <a:lnTo>
                  <a:pt x="309410" y="199847"/>
                </a:lnTo>
                <a:lnTo>
                  <a:pt x="309410" y="181686"/>
                </a:lnTo>
                <a:close/>
              </a:path>
              <a:path w="309879" h="267335">
                <a:moveTo>
                  <a:pt x="174879" y="184643"/>
                </a:moveTo>
                <a:lnTo>
                  <a:pt x="147798" y="185353"/>
                </a:lnTo>
                <a:lnTo>
                  <a:pt x="122275" y="187477"/>
                </a:lnTo>
                <a:lnTo>
                  <a:pt x="227444" y="187477"/>
                </a:lnTo>
                <a:lnTo>
                  <a:pt x="201906" y="185353"/>
                </a:lnTo>
                <a:lnTo>
                  <a:pt x="174879" y="184643"/>
                </a:lnTo>
                <a:close/>
              </a:path>
              <a:path w="309879" h="267335">
                <a:moveTo>
                  <a:pt x="281876" y="151726"/>
                </a:moveTo>
                <a:lnTo>
                  <a:pt x="232689" y="151726"/>
                </a:lnTo>
                <a:lnTo>
                  <a:pt x="227444" y="156984"/>
                </a:lnTo>
                <a:lnTo>
                  <a:pt x="227444" y="187477"/>
                </a:lnTo>
                <a:lnTo>
                  <a:pt x="236448" y="187477"/>
                </a:lnTo>
                <a:lnTo>
                  <a:pt x="236448" y="161975"/>
                </a:lnTo>
                <a:lnTo>
                  <a:pt x="237693" y="160743"/>
                </a:lnTo>
                <a:lnTo>
                  <a:pt x="287134" y="160743"/>
                </a:lnTo>
                <a:lnTo>
                  <a:pt x="287134" y="156984"/>
                </a:lnTo>
                <a:lnTo>
                  <a:pt x="281876" y="151726"/>
                </a:lnTo>
                <a:close/>
              </a:path>
              <a:path w="309879" h="267335">
                <a:moveTo>
                  <a:pt x="117017" y="151726"/>
                </a:moveTo>
                <a:lnTo>
                  <a:pt x="67843" y="151726"/>
                </a:lnTo>
                <a:lnTo>
                  <a:pt x="62585" y="156984"/>
                </a:lnTo>
                <a:lnTo>
                  <a:pt x="62585" y="172669"/>
                </a:lnTo>
                <a:lnTo>
                  <a:pt x="54927" y="172669"/>
                </a:lnTo>
                <a:lnTo>
                  <a:pt x="51231" y="172986"/>
                </a:lnTo>
                <a:lnTo>
                  <a:pt x="48653" y="174053"/>
                </a:lnTo>
                <a:lnTo>
                  <a:pt x="46507" y="175717"/>
                </a:lnTo>
                <a:lnTo>
                  <a:pt x="71589" y="175717"/>
                </a:lnTo>
                <a:lnTo>
                  <a:pt x="71589" y="161975"/>
                </a:lnTo>
                <a:lnTo>
                  <a:pt x="72834" y="160743"/>
                </a:lnTo>
                <a:lnTo>
                  <a:pt x="122275" y="160743"/>
                </a:lnTo>
                <a:lnTo>
                  <a:pt x="122275" y="156984"/>
                </a:lnTo>
                <a:lnTo>
                  <a:pt x="117017" y="151726"/>
                </a:lnTo>
                <a:close/>
              </a:path>
              <a:path w="309879" h="267335">
                <a:moveTo>
                  <a:pt x="60542" y="108864"/>
                </a:moveTo>
                <a:lnTo>
                  <a:pt x="44361" y="108864"/>
                </a:lnTo>
                <a:lnTo>
                  <a:pt x="50063" y="109766"/>
                </a:lnTo>
                <a:lnTo>
                  <a:pt x="80581" y="151726"/>
                </a:lnTo>
                <a:lnTo>
                  <a:pt x="107696" y="151726"/>
                </a:lnTo>
                <a:lnTo>
                  <a:pt x="108879" y="150964"/>
                </a:lnTo>
                <a:lnTo>
                  <a:pt x="91160" y="150964"/>
                </a:lnTo>
                <a:lnTo>
                  <a:pt x="76009" y="130124"/>
                </a:lnTo>
                <a:lnTo>
                  <a:pt x="84466" y="122796"/>
                </a:lnTo>
                <a:lnTo>
                  <a:pt x="70675" y="122796"/>
                </a:lnTo>
                <a:lnTo>
                  <a:pt x="60542" y="108864"/>
                </a:lnTo>
                <a:close/>
              </a:path>
              <a:path w="309879" h="267335">
                <a:moveTo>
                  <a:pt x="172203" y="68275"/>
                </a:moveTo>
                <a:lnTo>
                  <a:pt x="161061" y="68275"/>
                </a:lnTo>
                <a:lnTo>
                  <a:pt x="176212" y="89103"/>
                </a:lnTo>
                <a:lnTo>
                  <a:pt x="157074" y="105687"/>
                </a:lnTo>
                <a:lnTo>
                  <a:pt x="135552" y="122250"/>
                </a:lnTo>
                <a:lnTo>
                  <a:pt x="113277" y="137580"/>
                </a:lnTo>
                <a:lnTo>
                  <a:pt x="91160" y="150964"/>
                </a:lnTo>
                <a:lnTo>
                  <a:pt x="108879" y="150964"/>
                </a:lnTo>
                <a:lnTo>
                  <a:pt x="126627" y="139536"/>
                </a:lnTo>
                <a:lnTo>
                  <a:pt x="145807" y="125888"/>
                </a:lnTo>
                <a:lnTo>
                  <a:pt x="164394" y="111336"/>
                </a:lnTo>
                <a:lnTo>
                  <a:pt x="181546" y="96431"/>
                </a:lnTo>
                <a:lnTo>
                  <a:pt x="192686" y="96431"/>
                </a:lnTo>
                <a:lnTo>
                  <a:pt x="172203" y="68275"/>
                </a:lnTo>
                <a:close/>
              </a:path>
              <a:path w="309879" h="267335">
                <a:moveTo>
                  <a:pt x="178714" y="0"/>
                </a:moveTo>
                <a:lnTo>
                  <a:pt x="138938" y="28930"/>
                </a:lnTo>
                <a:lnTo>
                  <a:pt x="137782" y="36271"/>
                </a:lnTo>
                <a:lnTo>
                  <a:pt x="155727" y="60934"/>
                </a:lnTo>
                <a:lnTo>
                  <a:pt x="133819" y="74236"/>
                </a:lnTo>
                <a:lnTo>
                  <a:pt x="111544" y="89560"/>
                </a:lnTo>
                <a:lnTo>
                  <a:pt x="90097" y="106036"/>
                </a:lnTo>
                <a:lnTo>
                  <a:pt x="70675" y="122796"/>
                </a:lnTo>
                <a:lnTo>
                  <a:pt x="84466" y="122796"/>
                </a:lnTo>
                <a:lnTo>
                  <a:pt x="95115" y="113568"/>
                </a:lnTo>
                <a:lnTo>
                  <a:pt x="116511" y="97089"/>
                </a:lnTo>
                <a:lnTo>
                  <a:pt x="138919" y="81666"/>
                </a:lnTo>
                <a:lnTo>
                  <a:pt x="161061" y="68275"/>
                </a:lnTo>
                <a:lnTo>
                  <a:pt x="172203" y="68275"/>
                </a:lnTo>
                <a:lnTo>
                  <a:pt x="148005" y="35013"/>
                </a:lnTo>
                <a:lnTo>
                  <a:pt x="148285" y="33286"/>
                </a:lnTo>
                <a:lnTo>
                  <a:pt x="179984" y="10223"/>
                </a:lnTo>
                <a:lnTo>
                  <a:pt x="192653" y="10223"/>
                </a:lnTo>
                <a:lnTo>
                  <a:pt x="186055" y="1155"/>
                </a:lnTo>
                <a:lnTo>
                  <a:pt x="178714" y="0"/>
                </a:lnTo>
                <a:close/>
              </a:path>
              <a:path w="309879" h="267335">
                <a:moveTo>
                  <a:pt x="192686" y="96431"/>
                </a:moveTo>
                <a:lnTo>
                  <a:pt x="181546" y="96431"/>
                </a:lnTo>
                <a:lnTo>
                  <a:pt x="199491" y="121107"/>
                </a:lnTo>
                <a:lnTo>
                  <a:pt x="206832" y="122250"/>
                </a:lnTo>
                <a:lnTo>
                  <a:pt x="220872" y="112039"/>
                </a:lnTo>
                <a:lnTo>
                  <a:pt x="205562" y="112039"/>
                </a:lnTo>
                <a:lnTo>
                  <a:pt x="203847" y="111772"/>
                </a:lnTo>
                <a:lnTo>
                  <a:pt x="192686" y="96431"/>
                </a:lnTo>
                <a:close/>
              </a:path>
              <a:path w="309879" h="267335">
                <a:moveTo>
                  <a:pt x="192653" y="10223"/>
                </a:moveTo>
                <a:lnTo>
                  <a:pt x="179984" y="10223"/>
                </a:lnTo>
                <a:lnTo>
                  <a:pt x="181711" y="10502"/>
                </a:lnTo>
                <a:lnTo>
                  <a:pt x="237528" y="87248"/>
                </a:lnTo>
                <a:lnTo>
                  <a:pt x="237261" y="88976"/>
                </a:lnTo>
                <a:lnTo>
                  <a:pt x="205562" y="112039"/>
                </a:lnTo>
                <a:lnTo>
                  <a:pt x="220872" y="112039"/>
                </a:lnTo>
                <a:lnTo>
                  <a:pt x="246595" y="93332"/>
                </a:lnTo>
                <a:lnTo>
                  <a:pt x="247751" y="85991"/>
                </a:lnTo>
                <a:lnTo>
                  <a:pt x="238531" y="73304"/>
                </a:lnTo>
                <a:lnTo>
                  <a:pt x="248540" y="66014"/>
                </a:lnTo>
                <a:lnTo>
                  <a:pt x="233222" y="66014"/>
                </a:lnTo>
                <a:lnTo>
                  <a:pt x="200583" y="21132"/>
                </a:lnTo>
                <a:lnTo>
                  <a:pt x="209105" y="14935"/>
                </a:lnTo>
                <a:lnTo>
                  <a:pt x="223627" y="14935"/>
                </a:lnTo>
                <a:lnTo>
                  <a:pt x="222833" y="13842"/>
                </a:lnTo>
                <a:lnTo>
                  <a:pt x="195287" y="13842"/>
                </a:lnTo>
                <a:lnTo>
                  <a:pt x="192653" y="10223"/>
                </a:lnTo>
                <a:close/>
              </a:path>
              <a:path w="309879" h="267335">
                <a:moveTo>
                  <a:pt x="223627" y="14935"/>
                </a:moveTo>
                <a:lnTo>
                  <a:pt x="209105" y="14935"/>
                </a:lnTo>
                <a:lnTo>
                  <a:pt x="213194" y="15913"/>
                </a:lnTo>
                <a:lnTo>
                  <a:pt x="242087" y="55625"/>
                </a:lnTo>
                <a:lnTo>
                  <a:pt x="241744" y="59816"/>
                </a:lnTo>
                <a:lnTo>
                  <a:pt x="233222" y="66014"/>
                </a:lnTo>
                <a:lnTo>
                  <a:pt x="248540" y="66014"/>
                </a:lnTo>
                <a:lnTo>
                  <a:pt x="251104" y="64147"/>
                </a:lnTo>
                <a:lnTo>
                  <a:pt x="252336" y="54394"/>
                </a:lnTo>
                <a:lnTo>
                  <a:pt x="223627" y="14935"/>
                </a:lnTo>
                <a:close/>
              </a:path>
              <a:path w="309879" h="267335">
                <a:moveTo>
                  <a:pt x="212499" y="7116"/>
                </a:moveTo>
                <a:lnTo>
                  <a:pt x="206631" y="7149"/>
                </a:lnTo>
                <a:lnTo>
                  <a:pt x="201180" y="9563"/>
                </a:lnTo>
                <a:lnTo>
                  <a:pt x="195287" y="13842"/>
                </a:lnTo>
                <a:lnTo>
                  <a:pt x="222833" y="13842"/>
                </a:lnTo>
                <a:lnTo>
                  <a:pt x="222694" y="13652"/>
                </a:lnTo>
                <a:lnTo>
                  <a:pt x="218086" y="9329"/>
                </a:lnTo>
                <a:lnTo>
                  <a:pt x="212499" y="7116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57868" y="4794999"/>
            <a:ext cx="355600" cy="266065"/>
          </a:xfrm>
          <a:custGeom>
            <a:avLst/>
            <a:gdLst/>
            <a:ahLst/>
            <a:cxnLst/>
            <a:rect l="l" t="t" r="r" b="b"/>
            <a:pathLst>
              <a:path w="355600" h="266064">
                <a:moveTo>
                  <a:pt x="72212" y="218300"/>
                </a:moveTo>
                <a:lnTo>
                  <a:pt x="60401" y="218300"/>
                </a:lnTo>
                <a:lnTo>
                  <a:pt x="60401" y="257594"/>
                </a:lnTo>
                <a:lnTo>
                  <a:pt x="68338" y="265518"/>
                </a:lnTo>
                <a:lnTo>
                  <a:pt x="93789" y="265518"/>
                </a:lnTo>
                <a:lnTo>
                  <a:pt x="101714" y="257594"/>
                </a:lnTo>
                <a:lnTo>
                  <a:pt x="101714" y="253707"/>
                </a:lnTo>
                <a:lnTo>
                  <a:pt x="74853" y="253707"/>
                </a:lnTo>
                <a:lnTo>
                  <a:pt x="72212" y="251066"/>
                </a:lnTo>
                <a:lnTo>
                  <a:pt x="72212" y="218300"/>
                </a:lnTo>
                <a:close/>
              </a:path>
              <a:path w="355600" h="266064">
                <a:moveTo>
                  <a:pt x="292607" y="218300"/>
                </a:moveTo>
                <a:lnTo>
                  <a:pt x="278930" y="218300"/>
                </a:lnTo>
                <a:lnTo>
                  <a:pt x="274036" y="228149"/>
                </a:lnTo>
                <a:lnTo>
                  <a:pt x="273076" y="238761"/>
                </a:lnTo>
                <a:lnTo>
                  <a:pt x="275949" y="249023"/>
                </a:lnTo>
                <a:lnTo>
                  <a:pt x="282549" y="257822"/>
                </a:lnTo>
                <a:lnTo>
                  <a:pt x="291910" y="263594"/>
                </a:lnTo>
                <a:lnTo>
                  <a:pt x="302388" y="265518"/>
                </a:lnTo>
                <a:lnTo>
                  <a:pt x="312869" y="263594"/>
                </a:lnTo>
                <a:lnTo>
                  <a:pt x="322237" y="257822"/>
                </a:lnTo>
                <a:lnTo>
                  <a:pt x="325320" y="253707"/>
                </a:lnTo>
                <a:lnTo>
                  <a:pt x="292607" y="253707"/>
                </a:lnTo>
                <a:lnTo>
                  <a:pt x="284683" y="245783"/>
                </a:lnTo>
                <a:lnTo>
                  <a:pt x="284683" y="226225"/>
                </a:lnTo>
                <a:lnTo>
                  <a:pt x="292607" y="218300"/>
                </a:lnTo>
                <a:close/>
              </a:path>
              <a:path w="355600" h="266064">
                <a:moveTo>
                  <a:pt x="101714" y="218300"/>
                </a:moveTo>
                <a:lnTo>
                  <a:pt x="89915" y="218300"/>
                </a:lnTo>
                <a:lnTo>
                  <a:pt x="89915" y="251066"/>
                </a:lnTo>
                <a:lnTo>
                  <a:pt x="87274" y="253707"/>
                </a:lnTo>
                <a:lnTo>
                  <a:pt x="101714" y="253707"/>
                </a:lnTo>
                <a:lnTo>
                  <a:pt x="101714" y="218300"/>
                </a:lnTo>
                <a:close/>
              </a:path>
              <a:path w="355600" h="266064">
                <a:moveTo>
                  <a:pt x="325843" y="218300"/>
                </a:moveTo>
                <a:lnTo>
                  <a:pt x="312165" y="218300"/>
                </a:lnTo>
                <a:lnTo>
                  <a:pt x="320090" y="226225"/>
                </a:lnTo>
                <a:lnTo>
                  <a:pt x="320090" y="245783"/>
                </a:lnTo>
                <a:lnTo>
                  <a:pt x="312165" y="253707"/>
                </a:lnTo>
                <a:lnTo>
                  <a:pt x="325320" y="253707"/>
                </a:lnTo>
                <a:lnTo>
                  <a:pt x="328829" y="249023"/>
                </a:lnTo>
                <a:lnTo>
                  <a:pt x="331698" y="238761"/>
                </a:lnTo>
                <a:lnTo>
                  <a:pt x="330738" y="228149"/>
                </a:lnTo>
                <a:lnTo>
                  <a:pt x="325843" y="218300"/>
                </a:lnTo>
                <a:close/>
              </a:path>
              <a:path w="355600" h="266064">
                <a:moveTo>
                  <a:pt x="30302" y="23996"/>
                </a:moveTo>
                <a:lnTo>
                  <a:pt x="22937" y="26102"/>
                </a:lnTo>
                <a:lnTo>
                  <a:pt x="16509" y="30492"/>
                </a:lnTo>
                <a:lnTo>
                  <a:pt x="11330" y="38300"/>
                </a:lnTo>
                <a:lnTo>
                  <a:pt x="9604" y="47180"/>
                </a:lnTo>
                <a:lnTo>
                  <a:pt x="11330" y="56060"/>
                </a:lnTo>
                <a:lnTo>
                  <a:pt x="16509" y="63868"/>
                </a:lnTo>
                <a:lnTo>
                  <a:pt x="18681" y="66040"/>
                </a:lnTo>
                <a:lnTo>
                  <a:pt x="10591" y="68199"/>
                </a:lnTo>
                <a:lnTo>
                  <a:pt x="4279" y="74510"/>
                </a:lnTo>
                <a:lnTo>
                  <a:pt x="0" y="90690"/>
                </a:lnTo>
                <a:lnTo>
                  <a:pt x="2349" y="99301"/>
                </a:lnTo>
                <a:lnTo>
                  <a:pt x="8305" y="105181"/>
                </a:lnTo>
                <a:lnTo>
                  <a:pt x="74256" y="171081"/>
                </a:lnTo>
                <a:lnTo>
                  <a:pt x="48602" y="171081"/>
                </a:lnTo>
                <a:lnTo>
                  <a:pt x="39411" y="172938"/>
                </a:lnTo>
                <a:lnTo>
                  <a:pt x="31907" y="178000"/>
                </a:lnTo>
                <a:lnTo>
                  <a:pt x="26842" y="185534"/>
                </a:lnTo>
                <a:lnTo>
                  <a:pt x="24993" y="194691"/>
                </a:lnTo>
                <a:lnTo>
                  <a:pt x="26848" y="203882"/>
                </a:lnTo>
                <a:lnTo>
                  <a:pt x="31907" y="211386"/>
                </a:lnTo>
                <a:lnTo>
                  <a:pt x="39411" y="216445"/>
                </a:lnTo>
                <a:lnTo>
                  <a:pt x="48602" y="218300"/>
                </a:lnTo>
                <a:lnTo>
                  <a:pt x="347573" y="218300"/>
                </a:lnTo>
                <a:lnTo>
                  <a:pt x="355511" y="210375"/>
                </a:lnTo>
                <a:lnTo>
                  <a:pt x="355511" y="206502"/>
                </a:lnTo>
                <a:lnTo>
                  <a:pt x="42075" y="206502"/>
                </a:lnTo>
                <a:lnTo>
                  <a:pt x="36791" y="201218"/>
                </a:lnTo>
                <a:lnTo>
                  <a:pt x="36791" y="188175"/>
                </a:lnTo>
                <a:lnTo>
                  <a:pt x="42075" y="182892"/>
                </a:lnTo>
                <a:lnTo>
                  <a:pt x="102745" y="182892"/>
                </a:lnTo>
                <a:lnTo>
                  <a:pt x="12052" y="92189"/>
                </a:lnTo>
                <a:lnTo>
                  <a:pt x="12052" y="84721"/>
                </a:lnTo>
                <a:lnTo>
                  <a:pt x="17001" y="79781"/>
                </a:lnTo>
                <a:lnTo>
                  <a:pt x="21335" y="75717"/>
                </a:lnTo>
                <a:lnTo>
                  <a:pt x="45618" y="75717"/>
                </a:lnTo>
                <a:lnTo>
                  <a:pt x="40886" y="71080"/>
                </a:lnTo>
                <a:lnTo>
                  <a:pt x="38950" y="69571"/>
                </a:lnTo>
                <a:lnTo>
                  <a:pt x="20269" y="50888"/>
                </a:lnTo>
                <a:lnTo>
                  <a:pt x="20256" y="43446"/>
                </a:lnTo>
                <a:lnTo>
                  <a:pt x="24815" y="38836"/>
                </a:lnTo>
                <a:lnTo>
                  <a:pt x="29489" y="34315"/>
                </a:lnTo>
                <a:lnTo>
                  <a:pt x="55672" y="34315"/>
                </a:lnTo>
                <a:lnTo>
                  <a:pt x="58391" y="27063"/>
                </a:lnTo>
                <a:lnTo>
                  <a:pt x="45237" y="27063"/>
                </a:lnTo>
                <a:lnTo>
                  <a:pt x="37926" y="24299"/>
                </a:lnTo>
                <a:lnTo>
                  <a:pt x="30302" y="23996"/>
                </a:lnTo>
                <a:close/>
              </a:path>
              <a:path w="355600" h="266064">
                <a:moveTo>
                  <a:pt x="102745" y="182892"/>
                </a:moveTo>
                <a:lnTo>
                  <a:pt x="86055" y="182892"/>
                </a:lnTo>
                <a:lnTo>
                  <a:pt x="109664" y="206502"/>
                </a:lnTo>
                <a:lnTo>
                  <a:pt x="126352" y="206502"/>
                </a:lnTo>
                <a:lnTo>
                  <a:pt x="102745" y="182892"/>
                </a:lnTo>
                <a:close/>
              </a:path>
              <a:path w="355600" h="266064">
                <a:moveTo>
                  <a:pt x="45618" y="75717"/>
                </a:moveTo>
                <a:lnTo>
                  <a:pt x="28638" y="75717"/>
                </a:lnTo>
                <a:lnTo>
                  <a:pt x="33337" y="80111"/>
                </a:lnTo>
                <a:lnTo>
                  <a:pt x="135483" y="182257"/>
                </a:lnTo>
                <a:lnTo>
                  <a:pt x="136982" y="182880"/>
                </a:lnTo>
                <a:lnTo>
                  <a:pt x="138544" y="182892"/>
                </a:lnTo>
                <a:lnTo>
                  <a:pt x="341058" y="182892"/>
                </a:lnTo>
                <a:lnTo>
                  <a:pt x="343670" y="185504"/>
                </a:lnTo>
                <a:lnTo>
                  <a:pt x="343665" y="203882"/>
                </a:lnTo>
                <a:lnTo>
                  <a:pt x="341058" y="206502"/>
                </a:lnTo>
                <a:lnTo>
                  <a:pt x="355511" y="206502"/>
                </a:lnTo>
                <a:lnTo>
                  <a:pt x="355511" y="179006"/>
                </a:lnTo>
                <a:lnTo>
                  <a:pt x="347662" y="171170"/>
                </a:lnTo>
                <a:lnTo>
                  <a:pt x="281914" y="171170"/>
                </a:lnTo>
                <a:lnTo>
                  <a:pt x="278295" y="171081"/>
                </a:lnTo>
                <a:lnTo>
                  <a:pt x="141223" y="171081"/>
                </a:lnTo>
                <a:lnTo>
                  <a:pt x="133553" y="163410"/>
                </a:lnTo>
                <a:lnTo>
                  <a:pt x="144780" y="155003"/>
                </a:lnTo>
                <a:lnTo>
                  <a:pt x="125133" y="155003"/>
                </a:lnTo>
                <a:lnTo>
                  <a:pt x="49174" y="79201"/>
                </a:lnTo>
                <a:lnTo>
                  <a:pt x="45618" y="75717"/>
                </a:lnTo>
                <a:close/>
              </a:path>
              <a:path w="355600" h="266064">
                <a:moveTo>
                  <a:pt x="255574" y="110109"/>
                </a:moveTo>
                <a:lnTo>
                  <a:pt x="231565" y="110109"/>
                </a:lnTo>
                <a:lnTo>
                  <a:pt x="238232" y="111404"/>
                </a:lnTo>
                <a:lnTo>
                  <a:pt x="244093" y="115290"/>
                </a:lnTo>
                <a:lnTo>
                  <a:pt x="287324" y="158521"/>
                </a:lnTo>
                <a:lnTo>
                  <a:pt x="288074" y="162382"/>
                </a:lnTo>
                <a:lnTo>
                  <a:pt x="285229" y="169049"/>
                </a:lnTo>
                <a:lnTo>
                  <a:pt x="281914" y="171170"/>
                </a:lnTo>
                <a:lnTo>
                  <a:pt x="347662" y="171170"/>
                </a:lnTo>
                <a:lnTo>
                  <a:pt x="300585" y="171108"/>
                </a:lnTo>
                <a:lnTo>
                  <a:pt x="297230" y="170990"/>
                </a:lnTo>
                <a:lnTo>
                  <a:pt x="297370" y="170649"/>
                </a:lnTo>
                <a:lnTo>
                  <a:pt x="299043" y="164607"/>
                </a:lnTo>
                <a:lnTo>
                  <a:pt x="298837" y="158476"/>
                </a:lnTo>
                <a:lnTo>
                  <a:pt x="296831" y="152679"/>
                </a:lnTo>
                <a:lnTo>
                  <a:pt x="293103" y="147637"/>
                </a:lnTo>
                <a:lnTo>
                  <a:pt x="255574" y="110109"/>
                </a:lnTo>
                <a:close/>
              </a:path>
              <a:path w="355600" h="266064">
                <a:moveTo>
                  <a:pt x="347573" y="171081"/>
                </a:moveTo>
                <a:lnTo>
                  <a:pt x="300585" y="171108"/>
                </a:lnTo>
                <a:lnTo>
                  <a:pt x="347600" y="171108"/>
                </a:lnTo>
                <a:close/>
              </a:path>
              <a:path w="355600" h="266064">
                <a:moveTo>
                  <a:pt x="212877" y="138150"/>
                </a:moveTo>
                <a:lnTo>
                  <a:pt x="196176" y="138150"/>
                </a:lnTo>
                <a:lnTo>
                  <a:pt x="208711" y="150672"/>
                </a:lnTo>
                <a:lnTo>
                  <a:pt x="188328" y="171081"/>
                </a:lnTo>
                <a:lnTo>
                  <a:pt x="205003" y="171081"/>
                </a:lnTo>
                <a:lnTo>
                  <a:pt x="231559" y="144500"/>
                </a:lnTo>
                <a:lnTo>
                  <a:pt x="248257" y="144500"/>
                </a:lnTo>
                <a:lnTo>
                  <a:pt x="246089" y="142328"/>
                </a:lnTo>
                <a:lnTo>
                  <a:pt x="217055" y="142328"/>
                </a:lnTo>
                <a:lnTo>
                  <a:pt x="212877" y="138150"/>
                </a:lnTo>
                <a:close/>
              </a:path>
              <a:path w="355600" h="266064">
                <a:moveTo>
                  <a:pt x="248257" y="144500"/>
                </a:moveTo>
                <a:lnTo>
                  <a:pt x="231559" y="144500"/>
                </a:lnTo>
                <a:lnTo>
                  <a:pt x="258114" y="171081"/>
                </a:lnTo>
                <a:lnTo>
                  <a:pt x="278295" y="171081"/>
                </a:lnTo>
                <a:lnTo>
                  <a:pt x="275831" y="170954"/>
                </a:lnTo>
                <a:lnTo>
                  <a:pt x="273507" y="169875"/>
                </a:lnTo>
                <a:lnTo>
                  <a:pt x="271805" y="168097"/>
                </a:lnTo>
                <a:lnTo>
                  <a:pt x="248257" y="144500"/>
                </a:lnTo>
                <a:close/>
              </a:path>
              <a:path w="355600" h="266064">
                <a:moveTo>
                  <a:pt x="157185" y="128689"/>
                </a:moveTo>
                <a:lnTo>
                  <a:pt x="140525" y="128689"/>
                </a:lnTo>
                <a:lnTo>
                  <a:pt x="148970" y="137147"/>
                </a:lnTo>
                <a:lnTo>
                  <a:pt x="125133" y="155003"/>
                </a:lnTo>
                <a:lnTo>
                  <a:pt x="144780" y="155003"/>
                </a:lnTo>
                <a:lnTo>
                  <a:pt x="157518" y="145465"/>
                </a:lnTo>
                <a:lnTo>
                  <a:pt x="188420" y="145465"/>
                </a:lnTo>
                <a:lnTo>
                  <a:pt x="189763" y="144564"/>
                </a:lnTo>
                <a:lnTo>
                  <a:pt x="193484" y="140843"/>
                </a:lnTo>
                <a:lnTo>
                  <a:pt x="169341" y="140843"/>
                </a:lnTo>
                <a:lnTo>
                  <a:pt x="157185" y="128689"/>
                </a:lnTo>
                <a:close/>
              </a:path>
              <a:path w="355600" h="266064">
                <a:moveTo>
                  <a:pt x="188420" y="145465"/>
                </a:moveTo>
                <a:lnTo>
                  <a:pt x="157518" y="145465"/>
                </a:lnTo>
                <a:lnTo>
                  <a:pt x="165237" y="150046"/>
                </a:lnTo>
                <a:lnTo>
                  <a:pt x="173816" y="151406"/>
                </a:lnTo>
                <a:lnTo>
                  <a:pt x="182308" y="149569"/>
                </a:lnTo>
                <a:lnTo>
                  <a:pt x="188420" y="145465"/>
                </a:lnTo>
                <a:close/>
              </a:path>
              <a:path w="355600" h="266064">
                <a:moveTo>
                  <a:pt x="233133" y="130238"/>
                </a:moveTo>
                <a:lnTo>
                  <a:pt x="228295" y="130238"/>
                </a:lnTo>
                <a:lnTo>
                  <a:pt x="227876" y="131495"/>
                </a:lnTo>
                <a:lnTo>
                  <a:pt x="217055" y="142328"/>
                </a:lnTo>
                <a:lnTo>
                  <a:pt x="246089" y="142328"/>
                </a:lnTo>
                <a:lnTo>
                  <a:pt x="234645" y="130860"/>
                </a:lnTo>
                <a:lnTo>
                  <a:pt x="233133" y="130238"/>
                </a:lnTo>
                <a:close/>
              </a:path>
              <a:path w="355600" h="266064">
                <a:moveTo>
                  <a:pt x="231560" y="98342"/>
                </a:moveTo>
                <a:lnTo>
                  <a:pt x="220457" y="100499"/>
                </a:lnTo>
                <a:lnTo>
                  <a:pt x="210692" y="106972"/>
                </a:lnTo>
                <a:lnTo>
                  <a:pt x="176809" y="140843"/>
                </a:lnTo>
                <a:lnTo>
                  <a:pt x="193484" y="140843"/>
                </a:lnTo>
                <a:lnTo>
                  <a:pt x="196176" y="138150"/>
                </a:lnTo>
                <a:lnTo>
                  <a:pt x="212877" y="138150"/>
                </a:lnTo>
                <a:lnTo>
                  <a:pt x="204520" y="129794"/>
                </a:lnTo>
                <a:lnTo>
                  <a:pt x="219036" y="115290"/>
                </a:lnTo>
                <a:lnTo>
                  <a:pt x="224898" y="111404"/>
                </a:lnTo>
                <a:lnTo>
                  <a:pt x="231565" y="110109"/>
                </a:lnTo>
                <a:lnTo>
                  <a:pt x="255574" y="110109"/>
                </a:lnTo>
                <a:lnTo>
                  <a:pt x="252437" y="106972"/>
                </a:lnTo>
                <a:lnTo>
                  <a:pt x="242666" y="100499"/>
                </a:lnTo>
                <a:lnTo>
                  <a:pt x="231560" y="98342"/>
                </a:lnTo>
                <a:close/>
              </a:path>
              <a:path w="355600" h="266064">
                <a:moveTo>
                  <a:pt x="125314" y="96824"/>
                </a:moveTo>
                <a:lnTo>
                  <a:pt x="108648" y="96824"/>
                </a:lnTo>
                <a:lnTo>
                  <a:pt x="132333" y="120497"/>
                </a:lnTo>
                <a:lnTo>
                  <a:pt x="130733" y="122834"/>
                </a:lnTo>
                <a:lnTo>
                  <a:pt x="131038" y="125984"/>
                </a:lnTo>
                <a:lnTo>
                  <a:pt x="135039" y="129984"/>
                </a:lnTo>
                <a:lnTo>
                  <a:pt x="138188" y="130276"/>
                </a:lnTo>
                <a:lnTo>
                  <a:pt x="140525" y="128689"/>
                </a:lnTo>
                <a:lnTo>
                  <a:pt x="157185" y="128689"/>
                </a:lnTo>
                <a:lnTo>
                  <a:pt x="125314" y="96824"/>
                </a:lnTo>
                <a:close/>
              </a:path>
              <a:path w="355600" h="266064">
                <a:moveTo>
                  <a:pt x="108268" y="79781"/>
                </a:moveTo>
                <a:lnTo>
                  <a:pt x="85305" y="79781"/>
                </a:lnTo>
                <a:lnTo>
                  <a:pt x="92836" y="80060"/>
                </a:lnTo>
                <a:lnTo>
                  <a:pt x="95224" y="83388"/>
                </a:lnTo>
                <a:lnTo>
                  <a:pt x="100139" y="88303"/>
                </a:lnTo>
                <a:lnTo>
                  <a:pt x="98437" y="89446"/>
                </a:lnTo>
                <a:lnTo>
                  <a:pt x="96646" y="90601"/>
                </a:lnTo>
                <a:lnTo>
                  <a:pt x="95618" y="92633"/>
                </a:lnTo>
                <a:lnTo>
                  <a:pt x="95872" y="96888"/>
                </a:lnTo>
                <a:lnTo>
                  <a:pt x="97142" y="98793"/>
                </a:lnTo>
                <a:lnTo>
                  <a:pt x="100977" y="100647"/>
                </a:lnTo>
                <a:lnTo>
                  <a:pt x="103250" y="100469"/>
                </a:lnTo>
                <a:lnTo>
                  <a:pt x="105003" y="99250"/>
                </a:lnTo>
                <a:lnTo>
                  <a:pt x="108648" y="96824"/>
                </a:lnTo>
                <a:lnTo>
                  <a:pt x="125314" y="96824"/>
                </a:lnTo>
                <a:lnTo>
                  <a:pt x="108268" y="79781"/>
                </a:lnTo>
                <a:close/>
              </a:path>
              <a:path w="355600" h="266064">
                <a:moveTo>
                  <a:pt x="55672" y="34315"/>
                </a:moveTo>
                <a:lnTo>
                  <a:pt x="36906" y="34315"/>
                </a:lnTo>
                <a:lnTo>
                  <a:pt x="41579" y="38836"/>
                </a:lnTo>
                <a:lnTo>
                  <a:pt x="44157" y="41363"/>
                </a:lnTo>
                <a:lnTo>
                  <a:pt x="44823" y="42087"/>
                </a:lnTo>
                <a:lnTo>
                  <a:pt x="80911" y="78105"/>
                </a:lnTo>
                <a:lnTo>
                  <a:pt x="82054" y="79286"/>
                </a:lnTo>
                <a:lnTo>
                  <a:pt x="83667" y="79895"/>
                </a:lnTo>
                <a:lnTo>
                  <a:pt x="85305" y="79781"/>
                </a:lnTo>
                <a:lnTo>
                  <a:pt x="108268" y="79781"/>
                </a:lnTo>
                <a:lnTo>
                  <a:pt x="105117" y="76631"/>
                </a:lnTo>
                <a:lnTo>
                  <a:pt x="113919" y="69240"/>
                </a:lnTo>
                <a:lnTo>
                  <a:pt x="93040" y="69240"/>
                </a:lnTo>
                <a:lnTo>
                  <a:pt x="91300" y="68719"/>
                </a:lnTo>
                <a:lnTo>
                  <a:pt x="89522" y="68389"/>
                </a:lnTo>
                <a:lnTo>
                  <a:pt x="87718" y="68237"/>
                </a:lnTo>
                <a:lnTo>
                  <a:pt x="55143" y="35725"/>
                </a:lnTo>
                <a:lnTo>
                  <a:pt x="55672" y="34315"/>
                </a:lnTo>
                <a:close/>
              </a:path>
              <a:path w="355600" h="266064">
                <a:moveTo>
                  <a:pt x="38900" y="69532"/>
                </a:moveTo>
                <a:close/>
              </a:path>
              <a:path w="355600" h="266064">
                <a:moveTo>
                  <a:pt x="112343" y="11734"/>
                </a:moveTo>
                <a:lnTo>
                  <a:pt x="84010" y="11734"/>
                </a:lnTo>
                <a:lnTo>
                  <a:pt x="94378" y="13588"/>
                </a:lnTo>
                <a:lnTo>
                  <a:pt x="103190" y="18778"/>
                </a:lnTo>
                <a:lnTo>
                  <a:pt x="109702" y="26667"/>
                </a:lnTo>
                <a:lnTo>
                  <a:pt x="113169" y="36614"/>
                </a:lnTo>
                <a:lnTo>
                  <a:pt x="112902" y="47180"/>
                </a:lnTo>
                <a:lnTo>
                  <a:pt x="109134" y="56646"/>
                </a:lnTo>
                <a:lnTo>
                  <a:pt x="102336" y="64290"/>
                </a:lnTo>
                <a:lnTo>
                  <a:pt x="93040" y="69240"/>
                </a:lnTo>
                <a:lnTo>
                  <a:pt x="113919" y="69240"/>
                </a:lnTo>
                <a:lnTo>
                  <a:pt x="115266" y="68108"/>
                </a:lnTo>
                <a:lnTo>
                  <a:pt x="122062" y="57099"/>
                </a:lnTo>
                <a:lnTo>
                  <a:pt x="125120" y="44527"/>
                </a:lnTo>
                <a:lnTo>
                  <a:pt x="124053" y="31318"/>
                </a:lnTo>
                <a:lnTo>
                  <a:pt x="118860" y="19132"/>
                </a:lnTo>
                <a:lnTo>
                  <a:pt x="112343" y="11734"/>
                </a:lnTo>
                <a:close/>
              </a:path>
              <a:path w="355600" h="266064">
                <a:moveTo>
                  <a:pt x="86220" y="0"/>
                </a:moveTo>
                <a:lnTo>
                  <a:pt x="73046" y="1417"/>
                </a:lnTo>
                <a:lnTo>
                  <a:pt x="61266" y="6769"/>
                </a:lnTo>
                <a:lnTo>
                  <a:pt x="51717" y="15501"/>
                </a:lnTo>
                <a:lnTo>
                  <a:pt x="45237" y="27063"/>
                </a:lnTo>
                <a:lnTo>
                  <a:pt x="58391" y="27063"/>
                </a:lnTo>
                <a:lnTo>
                  <a:pt x="58767" y="26085"/>
                </a:lnTo>
                <a:lnTo>
                  <a:pt x="65238" y="18505"/>
                </a:lnTo>
                <a:lnTo>
                  <a:pt x="73893" y="13520"/>
                </a:lnTo>
                <a:lnTo>
                  <a:pt x="84010" y="11734"/>
                </a:lnTo>
                <a:lnTo>
                  <a:pt x="112343" y="11734"/>
                </a:lnTo>
                <a:lnTo>
                  <a:pt x="110309" y="9424"/>
                </a:lnTo>
                <a:lnTo>
                  <a:pt x="99171" y="2834"/>
                </a:lnTo>
                <a:lnTo>
                  <a:pt x="86220" y="0"/>
                </a:lnTo>
                <a:close/>
              </a:path>
            </a:pathLst>
          </a:custGeom>
          <a:solidFill>
            <a:srgbClr val="82B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9223082" y="5275491"/>
            <a:ext cx="226695" cy="266065"/>
            <a:chOff x="9223082" y="5275491"/>
            <a:chExt cx="226695" cy="266065"/>
          </a:xfrm>
        </p:grpSpPr>
        <p:sp>
          <p:nvSpPr>
            <p:cNvPr id="59" name="object 59"/>
            <p:cNvSpPr/>
            <p:nvPr/>
          </p:nvSpPr>
          <p:spPr>
            <a:xfrm>
              <a:off x="9249067" y="5294236"/>
              <a:ext cx="168275" cy="33020"/>
            </a:xfrm>
            <a:custGeom>
              <a:avLst/>
              <a:gdLst/>
              <a:ahLst/>
              <a:cxnLst/>
              <a:rect l="l" t="t" r="r" b="b"/>
              <a:pathLst>
                <a:path w="168275" h="33020">
                  <a:moveTo>
                    <a:pt x="32943" y="7391"/>
                  </a:moveTo>
                  <a:lnTo>
                    <a:pt x="25552" y="0"/>
                  </a:lnTo>
                  <a:lnTo>
                    <a:pt x="25158" y="0"/>
                  </a:lnTo>
                  <a:lnTo>
                    <a:pt x="25158" y="11684"/>
                  </a:lnTo>
                  <a:lnTo>
                    <a:pt x="25158" y="21259"/>
                  </a:lnTo>
                  <a:lnTo>
                    <a:pt x="21259" y="25158"/>
                  </a:lnTo>
                  <a:lnTo>
                    <a:pt x="11684" y="25158"/>
                  </a:lnTo>
                  <a:lnTo>
                    <a:pt x="7785" y="21259"/>
                  </a:lnTo>
                  <a:lnTo>
                    <a:pt x="7785" y="11684"/>
                  </a:lnTo>
                  <a:lnTo>
                    <a:pt x="11684" y="7785"/>
                  </a:lnTo>
                  <a:lnTo>
                    <a:pt x="21259" y="7785"/>
                  </a:lnTo>
                  <a:lnTo>
                    <a:pt x="25158" y="11684"/>
                  </a:lnTo>
                  <a:lnTo>
                    <a:pt x="25158" y="0"/>
                  </a:lnTo>
                  <a:lnTo>
                    <a:pt x="7391" y="0"/>
                  </a:lnTo>
                  <a:lnTo>
                    <a:pt x="0" y="7391"/>
                  </a:lnTo>
                  <a:lnTo>
                    <a:pt x="0" y="25552"/>
                  </a:lnTo>
                  <a:lnTo>
                    <a:pt x="7391" y="32943"/>
                  </a:lnTo>
                  <a:lnTo>
                    <a:pt x="25552" y="32943"/>
                  </a:lnTo>
                  <a:lnTo>
                    <a:pt x="32943" y="25552"/>
                  </a:lnTo>
                  <a:lnTo>
                    <a:pt x="32943" y="25158"/>
                  </a:lnTo>
                  <a:lnTo>
                    <a:pt x="32943" y="7785"/>
                  </a:lnTo>
                  <a:lnTo>
                    <a:pt x="32943" y="7391"/>
                  </a:lnTo>
                  <a:close/>
                </a:path>
                <a:path w="168275" h="33020">
                  <a:moveTo>
                    <a:pt x="77495" y="7391"/>
                  </a:moveTo>
                  <a:lnTo>
                    <a:pt x="70104" y="0"/>
                  </a:lnTo>
                  <a:lnTo>
                    <a:pt x="69710" y="0"/>
                  </a:lnTo>
                  <a:lnTo>
                    <a:pt x="69710" y="11684"/>
                  </a:lnTo>
                  <a:lnTo>
                    <a:pt x="69710" y="21259"/>
                  </a:lnTo>
                  <a:lnTo>
                    <a:pt x="65811" y="25158"/>
                  </a:lnTo>
                  <a:lnTo>
                    <a:pt x="56235" y="25158"/>
                  </a:lnTo>
                  <a:lnTo>
                    <a:pt x="52336" y="21259"/>
                  </a:lnTo>
                  <a:lnTo>
                    <a:pt x="52336" y="11684"/>
                  </a:lnTo>
                  <a:lnTo>
                    <a:pt x="56235" y="7785"/>
                  </a:lnTo>
                  <a:lnTo>
                    <a:pt x="65811" y="7785"/>
                  </a:lnTo>
                  <a:lnTo>
                    <a:pt x="69710" y="11684"/>
                  </a:lnTo>
                  <a:lnTo>
                    <a:pt x="69710" y="0"/>
                  </a:lnTo>
                  <a:lnTo>
                    <a:pt x="51943" y="0"/>
                  </a:lnTo>
                  <a:lnTo>
                    <a:pt x="44551" y="7391"/>
                  </a:lnTo>
                  <a:lnTo>
                    <a:pt x="44551" y="25552"/>
                  </a:lnTo>
                  <a:lnTo>
                    <a:pt x="51943" y="32943"/>
                  </a:lnTo>
                  <a:lnTo>
                    <a:pt x="70104" y="32943"/>
                  </a:lnTo>
                  <a:lnTo>
                    <a:pt x="77495" y="25552"/>
                  </a:lnTo>
                  <a:lnTo>
                    <a:pt x="77495" y="25158"/>
                  </a:lnTo>
                  <a:lnTo>
                    <a:pt x="77495" y="7785"/>
                  </a:lnTo>
                  <a:lnTo>
                    <a:pt x="77495" y="7391"/>
                  </a:lnTo>
                  <a:close/>
                </a:path>
                <a:path w="168275" h="33020">
                  <a:moveTo>
                    <a:pt x="168173" y="3975"/>
                  </a:moveTo>
                  <a:lnTo>
                    <a:pt x="164185" y="0"/>
                  </a:lnTo>
                  <a:lnTo>
                    <a:pt x="160388" y="0"/>
                  </a:lnTo>
                  <a:lnTo>
                    <a:pt x="160388" y="8267"/>
                  </a:lnTo>
                  <a:lnTo>
                    <a:pt x="160388" y="24663"/>
                  </a:lnTo>
                  <a:lnTo>
                    <a:pt x="159905" y="25158"/>
                  </a:lnTo>
                  <a:lnTo>
                    <a:pt x="113957" y="25158"/>
                  </a:lnTo>
                  <a:lnTo>
                    <a:pt x="113461" y="24663"/>
                  </a:lnTo>
                  <a:lnTo>
                    <a:pt x="113461" y="8267"/>
                  </a:lnTo>
                  <a:lnTo>
                    <a:pt x="113957" y="7772"/>
                  </a:lnTo>
                  <a:lnTo>
                    <a:pt x="159905" y="7772"/>
                  </a:lnTo>
                  <a:lnTo>
                    <a:pt x="160388" y="8267"/>
                  </a:lnTo>
                  <a:lnTo>
                    <a:pt x="160388" y="0"/>
                  </a:lnTo>
                  <a:lnTo>
                    <a:pt x="109664" y="0"/>
                  </a:lnTo>
                  <a:lnTo>
                    <a:pt x="105689" y="3975"/>
                  </a:lnTo>
                  <a:lnTo>
                    <a:pt x="105689" y="28956"/>
                  </a:lnTo>
                  <a:lnTo>
                    <a:pt x="109664" y="32931"/>
                  </a:lnTo>
                  <a:lnTo>
                    <a:pt x="164185" y="32931"/>
                  </a:lnTo>
                  <a:lnTo>
                    <a:pt x="168173" y="28956"/>
                  </a:lnTo>
                  <a:lnTo>
                    <a:pt x="168173" y="25158"/>
                  </a:lnTo>
                  <a:lnTo>
                    <a:pt x="168173" y="7772"/>
                  </a:lnTo>
                  <a:lnTo>
                    <a:pt x="168173" y="3975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64802" y="5355183"/>
              <a:ext cx="143001" cy="1430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23082" y="5275491"/>
              <a:ext cx="226695" cy="266065"/>
            </a:xfrm>
            <a:custGeom>
              <a:avLst/>
              <a:gdLst/>
              <a:ahLst/>
              <a:cxnLst/>
              <a:rect l="l" t="t" r="r" b="b"/>
              <a:pathLst>
                <a:path w="226695" h="266064">
                  <a:moveTo>
                    <a:pt x="196545" y="0"/>
                  </a:moveTo>
                  <a:lnTo>
                    <a:pt x="29895" y="0"/>
                  </a:lnTo>
                  <a:lnTo>
                    <a:pt x="18270" y="2355"/>
                  </a:lnTo>
                  <a:lnTo>
                    <a:pt x="8766" y="8772"/>
                  </a:lnTo>
                  <a:lnTo>
                    <a:pt x="2353" y="18280"/>
                  </a:lnTo>
                  <a:lnTo>
                    <a:pt x="0" y="29908"/>
                  </a:lnTo>
                  <a:lnTo>
                    <a:pt x="89" y="236131"/>
                  </a:lnTo>
                  <a:lnTo>
                    <a:pt x="2353" y="247312"/>
                  </a:lnTo>
                  <a:lnTo>
                    <a:pt x="8766" y="256816"/>
                  </a:lnTo>
                  <a:lnTo>
                    <a:pt x="18270" y="263229"/>
                  </a:lnTo>
                  <a:lnTo>
                    <a:pt x="29895" y="265582"/>
                  </a:lnTo>
                  <a:lnTo>
                    <a:pt x="196545" y="265582"/>
                  </a:lnTo>
                  <a:lnTo>
                    <a:pt x="208070" y="263268"/>
                  </a:lnTo>
                  <a:lnTo>
                    <a:pt x="216263" y="257797"/>
                  </a:lnTo>
                  <a:lnTo>
                    <a:pt x="29895" y="257797"/>
                  </a:lnTo>
                  <a:lnTo>
                    <a:pt x="22172" y="256405"/>
                  </a:lnTo>
                  <a:lnTo>
                    <a:pt x="15630" y="252566"/>
                  </a:lnTo>
                  <a:lnTo>
                    <a:pt x="10779" y="246786"/>
                  </a:lnTo>
                  <a:lnTo>
                    <a:pt x="8127" y="239572"/>
                  </a:lnTo>
                  <a:lnTo>
                    <a:pt x="173037" y="239572"/>
                  </a:lnTo>
                  <a:lnTo>
                    <a:pt x="174777" y="237832"/>
                  </a:lnTo>
                  <a:lnTo>
                    <a:pt x="174777" y="233540"/>
                  </a:lnTo>
                  <a:lnTo>
                    <a:pt x="173037" y="231800"/>
                  </a:lnTo>
                  <a:lnTo>
                    <a:pt x="7785" y="231800"/>
                  </a:lnTo>
                  <a:lnTo>
                    <a:pt x="7785" y="70421"/>
                  </a:lnTo>
                  <a:lnTo>
                    <a:pt x="226440" y="70421"/>
                  </a:lnTo>
                  <a:lnTo>
                    <a:pt x="226440" y="62636"/>
                  </a:lnTo>
                  <a:lnTo>
                    <a:pt x="7785" y="62636"/>
                  </a:lnTo>
                  <a:lnTo>
                    <a:pt x="7785" y="29908"/>
                  </a:lnTo>
                  <a:lnTo>
                    <a:pt x="9525" y="21302"/>
                  </a:lnTo>
                  <a:lnTo>
                    <a:pt x="14268" y="14270"/>
                  </a:lnTo>
                  <a:lnTo>
                    <a:pt x="21297" y="9525"/>
                  </a:lnTo>
                  <a:lnTo>
                    <a:pt x="29895" y="7785"/>
                  </a:lnTo>
                  <a:lnTo>
                    <a:pt x="216212" y="7785"/>
                  </a:lnTo>
                  <a:lnTo>
                    <a:pt x="208170" y="2355"/>
                  </a:lnTo>
                  <a:lnTo>
                    <a:pt x="196545" y="0"/>
                  </a:lnTo>
                  <a:close/>
                </a:path>
                <a:path w="226695" h="266064">
                  <a:moveTo>
                    <a:pt x="226440" y="70421"/>
                  </a:moveTo>
                  <a:lnTo>
                    <a:pt x="218655" y="70421"/>
                  </a:lnTo>
                  <a:lnTo>
                    <a:pt x="218655" y="231787"/>
                  </a:lnTo>
                  <a:lnTo>
                    <a:pt x="184289" y="231800"/>
                  </a:lnTo>
                  <a:lnTo>
                    <a:pt x="182562" y="233540"/>
                  </a:lnTo>
                  <a:lnTo>
                    <a:pt x="182562" y="237832"/>
                  </a:lnTo>
                  <a:lnTo>
                    <a:pt x="184302" y="239572"/>
                  </a:lnTo>
                  <a:lnTo>
                    <a:pt x="218312" y="239572"/>
                  </a:lnTo>
                  <a:lnTo>
                    <a:pt x="215663" y="246786"/>
                  </a:lnTo>
                  <a:lnTo>
                    <a:pt x="210815" y="252566"/>
                  </a:lnTo>
                  <a:lnTo>
                    <a:pt x="204273" y="256405"/>
                  </a:lnTo>
                  <a:lnTo>
                    <a:pt x="196545" y="257797"/>
                  </a:lnTo>
                  <a:lnTo>
                    <a:pt x="216263" y="257797"/>
                  </a:lnTo>
                  <a:lnTo>
                    <a:pt x="217520" y="256957"/>
                  </a:lnTo>
                  <a:lnTo>
                    <a:pt x="223953" y="247596"/>
                  </a:lnTo>
                  <a:lnTo>
                    <a:pt x="226428" y="236131"/>
                  </a:lnTo>
                  <a:lnTo>
                    <a:pt x="226440" y="70421"/>
                  </a:lnTo>
                  <a:close/>
                </a:path>
                <a:path w="226695" h="266064">
                  <a:moveTo>
                    <a:pt x="216212" y="7785"/>
                  </a:moveTo>
                  <a:lnTo>
                    <a:pt x="196545" y="7785"/>
                  </a:lnTo>
                  <a:lnTo>
                    <a:pt x="205143" y="9525"/>
                  </a:lnTo>
                  <a:lnTo>
                    <a:pt x="212172" y="14270"/>
                  </a:lnTo>
                  <a:lnTo>
                    <a:pt x="216915" y="21302"/>
                  </a:lnTo>
                  <a:lnTo>
                    <a:pt x="218655" y="29908"/>
                  </a:lnTo>
                  <a:lnTo>
                    <a:pt x="218655" y="62636"/>
                  </a:lnTo>
                  <a:lnTo>
                    <a:pt x="226440" y="62636"/>
                  </a:lnTo>
                  <a:lnTo>
                    <a:pt x="226440" y="29908"/>
                  </a:lnTo>
                  <a:lnTo>
                    <a:pt x="224087" y="18280"/>
                  </a:lnTo>
                  <a:lnTo>
                    <a:pt x="217674" y="8772"/>
                  </a:lnTo>
                  <a:lnTo>
                    <a:pt x="216212" y="7785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282930" y="5373268"/>
              <a:ext cx="106788" cy="1068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552775" y="6249049"/>
            <a:ext cx="245999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sz="5950" b="1" spc="135" dirty="0">
                <a:solidFill>
                  <a:srgbClr val="92978D"/>
                </a:solidFill>
                <a:latin typeface="Carlito"/>
                <a:cs typeface="Carlito"/>
              </a:rPr>
              <a:t>0</a:t>
            </a:r>
            <a:r>
              <a:rPr lang="en-US" sz="5950" b="1" spc="135" dirty="0">
                <a:solidFill>
                  <a:srgbClr val="92978D"/>
                </a:solidFill>
                <a:latin typeface="Carlito"/>
                <a:cs typeface="Carlito"/>
              </a:rPr>
              <a:t>4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66" name="Rectangle: Diagonal Corners Rounded 65">
            <a:extLst>
              <a:ext uri="{FF2B5EF4-FFF2-40B4-BE49-F238E27FC236}">
                <a16:creationId xmlns:a16="http://schemas.microsoft.com/office/drawing/2014/main" id="{0A88B593-8247-46A8-A75B-2A2AAD0A7F24}"/>
              </a:ext>
            </a:extLst>
          </p:cNvPr>
          <p:cNvSpPr/>
          <p:nvPr/>
        </p:nvSpPr>
        <p:spPr>
          <a:xfrm>
            <a:off x="4037744" y="1109609"/>
            <a:ext cx="1982912" cy="1294544"/>
          </a:xfrm>
          <a:prstGeom prst="round2DiagRect">
            <a:avLst>
              <a:gd name="adj1" fmla="val 41270"/>
              <a:gd name="adj2" fmla="val 0"/>
            </a:avLst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5C60FA44-C8F5-48E5-BAA9-FE2A3FBB6CA8}"/>
              </a:ext>
            </a:extLst>
          </p:cNvPr>
          <p:cNvSpPr/>
          <p:nvPr/>
        </p:nvSpPr>
        <p:spPr>
          <a:xfrm>
            <a:off x="6585735" y="1109609"/>
            <a:ext cx="1982912" cy="1294544"/>
          </a:xfrm>
          <a:prstGeom prst="round2DiagRect">
            <a:avLst>
              <a:gd name="adj1" fmla="val 41270"/>
              <a:gd name="adj2" fmla="val 0"/>
            </a:avLst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: Diagonal Corners Rounded 67">
            <a:extLst>
              <a:ext uri="{FF2B5EF4-FFF2-40B4-BE49-F238E27FC236}">
                <a16:creationId xmlns:a16="http://schemas.microsoft.com/office/drawing/2014/main" id="{7225E98B-725C-472D-BED9-7B7AADCDB02F}"/>
              </a:ext>
            </a:extLst>
          </p:cNvPr>
          <p:cNvSpPr/>
          <p:nvPr/>
        </p:nvSpPr>
        <p:spPr>
          <a:xfrm>
            <a:off x="9215919" y="1109609"/>
            <a:ext cx="1982912" cy="1294544"/>
          </a:xfrm>
          <a:prstGeom prst="round2DiagRect">
            <a:avLst>
              <a:gd name="adj1" fmla="val 41270"/>
              <a:gd name="adj2" fmla="val 0"/>
            </a:avLst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0DA3BF6-791B-4D92-B659-24C6AB62C96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213" y="50"/>
            <a:ext cx="2945765" cy="4541520"/>
          </a:xfrm>
          <a:custGeom>
            <a:avLst/>
            <a:gdLst/>
            <a:ahLst/>
            <a:cxnLst/>
            <a:rect l="l" t="t" r="r" b="b"/>
            <a:pathLst>
              <a:path w="2945765" h="4541520">
                <a:moveTo>
                  <a:pt x="2945168" y="0"/>
                </a:moveTo>
                <a:lnTo>
                  <a:pt x="0" y="0"/>
                </a:lnTo>
                <a:lnTo>
                  <a:pt x="0" y="4541469"/>
                </a:lnTo>
                <a:lnTo>
                  <a:pt x="1427365" y="3654615"/>
                </a:lnTo>
                <a:lnTo>
                  <a:pt x="2945168" y="4541469"/>
                </a:lnTo>
                <a:lnTo>
                  <a:pt x="2945168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1585" y="4795748"/>
            <a:ext cx="7176770" cy="2224405"/>
            <a:chOff x="231585" y="4795748"/>
            <a:chExt cx="7176770" cy="2224405"/>
          </a:xfrm>
        </p:grpSpPr>
        <p:sp>
          <p:nvSpPr>
            <p:cNvPr id="4" name="object 4"/>
            <p:cNvSpPr/>
            <p:nvPr/>
          </p:nvSpPr>
          <p:spPr>
            <a:xfrm>
              <a:off x="526846" y="6530877"/>
              <a:ext cx="6881495" cy="489584"/>
            </a:xfrm>
            <a:custGeom>
              <a:avLst/>
              <a:gdLst/>
              <a:ahLst/>
              <a:cxnLst/>
              <a:rect l="l" t="t" r="r" b="b"/>
              <a:pathLst>
                <a:path w="6881495" h="489584">
                  <a:moveTo>
                    <a:pt x="6114770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5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5" y="115841"/>
                  </a:lnTo>
                  <a:lnTo>
                    <a:pt x="2342512" y="129296"/>
                  </a:lnTo>
                  <a:lnTo>
                    <a:pt x="2295827" y="142520"/>
                  </a:lnTo>
                  <a:lnTo>
                    <a:pt x="2248924" y="155511"/>
                  </a:lnTo>
                  <a:lnTo>
                    <a:pt x="2201803" y="168267"/>
                  </a:lnTo>
                  <a:lnTo>
                    <a:pt x="2154467" y="180788"/>
                  </a:lnTo>
                  <a:lnTo>
                    <a:pt x="2106918" y="193072"/>
                  </a:lnTo>
                  <a:lnTo>
                    <a:pt x="2059158" y="205117"/>
                  </a:lnTo>
                  <a:lnTo>
                    <a:pt x="2011190" y="216924"/>
                  </a:lnTo>
                  <a:lnTo>
                    <a:pt x="1963015" y="228489"/>
                  </a:lnTo>
                  <a:lnTo>
                    <a:pt x="1914635" y="239813"/>
                  </a:lnTo>
                  <a:lnTo>
                    <a:pt x="1866053" y="250894"/>
                  </a:lnTo>
                  <a:lnTo>
                    <a:pt x="1817270" y="261730"/>
                  </a:lnTo>
                  <a:lnTo>
                    <a:pt x="1768290" y="272321"/>
                  </a:lnTo>
                  <a:lnTo>
                    <a:pt x="1719113" y="282665"/>
                  </a:lnTo>
                  <a:lnTo>
                    <a:pt x="1669742" y="292760"/>
                  </a:lnTo>
                  <a:lnTo>
                    <a:pt x="1620179" y="302606"/>
                  </a:lnTo>
                  <a:lnTo>
                    <a:pt x="1570426" y="312202"/>
                  </a:lnTo>
                  <a:lnTo>
                    <a:pt x="1520486" y="321545"/>
                  </a:lnTo>
                  <a:lnTo>
                    <a:pt x="1470360" y="330636"/>
                  </a:lnTo>
                  <a:lnTo>
                    <a:pt x="1420050" y="339472"/>
                  </a:lnTo>
                  <a:lnTo>
                    <a:pt x="1369559" y="348052"/>
                  </a:lnTo>
                  <a:lnTo>
                    <a:pt x="1318889" y="356376"/>
                  </a:lnTo>
                  <a:lnTo>
                    <a:pt x="1268041" y="364441"/>
                  </a:lnTo>
                  <a:lnTo>
                    <a:pt x="1217019" y="372247"/>
                  </a:lnTo>
                  <a:lnTo>
                    <a:pt x="1165823" y="379792"/>
                  </a:lnTo>
                  <a:lnTo>
                    <a:pt x="1114456" y="387075"/>
                  </a:lnTo>
                  <a:lnTo>
                    <a:pt x="1062921" y="394095"/>
                  </a:lnTo>
                  <a:lnTo>
                    <a:pt x="1011219" y="400851"/>
                  </a:lnTo>
                  <a:lnTo>
                    <a:pt x="959352" y="407340"/>
                  </a:lnTo>
                  <a:lnTo>
                    <a:pt x="907323" y="413563"/>
                  </a:lnTo>
                  <a:lnTo>
                    <a:pt x="855133" y="419518"/>
                  </a:lnTo>
                  <a:lnTo>
                    <a:pt x="802785" y="425203"/>
                  </a:lnTo>
                  <a:lnTo>
                    <a:pt x="750281" y="430617"/>
                  </a:lnTo>
                  <a:lnTo>
                    <a:pt x="697623" y="435760"/>
                  </a:lnTo>
                  <a:lnTo>
                    <a:pt x="644813" y="440629"/>
                  </a:lnTo>
                  <a:lnTo>
                    <a:pt x="591853" y="445224"/>
                  </a:lnTo>
                  <a:lnTo>
                    <a:pt x="538745" y="449543"/>
                  </a:lnTo>
                  <a:lnTo>
                    <a:pt x="485491" y="453585"/>
                  </a:lnTo>
                  <a:lnTo>
                    <a:pt x="432094" y="457348"/>
                  </a:lnTo>
                  <a:lnTo>
                    <a:pt x="378555" y="460833"/>
                  </a:lnTo>
                  <a:lnTo>
                    <a:pt x="324877" y="464036"/>
                  </a:lnTo>
                  <a:lnTo>
                    <a:pt x="271062" y="466958"/>
                  </a:lnTo>
                  <a:lnTo>
                    <a:pt x="217111" y="469596"/>
                  </a:lnTo>
                  <a:lnTo>
                    <a:pt x="163028" y="471949"/>
                  </a:lnTo>
                  <a:lnTo>
                    <a:pt x="108813" y="474017"/>
                  </a:lnTo>
                  <a:lnTo>
                    <a:pt x="54470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6881012" y="489229"/>
                  </a:lnTo>
                  <a:lnTo>
                    <a:pt x="6881012" y="458165"/>
                  </a:lnTo>
                  <a:lnTo>
                    <a:pt x="6871904" y="387308"/>
                  </a:lnTo>
                  <a:lnTo>
                    <a:pt x="6845489" y="319874"/>
                  </a:lnTo>
                  <a:lnTo>
                    <a:pt x="6803129" y="256676"/>
                  </a:lnTo>
                  <a:lnTo>
                    <a:pt x="6776396" y="226921"/>
                  </a:lnTo>
                  <a:lnTo>
                    <a:pt x="6746188" y="198531"/>
                  </a:lnTo>
                  <a:lnTo>
                    <a:pt x="6712675" y="171607"/>
                  </a:lnTo>
                  <a:lnTo>
                    <a:pt x="6676028" y="146252"/>
                  </a:lnTo>
                  <a:lnTo>
                    <a:pt x="6636417" y="122567"/>
                  </a:lnTo>
                  <a:lnTo>
                    <a:pt x="6594012" y="100654"/>
                  </a:lnTo>
                  <a:lnTo>
                    <a:pt x="6548985" y="80616"/>
                  </a:lnTo>
                  <a:lnTo>
                    <a:pt x="6501504" y="62553"/>
                  </a:lnTo>
                  <a:lnTo>
                    <a:pt x="6451741" y="46568"/>
                  </a:lnTo>
                  <a:lnTo>
                    <a:pt x="6399866" y="32763"/>
                  </a:lnTo>
                  <a:lnTo>
                    <a:pt x="6346049" y="21240"/>
                  </a:lnTo>
                  <a:lnTo>
                    <a:pt x="6290460" y="12100"/>
                  </a:lnTo>
                  <a:lnTo>
                    <a:pt x="6233271" y="5445"/>
                  </a:lnTo>
                  <a:lnTo>
                    <a:pt x="6174651" y="1378"/>
                  </a:lnTo>
                  <a:lnTo>
                    <a:pt x="6114770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859" y="6530877"/>
              <a:ext cx="5241925" cy="489584"/>
            </a:xfrm>
            <a:custGeom>
              <a:avLst/>
              <a:gdLst/>
              <a:ahLst/>
              <a:cxnLst/>
              <a:rect l="l" t="t" r="r" b="b"/>
              <a:pathLst>
                <a:path w="5241925" h="489584">
                  <a:moveTo>
                    <a:pt x="4475429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4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4" y="115841"/>
                  </a:lnTo>
                  <a:lnTo>
                    <a:pt x="2342511" y="129296"/>
                  </a:lnTo>
                  <a:lnTo>
                    <a:pt x="2295826" y="142520"/>
                  </a:lnTo>
                  <a:lnTo>
                    <a:pt x="2248922" y="155511"/>
                  </a:lnTo>
                  <a:lnTo>
                    <a:pt x="2201801" y="168267"/>
                  </a:lnTo>
                  <a:lnTo>
                    <a:pt x="2154465" y="180788"/>
                  </a:lnTo>
                  <a:lnTo>
                    <a:pt x="2106916" y="193072"/>
                  </a:lnTo>
                  <a:lnTo>
                    <a:pt x="2059156" y="205117"/>
                  </a:lnTo>
                  <a:lnTo>
                    <a:pt x="2011187" y="216924"/>
                  </a:lnTo>
                  <a:lnTo>
                    <a:pt x="1963012" y="228489"/>
                  </a:lnTo>
                  <a:lnTo>
                    <a:pt x="1914632" y="239813"/>
                  </a:lnTo>
                  <a:lnTo>
                    <a:pt x="1866050" y="250894"/>
                  </a:lnTo>
                  <a:lnTo>
                    <a:pt x="1817267" y="261730"/>
                  </a:lnTo>
                  <a:lnTo>
                    <a:pt x="1768286" y="272321"/>
                  </a:lnTo>
                  <a:lnTo>
                    <a:pt x="1719109" y="282665"/>
                  </a:lnTo>
                  <a:lnTo>
                    <a:pt x="1669738" y="292760"/>
                  </a:lnTo>
                  <a:lnTo>
                    <a:pt x="1620175" y="302606"/>
                  </a:lnTo>
                  <a:lnTo>
                    <a:pt x="1570422" y="312202"/>
                  </a:lnTo>
                  <a:lnTo>
                    <a:pt x="1520481" y="321545"/>
                  </a:lnTo>
                  <a:lnTo>
                    <a:pt x="1470355" y="330636"/>
                  </a:lnTo>
                  <a:lnTo>
                    <a:pt x="1420045" y="339472"/>
                  </a:lnTo>
                  <a:lnTo>
                    <a:pt x="1369554" y="348052"/>
                  </a:lnTo>
                  <a:lnTo>
                    <a:pt x="1318884" y="356376"/>
                  </a:lnTo>
                  <a:lnTo>
                    <a:pt x="1268036" y="364441"/>
                  </a:lnTo>
                  <a:lnTo>
                    <a:pt x="1217013" y="372247"/>
                  </a:lnTo>
                  <a:lnTo>
                    <a:pt x="1165817" y="379792"/>
                  </a:lnTo>
                  <a:lnTo>
                    <a:pt x="1114451" y="387075"/>
                  </a:lnTo>
                  <a:lnTo>
                    <a:pt x="1062915" y="394095"/>
                  </a:lnTo>
                  <a:lnTo>
                    <a:pt x="1011213" y="400851"/>
                  </a:lnTo>
                  <a:lnTo>
                    <a:pt x="959346" y="407340"/>
                  </a:lnTo>
                  <a:lnTo>
                    <a:pt x="907317" y="413563"/>
                  </a:lnTo>
                  <a:lnTo>
                    <a:pt x="855128" y="419518"/>
                  </a:lnTo>
                  <a:lnTo>
                    <a:pt x="802780" y="425203"/>
                  </a:lnTo>
                  <a:lnTo>
                    <a:pt x="750276" y="430617"/>
                  </a:lnTo>
                  <a:lnTo>
                    <a:pt x="697618" y="435760"/>
                  </a:lnTo>
                  <a:lnTo>
                    <a:pt x="644808" y="440629"/>
                  </a:lnTo>
                  <a:lnTo>
                    <a:pt x="591848" y="445224"/>
                  </a:lnTo>
                  <a:lnTo>
                    <a:pt x="538740" y="449543"/>
                  </a:lnTo>
                  <a:lnTo>
                    <a:pt x="485487" y="453585"/>
                  </a:lnTo>
                  <a:lnTo>
                    <a:pt x="432090" y="457348"/>
                  </a:lnTo>
                  <a:lnTo>
                    <a:pt x="378551" y="460833"/>
                  </a:lnTo>
                  <a:lnTo>
                    <a:pt x="324874" y="464036"/>
                  </a:lnTo>
                  <a:lnTo>
                    <a:pt x="271059" y="466958"/>
                  </a:lnTo>
                  <a:lnTo>
                    <a:pt x="217109" y="469596"/>
                  </a:lnTo>
                  <a:lnTo>
                    <a:pt x="163026" y="471949"/>
                  </a:lnTo>
                  <a:lnTo>
                    <a:pt x="108812" y="474017"/>
                  </a:lnTo>
                  <a:lnTo>
                    <a:pt x="54469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5241531" y="489229"/>
                  </a:lnTo>
                  <a:lnTo>
                    <a:pt x="5241531" y="458165"/>
                  </a:lnTo>
                  <a:lnTo>
                    <a:pt x="5232426" y="387308"/>
                  </a:lnTo>
                  <a:lnTo>
                    <a:pt x="5206021" y="319874"/>
                  </a:lnTo>
                  <a:lnTo>
                    <a:pt x="5163676" y="256676"/>
                  </a:lnTo>
                  <a:lnTo>
                    <a:pt x="5136951" y="226921"/>
                  </a:lnTo>
                  <a:lnTo>
                    <a:pt x="5106752" y="198531"/>
                  </a:lnTo>
                  <a:lnTo>
                    <a:pt x="5073249" y="171607"/>
                  </a:lnTo>
                  <a:lnTo>
                    <a:pt x="5036612" y="146252"/>
                  </a:lnTo>
                  <a:lnTo>
                    <a:pt x="4997011" y="122567"/>
                  </a:lnTo>
                  <a:lnTo>
                    <a:pt x="4954616" y="100654"/>
                  </a:lnTo>
                  <a:lnTo>
                    <a:pt x="4909598" y="80616"/>
                  </a:lnTo>
                  <a:lnTo>
                    <a:pt x="4862126" y="62553"/>
                  </a:lnTo>
                  <a:lnTo>
                    <a:pt x="4812372" y="46568"/>
                  </a:lnTo>
                  <a:lnTo>
                    <a:pt x="4760504" y="32763"/>
                  </a:lnTo>
                  <a:lnTo>
                    <a:pt x="4706694" y="21240"/>
                  </a:lnTo>
                  <a:lnTo>
                    <a:pt x="4651111" y="12100"/>
                  </a:lnTo>
                  <a:lnTo>
                    <a:pt x="4593926" y="5445"/>
                  </a:lnTo>
                  <a:lnTo>
                    <a:pt x="4535308" y="1378"/>
                  </a:lnTo>
                  <a:lnTo>
                    <a:pt x="4475429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585" y="4795748"/>
              <a:ext cx="3597236" cy="2119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802" y="768624"/>
            <a:ext cx="230124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pc="50" dirty="0"/>
              <a:t>Lorem</a:t>
            </a:r>
            <a:endParaRPr spc="50" dirty="0"/>
          </a:p>
        </p:txBody>
      </p:sp>
      <p:sp>
        <p:nvSpPr>
          <p:cNvPr id="8" name="object 8"/>
          <p:cNvSpPr txBox="1"/>
          <p:nvPr/>
        </p:nvSpPr>
        <p:spPr>
          <a:xfrm>
            <a:off x="533802" y="1472455"/>
            <a:ext cx="2139315" cy="107978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620"/>
              </a:spcBef>
            </a:pPr>
            <a:r>
              <a:rPr lang="en-IN" sz="3650" spc="-85" dirty="0">
                <a:solidFill>
                  <a:srgbClr val="EC8322"/>
                </a:solidFill>
                <a:latin typeface="Aroania"/>
                <a:cs typeface="Aroania"/>
              </a:rPr>
              <a:t>Ipsum </a:t>
            </a:r>
            <a:r>
              <a:rPr lang="en-IN" sz="3650" spc="-85" dirty="0" err="1">
                <a:solidFill>
                  <a:srgbClr val="EC8322"/>
                </a:solidFill>
                <a:latin typeface="Aroania"/>
                <a:cs typeface="Aroania"/>
              </a:rPr>
              <a:t>Dolor</a:t>
            </a:r>
            <a:r>
              <a:rPr lang="en-IN" sz="3650" spc="-85" dirty="0">
                <a:solidFill>
                  <a:srgbClr val="EC8322"/>
                </a:solidFill>
                <a:latin typeface="Aroania"/>
                <a:cs typeface="Aroania"/>
              </a:rPr>
              <a:t> Sit</a:t>
            </a:r>
            <a:endParaRPr sz="3650" dirty="0">
              <a:latin typeface="Aroania"/>
              <a:cs typeface="Aroan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9755" y="1386230"/>
            <a:ext cx="1624047" cy="43409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en-IN" sz="2000" b="1" dirty="0">
                <a:solidFill>
                  <a:srgbClr val="EC8322"/>
                </a:solidFill>
                <a:latin typeface="Carlito"/>
                <a:cs typeface="Carlito"/>
              </a:rPr>
              <a:t>Lorem Ipsum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7421" y="3853942"/>
            <a:ext cx="770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808080"/>
                </a:solidFill>
                <a:latin typeface="Aroania"/>
                <a:cs typeface="Aroania"/>
              </a:rPr>
              <a:t>Back</a:t>
            </a:r>
            <a:r>
              <a:rPr sz="1600" spc="-110" dirty="0">
                <a:solidFill>
                  <a:srgbClr val="808080"/>
                </a:solidFill>
                <a:latin typeface="Aroania"/>
                <a:cs typeface="Aroania"/>
              </a:rPr>
              <a:t> </a:t>
            </a:r>
            <a:r>
              <a:rPr sz="1600" spc="-35" dirty="0">
                <a:solidFill>
                  <a:srgbClr val="808080"/>
                </a:solidFill>
                <a:latin typeface="Aroania"/>
                <a:cs typeface="Aroania"/>
              </a:rPr>
              <a:t>End</a:t>
            </a:r>
            <a:endParaRPr sz="1600">
              <a:latin typeface="Aroania"/>
              <a:cs typeface="Aroan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84149" y="3752684"/>
            <a:ext cx="1449070" cy="777240"/>
            <a:chOff x="6784149" y="3752684"/>
            <a:chExt cx="1449070" cy="777240"/>
          </a:xfrm>
        </p:grpSpPr>
        <p:sp>
          <p:nvSpPr>
            <p:cNvPr id="24" name="object 24"/>
            <p:cNvSpPr/>
            <p:nvPr/>
          </p:nvSpPr>
          <p:spPr>
            <a:xfrm>
              <a:off x="6790499" y="45107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-6350" y="9525"/>
                  </a:moveTo>
                  <a:lnTo>
                    <a:pt x="6350" y="9525"/>
                  </a:lnTo>
                </a:path>
              </a:pathLst>
            </a:custGeom>
            <a:ln w="1905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0499" y="3790467"/>
              <a:ext cx="715645" cy="683260"/>
            </a:xfrm>
            <a:custGeom>
              <a:avLst/>
              <a:gdLst/>
              <a:ahLst/>
              <a:cxnLst/>
              <a:rect l="l" t="t" r="r" b="b"/>
              <a:pathLst>
                <a:path w="715645" h="683260">
                  <a:moveTo>
                    <a:pt x="0" y="682853"/>
                  </a:moveTo>
                  <a:lnTo>
                    <a:pt x="0" y="628396"/>
                  </a:lnTo>
                  <a:lnTo>
                    <a:pt x="5969" y="583972"/>
                  </a:lnTo>
                  <a:lnTo>
                    <a:pt x="22814" y="544053"/>
                  </a:lnTo>
                  <a:lnTo>
                    <a:pt x="48944" y="510233"/>
                  </a:lnTo>
                  <a:lnTo>
                    <a:pt x="82764" y="484104"/>
                  </a:lnTo>
                  <a:lnTo>
                    <a:pt x="122682" y="467258"/>
                  </a:lnTo>
                  <a:lnTo>
                    <a:pt x="167106" y="461289"/>
                  </a:lnTo>
                  <a:lnTo>
                    <a:pt x="548360" y="461289"/>
                  </a:lnTo>
                  <a:lnTo>
                    <a:pt x="592789" y="455320"/>
                  </a:lnTo>
                  <a:lnTo>
                    <a:pt x="632711" y="438474"/>
                  </a:lnTo>
                  <a:lnTo>
                    <a:pt x="666534" y="412345"/>
                  </a:lnTo>
                  <a:lnTo>
                    <a:pt x="692664" y="378524"/>
                  </a:lnTo>
                  <a:lnTo>
                    <a:pt x="709510" y="338606"/>
                  </a:lnTo>
                  <a:lnTo>
                    <a:pt x="715479" y="294182"/>
                  </a:lnTo>
                  <a:lnTo>
                    <a:pt x="715479" y="0"/>
                  </a:lnTo>
                </a:path>
              </a:pathLst>
            </a:custGeom>
            <a:ln w="12700">
              <a:solidFill>
                <a:srgbClr val="EC832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05979" y="375268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-6350" y="9525"/>
                  </a:moveTo>
                  <a:lnTo>
                    <a:pt x="6350" y="9525"/>
                  </a:lnTo>
                </a:path>
              </a:pathLst>
            </a:custGeom>
            <a:ln w="1905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05979" y="3809339"/>
              <a:ext cx="720725" cy="682625"/>
            </a:xfrm>
            <a:custGeom>
              <a:avLst/>
              <a:gdLst/>
              <a:ahLst/>
              <a:cxnLst/>
              <a:rect l="l" t="t" r="r" b="b"/>
              <a:pathLst>
                <a:path w="720725" h="682625">
                  <a:moveTo>
                    <a:pt x="0" y="0"/>
                  </a:moveTo>
                  <a:lnTo>
                    <a:pt x="0" y="275297"/>
                  </a:lnTo>
                  <a:lnTo>
                    <a:pt x="5969" y="319722"/>
                  </a:lnTo>
                  <a:lnTo>
                    <a:pt x="22814" y="359643"/>
                  </a:lnTo>
                  <a:lnTo>
                    <a:pt x="48944" y="393466"/>
                  </a:lnTo>
                  <a:lnTo>
                    <a:pt x="82764" y="419599"/>
                  </a:lnTo>
                  <a:lnTo>
                    <a:pt x="122682" y="436447"/>
                  </a:lnTo>
                  <a:lnTo>
                    <a:pt x="167106" y="442417"/>
                  </a:lnTo>
                  <a:lnTo>
                    <a:pt x="553529" y="442417"/>
                  </a:lnTo>
                  <a:lnTo>
                    <a:pt x="597953" y="448386"/>
                  </a:lnTo>
                  <a:lnTo>
                    <a:pt x="637871" y="465232"/>
                  </a:lnTo>
                  <a:lnTo>
                    <a:pt x="671691" y="491361"/>
                  </a:lnTo>
                  <a:lnTo>
                    <a:pt x="697821" y="525181"/>
                  </a:lnTo>
                  <a:lnTo>
                    <a:pt x="714666" y="565100"/>
                  </a:lnTo>
                  <a:lnTo>
                    <a:pt x="720636" y="609523"/>
                  </a:lnTo>
                  <a:lnTo>
                    <a:pt x="720636" y="682625"/>
                  </a:lnTo>
                </a:path>
              </a:pathLst>
            </a:custGeom>
            <a:ln w="12700">
              <a:solidFill>
                <a:srgbClr val="EC832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26615" y="45107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-6350" y="9525"/>
                  </a:moveTo>
                  <a:lnTo>
                    <a:pt x="6350" y="9525"/>
                  </a:lnTo>
                </a:path>
              </a:pathLst>
            </a:custGeom>
            <a:ln w="1905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9079293" y="5378043"/>
            <a:ext cx="295910" cy="12700"/>
            <a:chOff x="9079293" y="5378043"/>
            <a:chExt cx="295910" cy="12700"/>
          </a:xfrm>
        </p:grpSpPr>
        <p:sp>
          <p:nvSpPr>
            <p:cNvPr id="30" name="object 30"/>
            <p:cNvSpPr/>
            <p:nvPr/>
          </p:nvSpPr>
          <p:spPr>
            <a:xfrm>
              <a:off x="9356141" y="538439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16758" y="5384393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2025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79293" y="538439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607735" y="5378056"/>
            <a:ext cx="295910" cy="12700"/>
            <a:chOff x="5607735" y="5378056"/>
            <a:chExt cx="295910" cy="12700"/>
          </a:xfrm>
        </p:grpSpPr>
        <p:sp>
          <p:nvSpPr>
            <p:cNvPr id="34" name="object 34"/>
            <p:cNvSpPr/>
            <p:nvPr/>
          </p:nvSpPr>
          <p:spPr>
            <a:xfrm>
              <a:off x="5884582" y="538440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45213" y="5384406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4">
                  <a:moveTo>
                    <a:pt x="2025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7735" y="538440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8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79083" y="5504586"/>
            <a:ext cx="827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DejaVu Sans"/>
                <a:cs typeface="DejaVu Sans"/>
              </a:rPr>
              <a:t>Analytics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33781" y="1532750"/>
            <a:ext cx="2417330" cy="2102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757339" y="1771281"/>
            <a:ext cx="1550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05E4A"/>
                </a:solidFill>
                <a:latin typeface="Carlito"/>
                <a:cs typeface="Carlito"/>
              </a:rPr>
              <a:t>Front</a:t>
            </a:r>
            <a:r>
              <a:rPr sz="3000" b="1" spc="-85" dirty="0">
                <a:solidFill>
                  <a:srgbClr val="205E4A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205E4A"/>
                </a:solidFill>
                <a:latin typeface="Carlito"/>
                <a:cs typeface="Carlito"/>
              </a:rPr>
              <a:t>End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97091" y="3017024"/>
            <a:ext cx="628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05E4A"/>
                </a:solidFill>
                <a:latin typeface="Carlito"/>
                <a:cs typeface="Carlito"/>
              </a:rPr>
              <a:t>W</a:t>
            </a:r>
            <a:r>
              <a:rPr sz="1400" b="1" spc="-5" dirty="0">
                <a:solidFill>
                  <a:srgbClr val="205E4A"/>
                </a:solidFill>
                <a:latin typeface="Carlito"/>
                <a:cs typeface="Carlito"/>
              </a:rPr>
              <a:t>e</a:t>
            </a:r>
            <a:r>
              <a:rPr sz="1400" b="1" spc="-10" dirty="0">
                <a:solidFill>
                  <a:srgbClr val="205E4A"/>
                </a:solidFill>
                <a:latin typeface="Carlito"/>
                <a:cs typeface="Carlito"/>
              </a:rPr>
              <a:t>b</a:t>
            </a:r>
            <a:r>
              <a:rPr sz="1400" b="1" dirty="0">
                <a:solidFill>
                  <a:srgbClr val="205E4A"/>
                </a:solidFill>
                <a:latin typeface="Carlito"/>
                <a:cs typeface="Carlito"/>
              </a:rPr>
              <a:t>si</a:t>
            </a:r>
            <a:r>
              <a:rPr sz="1400" b="1" spc="-20" dirty="0">
                <a:solidFill>
                  <a:srgbClr val="205E4A"/>
                </a:solidFill>
                <a:latin typeface="Carlito"/>
                <a:cs typeface="Carlito"/>
              </a:rPr>
              <a:t>t</a:t>
            </a:r>
            <a:r>
              <a:rPr sz="1400" b="1" dirty="0">
                <a:solidFill>
                  <a:srgbClr val="205E4A"/>
                </a:solidFill>
                <a:latin typeface="Carlito"/>
                <a:cs typeface="Carlito"/>
              </a:rPr>
              <a:t>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54264" y="3017024"/>
            <a:ext cx="887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05E4A"/>
                </a:solidFill>
                <a:latin typeface="Carlito"/>
                <a:cs typeface="Carlito"/>
              </a:rPr>
              <a:t>Mobile</a:t>
            </a:r>
            <a:r>
              <a:rPr sz="1400" b="1" spc="-75" dirty="0">
                <a:solidFill>
                  <a:srgbClr val="205E4A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5E4A"/>
                </a:solidFill>
                <a:latin typeface="Carlito"/>
                <a:cs typeface="Carlito"/>
              </a:rPr>
              <a:t>App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99276" y="4651108"/>
            <a:ext cx="1466850" cy="1466850"/>
            <a:chOff x="5999276" y="4651108"/>
            <a:chExt cx="1466850" cy="1466850"/>
          </a:xfrm>
        </p:grpSpPr>
        <p:sp>
          <p:nvSpPr>
            <p:cNvPr id="43" name="object 43"/>
            <p:cNvSpPr/>
            <p:nvPr/>
          </p:nvSpPr>
          <p:spPr>
            <a:xfrm>
              <a:off x="5999276" y="4651108"/>
              <a:ext cx="1466850" cy="1466850"/>
            </a:xfrm>
            <a:custGeom>
              <a:avLst/>
              <a:gdLst/>
              <a:ahLst/>
              <a:cxnLst/>
              <a:rect l="l" t="t" r="r" b="b"/>
              <a:pathLst>
                <a:path w="1466849" h="1466850">
                  <a:moveTo>
                    <a:pt x="1271270" y="0"/>
                  </a:moveTo>
                  <a:lnTo>
                    <a:pt x="195326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0" y="1271270"/>
                  </a:lnTo>
                  <a:lnTo>
                    <a:pt x="8778" y="1329309"/>
                  </a:lnTo>
                  <a:lnTo>
                    <a:pt x="33274" y="1380489"/>
                  </a:lnTo>
                  <a:lnTo>
                    <a:pt x="63952" y="1415857"/>
                  </a:lnTo>
                  <a:lnTo>
                    <a:pt x="102203" y="1443021"/>
                  </a:lnTo>
                  <a:lnTo>
                    <a:pt x="146502" y="1460446"/>
                  </a:lnTo>
                  <a:lnTo>
                    <a:pt x="195326" y="1466595"/>
                  </a:lnTo>
                  <a:lnTo>
                    <a:pt x="1271270" y="1466595"/>
                  </a:lnTo>
                  <a:lnTo>
                    <a:pt x="1316039" y="1461434"/>
                  </a:lnTo>
                  <a:lnTo>
                    <a:pt x="1357146" y="1446733"/>
                  </a:lnTo>
                  <a:lnTo>
                    <a:pt x="1393414" y="1423668"/>
                  </a:lnTo>
                  <a:lnTo>
                    <a:pt x="1423668" y="1393414"/>
                  </a:lnTo>
                  <a:lnTo>
                    <a:pt x="1446733" y="1357146"/>
                  </a:lnTo>
                  <a:lnTo>
                    <a:pt x="1461434" y="1316039"/>
                  </a:lnTo>
                  <a:lnTo>
                    <a:pt x="1466596" y="1271270"/>
                  </a:lnTo>
                  <a:lnTo>
                    <a:pt x="1466596" y="195325"/>
                  </a:lnTo>
                  <a:lnTo>
                    <a:pt x="1461434" y="150556"/>
                  </a:lnTo>
                  <a:lnTo>
                    <a:pt x="1446733" y="109449"/>
                  </a:lnTo>
                  <a:lnTo>
                    <a:pt x="1423668" y="73181"/>
                  </a:lnTo>
                  <a:lnTo>
                    <a:pt x="1393414" y="42927"/>
                  </a:lnTo>
                  <a:lnTo>
                    <a:pt x="1357146" y="19862"/>
                  </a:lnTo>
                  <a:lnTo>
                    <a:pt x="1316039" y="5161"/>
                  </a:lnTo>
                  <a:lnTo>
                    <a:pt x="1271270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99276" y="4651108"/>
              <a:ext cx="1080135" cy="1380490"/>
            </a:xfrm>
            <a:custGeom>
              <a:avLst/>
              <a:gdLst/>
              <a:ahLst/>
              <a:cxnLst/>
              <a:rect l="l" t="t" r="r" b="b"/>
              <a:pathLst>
                <a:path w="1080134" h="1380489">
                  <a:moveTo>
                    <a:pt x="1080135" y="0"/>
                  </a:moveTo>
                  <a:lnTo>
                    <a:pt x="195326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6"/>
                  </a:lnTo>
                  <a:lnTo>
                    <a:pt x="0" y="1271270"/>
                  </a:lnTo>
                  <a:lnTo>
                    <a:pt x="2252" y="1300980"/>
                  </a:lnTo>
                  <a:lnTo>
                    <a:pt x="8778" y="1329309"/>
                  </a:lnTo>
                  <a:lnTo>
                    <a:pt x="19234" y="1355923"/>
                  </a:lnTo>
                  <a:lnTo>
                    <a:pt x="33274" y="1380490"/>
                  </a:lnTo>
                  <a:lnTo>
                    <a:pt x="42172" y="1343467"/>
                  </a:lnTo>
                  <a:lnTo>
                    <a:pt x="51815" y="1305931"/>
                  </a:lnTo>
                  <a:lnTo>
                    <a:pt x="62230" y="1267924"/>
                  </a:lnTo>
                  <a:lnTo>
                    <a:pt x="73446" y="1229488"/>
                  </a:lnTo>
                  <a:lnTo>
                    <a:pt x="85492" y="1190666"/>
                  </a:lnTo>
                  <a:lnTo>
                    <a:pt x="98396" y="1151501"/>
                  </a:lnTo>
                  <a:lnTo>
                    <a:pt x="112187" y="1112035"/>
                  </a:lnTo>
                  <a:lnTo>
                    <a:pt x="126893" y="1072311"/>
                  </a:lnTo>
                  <a:lnTo>
                    <a:pt x="142544" y="1032373"/>
                  </a:lnTo>
                  <a:lnTo>
                    <a:pt x="159167" y="992262"/>
                  </a:lnTo>
                  <a:lnTo>
                    <a:pt x="176791" y="952020"/>
                  </a:lnTo>
                  <a:lnTo>
                    <a:pt x="195445" y="911692"/>
                  </a:lnTo>
                  <a:lnTo>
                    <a:pt x="215157" y="871320"/>
                  </a:lnTo>
                  <a:lnTo>
                    <a:pt x="235957" y="830945"/>
                  </a:lnTo>
                  <a:lnTo>
                    <a:pt x="257872" y="790612"/>
                  </a:lnTo>
                  <a:lnTo>
                    <a:pt x="280931" y="750362"/>
                  </a:lnTo>
                  <a:lnTo>
                    <a:pt x="305163" y="710238"/>
                  </a:lnTo>
                  <a:lnTo>
                    <a:pt x="330596" y="670283"/>
                  </a:lnTo>
                  <a:lnTo>
                    <a:pt x="357260" y="630540"/>
                  </a:lnTo>
                  <a:lnTo>
                    <a:pt x="385182" y="591051"/>
                  </a:lnTo>
                  <a:lnTo>
                    <a:pt x="414391" y="551859"/>
                  </a:lnTo>
                  <a:lnTo>
                    <a:pt x="444916" y="513007"/>
                  </a:lnTo>
                  <a:lnTo>
                    <a:pt x="476786" y="474537"/>
                  </a:lnTo>
                  <a:lnTo>
                    <a:pt x="510028" y="436492"/>
                  </a:lnTo>
                  <a:lnTo>
                    <a:pt x="544672" y="398914"/>
                  </a:lnTo>
                  <a:lnTo>
                    <a:pt x="580747" y="361847"/>
                  </a:lnTo>
                  <a:lnTo>
                    <a:pt x="618280" y="325333"/>
                  </a:lnTo>
                  <a:lnTo>
                    <a:pt x="657300" y="289415"/>
                  </a:lnTo>
                  <a:lnTo>
                    <a:pt x="697836" y="254135"/>
                  </a:lnTo>
                  <a:lnTo>
                    <a:pt x="739917" y="219536"/>
                  </a:lnTo>
                  <a:lnTo>
                    <a:pt x="783571" y="185661"/>
                  </a:lnTo>
                  <a:lnTo>
                    <a:pt x="828827" y="152553"/>
                  </a:lnTo>
                  <a:lnTo>
                    <a:pt x="875714" y="120253"/>
                  </a:lnTo>
                  <a:lnTo>
                    <a:pt x="924259" y="88805"/>
                  </a:lnTo>
                  <a:lnTo>
                    <a:pt x="974492" y="58252"/>
                  </a:lnTo>
                  <a:lnTo>
                    <a:pt x="1026441" y="28636"/>
                  </a:lnTo>
                  <a:lnTo>
                    <a:pt x="1080135" y="0"/>
                  </a:lnTo>
                  <a:close/>
                </a:path>
              </a:pathLst>
            </a:custGeom>
            <a:solidFill>
              <a:srgbClr val="F8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066438" y="4651108"/>
            <a:ext cx="1466850" cy="1466850"/>
            <a:chOff x="4066438" y="4651108"/>
            <a:chExt cx="1466850" cy="1466850"/>
          </a:xfrm>
        </p:grpSpPr>
        <p:sp>
          <p:nvSpPr>
            <p:cNvPr id="46" name="object 46"/>
            <p:cNvSpPr/>
            <p:nvPr/>
          </p:nvSpPr>
          <p:spPr>
            <a:xfrm>
              <a:off x="4066438" y="4651108"/>
              <a:ext cx="1466850" cy="1466850"/>
            </a:xfrm>
            <a:custGeom>
              <a:avLst/>
              <a:gdLst/>
              <a:ahLst/>
              <a:cxnLst/>
              <a:rect l="l" t="t" r="r" b="b"/>
              <a:pathLst>
                <a:path w="1466850" h="1466850">
                  <a:moveTo>
                    <a:pt x="1271270" y="0"/>
                  </a:moveTo>
                  <a:lnTo>
                    <a:pt x="195326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5"/>
                  </a:lnTo>
                  <a:lnTo>
                    <a:pt x="0" y="1271270"/>
                  </a:lnTo>
                  <a:lnTo>
                    <a:pt x="8778" y="1329309"/>
                  </a:lnTo>
                  <a:lnTo>
                    <a:pt x="33274" y="1380489"/>
                  </a:lnTo>
                  <a:lnTo>
                    <a:pt x="63952" y="1415857"/>
                  </a:lnTo>
                  <a:lnTo>
                    <a:pt x="102203" y="1443021"/>
                  </a:lnTo>
                  <a:lnTo>
                    <a:pt x="146502" y="1460446"/>
                  </a:lnTo>
                  <a:lnTo>
                    <a:pt x="195326" y="1466595"/>
                  </a:lnTo>
                  <a:lnTo>
                    <a:pt x="1271270" y="1466595"/>
                  </a:lnTo>
                  <a:lnTo>
                    <a:pt x="1316039" y="1461434"/>
                  </a:lnTo>
                  <a:lnTo>
                    <a:pt x="1357146" y="1446733"/>
                  </a:lnTo>
                  <a:lnTo>
                    <a:pt x="1393414" y="1423668"/>
                  </a:lnTo>
                  <a:lnTo>
                    <a:pt x="1423668" y="1393414"/>
                  </a:lnTo>
                  <a:lnTo>
                    <a:pt x="1446733" y="1357146"/>
                  </a:lnTo>
                  <a:lnTo>
                    <a:pt x="1461434" y="1316039"/>
                  </a:lnTo>
                  <a:lnTo>
                    <a:pt x="1466596" y="1271270"/>
                  </a:lnTo>
                  <a:lnTo>
                    <a:pt x="1466596" y="195325"/>
                  </a:lnTo>
                  <a:lnTo>
                    <a:pt x="1461434" y="150556"/>
                  </a:lnTo>
                  <a:lnTo>
                    <a:pt x="1446733" y="109449"/>
                  </a:lnTo>
                  <a:lnTo>
                    <a:pt x="1423668" y="73181"/>
                  </a:lnTo>
                  <a:lnTo>
                    <a:pt x="1393414" y="42927"/>
                  </a:lnTo>
                  <a:lnTo>
                    <a:pt x="1357146" y="19862"/>
                  </a:lnTo>
                  <a:lnTo>
                    <a:pt x="1316039" y="5161"/>
                  </a:lnTo>
                  <a:lnTo>
                    <a:pt x="1271270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66438" y="4651108"/>
              <a:ext cx="1080135" cy="1380490"/>
            </a:xfrm>
            <a:custGeom>
              <a:avLst/>
              <a:gdLst/>
              <a:ahLst/>
              <a:cxnLst/>
              <a:rect l="l" t="t" r="r" b="b"/>
              <a:pathLst>
                <a:path w="1080135" h="1380489">
                  <a:moveTo>
                    <a:pt x="1080135" y="0"/>
                  </a:moveTo>
                  <a:lnTo>
                    <a:pt x="195326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6"/>
                  </a:lnTo>
                  <a:lnTo>
                    <a:pt x="0" y="1271270"/>
                  </a:lnTo>
                  <a:lnTo>
                    <a:pt x="2252" y="1300980"/>
                  </a:lnTo>
                  <a:lnTo>
                    <a:pt x="8778" y="1329309"/>
                  </a:lnTo>
                  <a:lnTo>
                    <a:pt x="19234" y="1355923"/>
                  </a:lnTo>
                  <a:lnTo>
                    <a:pt x="33274" y="1380490"/>
                  </a:lnTo>
                  <a:lnTo>
                    <a:pt x="42172" y="1343467"/>
                  </a:lnTo>
                  <a:lnTo>
                    <a:pt x="51815" y="1305931"/>
                  </a:lnTo>
                  <a:lnTo>
                    <a:pt x="62230" y="1267924"/>
                  </a:lnTo>
                  <a:lnTo>
                    <a:pt x="73446" y="1229488"/>
                  </a:lnTo>
                  <a:lnTo>
                    <a:pt x="85492" y="1190666"/>
                  </a:lnTo>
                  <a:lnTo>
                    <a:pt x="98396" y="1151501"/>
                  </a:lnTo>
                  <a:lnTo>
                    <a:pt x="112187" y="1112035"/>
                  </a:lnTo>
                  <a:lnTo>
                    <a:pt x="126893" y="1072311"/>
                  </a:lnTo>
                  <a:lnTo>
                    <a:pt x="142544" y="1032373"/>
                  </a:lnTo>
                  <a:lnTo>
                    <a:pt x="159167" y="992262"/>
                  </a:lnTo>
                  <a:lnTo>
                    <a:pt x="176791" y="952020"/>
                  </a:lnTo>
                  <a:lnTo>
                    <a:pt x="195445" y="911692"/>
                  </a:lnTo>
                  <a:lnTo>
                    <a:pt x="215157" y="871320"/>
                  </a:lnTo>
                  <a:lnTo>
                    <a:pt x="235957" y="830945"/>
                  </a:lnTo>
                  <a:lnTo>
                    <a:pt x="257872" y="790612"/>
                  </a:lnTo>
                  <a:lnTo>
                    <a:pt x="280931" y="750362"/>
                  </a:lnTo>
                  <a:lnTo>
                    <a:pt x="305163" y="710238"/>
                  </a:lnTo>
                  <a:lnTo>
                    <a:pt x="330596" y="670283"/>
                  </a:lnTo>
                  <a:lnTo>
                    <a:pt x="357260" y="630540"/>
                  </a:lnTo>
                  <a:lnTo>
                    <a:pt x="385182" y="591051"/>
                  </a:lnTo>
                  <a:lnTo>
                    <a:pt x="414391" y="551859"/>
                  </a:lnTo>
                  <a:lnTo>
                    <a:pt x="444916" y="513007"/>
                  </a:lnTo>
                  <a:lnTo>
                    <a:pt x="476786" y="474537"/>
                  </a:lnTo>
                  <a:lnTo>
                    <a:pt x="510028" y="436492"/>
                  </a:lnTo>
                  <a:lnTo>
                    <a:pt x="544672" y="398914"/>
                  </a:lnTo>
                  <a:lnTo>
                    <a:pt x="580747" y="361847"/>
                  </a:lnTo>
                  <a:lnTo>
                    <a:pt x="618280" y="325333"/>
                  </a:lnTo>
                  <a:lnTo>
                    <a:pt x="657300" y="289415"/>
                  </a:lnTo>
                  <a:lnTo>
                    <a:pt x="697836" y="254135"/>
                  </a:lnTo>
                  <a:lnTo>
                    <a:pt x="739917" y="219536"/>
                  </a:lnTo>
                  <a:lnTo>
                    <a:pt x="783571" y="185661"/>
                  </a:lnTo>
                  <a:lnTo>
                    <a:pt x="828827" y="152553"/>
                  </a:lnTo>
                  <a:lnTo>
                    <a:pt x="875714" y="120253"/>
                  </a:lnTo>
                  <a:lnTo>
                    <a:pt x="924259" y="88805"/>
                  </a:lnTo>
                  <a:lnTo>
                    <a:pt x="974492" y="58252"/>
                  </a:lnTo>
                  <a:lnTo>
                    <a:pt x="1026441" y="28636"/>
                  </a:lnTo>
                  <a:lnTo>
                    <a:pt x="1080135" y="0"/>
                  </a:lnTo>
                  <a:close/>
                </a:path>
              </a:pathLst>
            </a:custGeom>
            <a:solidFill>
              <a:srgbClr val="F8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517586" y="4651108"/>
            <a:ext cx="1466850" cy="1466850"/>
            <a:chOff x="7517586" y="4651108"/>
            <a:chExt cx="1466850" cy="1466850"/>
          </a:xfrm>
        </p:grpSpPr>
        <p:sp>
          <p:nvSpPr>
            <p:cNvPr id="49" name="object 49"/>
            <p:cNvSpPr/>
            <p:nvPr/>
          </p:nvSpPr>
          <p:spPr>
            <a:xfrm>
              <a:off x="7517586" y="4651113"/>
              <a:ext cx="1466850" cy="1466850"/>
            </a:xfrm>
            <a:custGeom>
              <a:avLst/>
              <a:gdLst/>
              <a:ahLst/>
              <a:cxnLst/>
              <a:rect l="l" t="t" r="r" b="b"/>
              <a:pathLst>
                <a:path w="1466850" h="1466850">
                  <a:moveTo>
                    <a:pt x="1271270" y="0"/>
                  </a:moveTo>
                  <a:lnTo>
                    <a:pt x="195300" y="0"/>
                  </a:lnTo>
                  <a:lnTo>
                    <a:pt x="150520" y="5158"/>
                  </a:lnTo>
                  <a:lnTo>
                    <a:pt x="109412" y="19850"/>
                  </a:lnTo>
                  <a:lnTo>
                    <a:pt x="73150" y="42904"/>
                  </a:lnTo>
                  <a:lnTo>
                    <a:pt x="42905" y="73147"/>
                  </a:lnTo>
                  <a:lnTo>
                    <a:pt x="19850" y="109407"/>
                  </a:lnTo>
                  <a:lnTo>
                    <a:pt x="5158" y="150512"/>
                  </a:lnTo>
                  <a:lnTo>
                    <a:pt x="0" y="195287"/>
                  </a:lnTo>
                  <a:lnTo>
                    <a:pt x="0" y="1271270"/>
                  </a:lnTo>
                  <a:lnTo>
                    <a:pt x="5158" y="1316045"/>
                  </a:lnTo>
                  <a:lnTo>
                    <a:pt x="19850" y="1357149"/>
                  </a:lnTo>
                  <a:lnTo>
                    <a:pt x="42905" y="1393410"/>
                  </a:lnTo>
                  <a:lnTo>
                    <a:pt x="73150" y="1423653"/>
                  </a:lnTo>
                  <a:lnTo>
                    <a:pt x="109412" y="1446707"/>
                  </a:lnTo>
                  <a:lnTo>
                    <a:pt x="150520" y="1461399"/>
                  </a:lnTo>
                  <a:lnTo>
                    <a:pt x="195300" y="1466557"/>
                  </a:lnTo>
                  <a:lnTo>
                    <a:pt x="1271270" y="1466557"/>
                  </a:lnTo>
                  <a:lnTo>
                    <a:pt x="1316049" y="1461399"/>
                  </a:lnTo>
                  <a:lnTo>
                    <a:pt x="1357155" y="1446707"/>
                  </a:lnTo>
                  <a:lnTo>
                    <a:pt x="1393415" y="1423653"/>
                  </a:lnTo>
                  <a:lnTo>
                    <a:pt x="1423657" y="1393410"/>
                  </a:lnTo>
                  <a:lnTo>
                    <a:pt x="1446709" y="1357149"/>
                  </a:lnTo>
                  <a:lnTo>
                    <a:pt x="1461400" y="1316045"/>
                  </a:lnTo>
                  <a:lnTo>
                    <a:pt x="1466557" y="1271270"/>
                  </a:lnTo>
                  <a:lnTo>
                    <a:pt x="1466557" y="195287"/>
                  </a:lnTo>
                  <a:lnTo>
                    <a:pt x="1461400" y="150512"/>
                  </a:lnTo>
                  <a:lnTo>
                    <a:pt x="1446709" y="109407"/>
                  </a:lnTo>
                  <a:lnTo>
                    <a:pt x="1423657" y="73147"/>
                  </a:lnTo>
                  <a:lnTo>
                    <a:pt x="1393415" y="42904"/>
                  </a:lnTo>
                  <a:lnTo>
                    <a:pt x="1357155" y="19850"/>
                  </a:lnTo>
                  <a:lnTo>
                    <a:pt x="1316049" y="5158"/>
                  </a:lnTo>
                  <a:lnTo>
                    <a:pt x="1271270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17599" y="4651108"/>
              <a:ext cx="1080135" cy="1380490"/>
            </a:xfrm>
            <a:custGeom>
              <a:avLst/>
              <a:gdLst/>
              <a:ahLst/>
              <a:cxnLst/>
              <a:rect l="l" t="t" r="r" b="b"/>
              <a:pathLst>
                <a:path w="1080134" h="1380489">
                  <a:moveTo>
                    <a:pt x="1080134" y="0"/>
                  </a:moveTo>
                  <a:lnTo>
                    <a:pt x="195325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6"/>
                  </a:lnTo>
                  <a:lnTo>
                    <a:pt x="0" y="1271270"/>
                  </a:lnTo>
                  <a:lnTo>
                    <a:pt x="2252" y="1300980"/>
                  </a:lnTo>
                  <a:lnTo>
                    <a:pt x="8778" y="1329309"/>
                  </a:lnTo>
                  <a:lnTo>
                    <a:pt x="19234" y="1355923"/>
                  </a:lnTo>
                  <a:lnTo>
                    <a:pt x="33273" y="1380490"/>
                  </a:lnTo>
                  <a:lnTo>
                    <a:pt x="42172" y="1343467"/>
                  </a:lnTo>
                  <a:lnTo>
                    <a:pt x="51815" y="1305931"/>
                  </a:lnTo>
                  <a:lnTo>
                    <a:pt x="62230" y="1267924"/>
                  </a:lnTo>
                  <a:lnTo>
                    <a:pt x="73446" y="1229488"/>
                  </a:lnTo>
                  <a:lnTo>
                    <a:pt x="85492" y="1190666"/>
                  </a:lnTo>
                  <a:lnTo>
                    <a:pt x="98396" y="1151501"/>
                  </a:lnTo>
                  <a:lnTo>
                    <a:pt x="112187" y="1112035"/>
                  </a:lnTo>
                  <a:lnTo>
                    <a:pt x="126893" y="1072311"/>
                  </a:lnTo>
                  <a:lnTo>
                    <a:pt x="142544" y="1032373"/>
                  </a:lnTo>
                  <a:lnTo>
                    <a:pt x="159167" y="992262"/>
                  </a:lnTo>
                  <a:lnTo>
                    <a:pt x="176791" y="952020"/>
                  </a:lnTo>
                  <a:lnTo>
                    <a:pt x="195445" y="911692"/>
                  </a:lnTo>
                  <a:lnTo>
                    <a:pt x="215157" y="871320"/>
                  </a:lnTo>
                  <a:lnTo>
                    <a:pt x="235957" y="830945"/>
                  </a:lnTo>
                  <a:lnTo>
                    <a:pt x="257872" y="790612"/>
                  </a:lnTo>
                  <a:lnTo>
                    <a:pt x="280931" y="750362"/>
                  </a:lnTo>
                  <a:lnTo>
                    <a:pt x="305163" y="710238"/>
                  </a:lnTo>
                  <a:lnTo>
                    <a:pt x="330596" y="670283"/>
                  </a:lnTo>
                  <a:lnTo>
                    <a:pt x="357260" y="630540"/>
                  </a:lnTo>
                  <a:lnTo>
                    <a:pt x="385182" y="591051"/>
                  </a:lnTo>
                  <a:lnTo>
                    <a:pt x="414391" y="551859"/>
                  </a:lnTo>
                  <a:lnTo>
                    <a:pt x="444916" y="513007"/>
                  </a:lnTo>
                  <a:lnTo>
                    <a:pt x="476786" y="474537"/>
                  </a:lnTo>
                  <a:lnTo>
                    <a:pt x="510028" y="436492"/>
                  </a:lnTo>
                  <a:lnTo>
                    <a:pt x="544672" y="398914"/>
                  </a:lnTo>
                  <a:lnTo>
                    <a:pt x="580747" y="361847"/>
                  </a:lnTo>
                  <a:lnTo>
                    <a:pt x="618280" y="325333"/>
                  </a:lnTo>
                  <a:lnTo>
                    <a:pt x="657300" y="289415"/>
                  </a:lnTo>
                  <a:lnTo>
                    <a:pt x="697836" y="254135"/>
                  </a:lnTo>
                  <a:lnTo>
                    <a:pt x="739917" y="219536"/>
                  </a:lnTo>
                  <a:lnTo>
                    <a:pt x="783571" y="185661"/>
                  </a:lnTo>
                  <a:lnTo>
                    <a:pt x="828827" y="152553"/>
                  </a:lnTo>
                  <a:lnTo>
                    <a:pt x="875714" y="120253"/>
                  </a:lnTo>
                  <a:lnTo>
                    <a:pt x="924259" y="88805"/>
                  </a:lnTo>
                  <a:lnTo>
                    <a:pt x="974492" y="58252"/>
                  </a:lnTo>
                  <a:lnTo>
                    <a:pt x="1026441" y="28636"/>
                  </a:lnTo>
                  <a:lnTo>
                    <a:pt x="1080134" y="0"/>
                  </a:lnTo>
                  <a:close/>
                </a:path>
              </a:pathLst>
            </a:custGeom>
            <a:solidFill>
              <a:srgbClr val="F8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95510" y="4651108"/>
            <a:ext cx="2355850" cy="1466850"/>
            <a:chOff x="9495510" y="4651108"/>
            <a:chExt cx="2355850" cy="1466850"/>
          </a:xfrm>
        </p:grpSpPr>
        <p:sp>
          <p:nvSpPr>
            <p:cNvPr id="52" name="object 52"/>
            <p:cNvSpPr/>
            <p:nvPr/>
          </p:nvSpPr>
          <p:spPr>
            <a:xfrm>
              <a:off x="9495510" y="4651113"/>
              <a:ext cx="2355850" cy="1466850"/>
            </a:xfrm>
            <a:custGeom>
              <a:avLst/>
              <a:gdLst/>
              <a:ahLst/>
              <a:cxnLst/>
              <a:rect l="l" t="t" r="r" b="b"/>
              <a:pathLst>
                <a:path w="2355850" h="1466850">
                  <a:moveTo>
                    <a:pt x="2160270" y="0"/>
                  </a:moveTo>
                  <a:lnTo>
                    <a:pt x="195287" y="0"/>
                  </a:lnTo>
                  <a:lnTo>
                    <a:pt x="150512" y="5158"/>
                  </a:lnTo>
                  <a:lnTo>
                    <a:pt x="109407" y="19850"/>
                  </a:lnTo>
                  <a:lnTo>
                    <a:pt x="73147" y="42904"/>
                  </a:lnTo>
                  <a:lnTo>
                    <a:pt x="42904" y="73147"/>
                  </a:lnTo>
                  <a:lnTo>
                    <a:pt x="19850" y="109407"/>
                  </a:lnTo>
                  <a:lnTo>
                    <a:pt x="5158" y="150512"/>
                  </a:lnTo>
                  <a:lnTo>
                    <a:pt x="0" y="195287"/>
                  </a:lnTo>
                  <a:lnTo>
                    <a:pt x="0" y="1271270"/>
                  </a:lnTo>
                  <a:lnTo>
                    <a:pt x="5158" y="1316045"/>
                  </a:lnTo>
                  <a:lnTo>
                    <a:pt x="19850" y="1357149"/>
                  </a:lnTo>
                  <a:lnTo>
                    <a:pt x="42904" y="1393410"/>
                  </a:lnTo>
                  <a:lnTo>
                    <a:pt x="73147" y="1423653"/>
                  </a:lnTo>
                  <a:lnTo>
                    <a:pt x="109407" y="1446707"/>
                  </a:lnTo>
                  <a:lnTo>
                    <a:pt x="150512" y="1461399"/>
                  </a:lnTo>
                  <a:lnTo>
                    <a:pt x="195287" y="1466557"/>
                  </a:lnTo>
                  <a:lnTo>
                    <a:pt x="2160270" y="1466557"/>
                  </a:lnTo>
                  <a:lnTo>
                    <a:pt x="2205049" y="1461399"/>
                  </a:lnTo>
                  <a:lnTo>
                    <a:pt x="2246155" y="1446707"/>
                  </a:lnTo>
                  <a:lnTo>
                    <a:pt x="2282415" y="1423653"/>
                  </a:lnTo>
                  <a:lnTo>
                    <a:pt x="2312657" y="1393410"/>
                  </a:lnTo>
                  <a:lnTo>
                    <a:pt x="2335709" y="1357149"/>
                  </a:lnTo>
                  <a:lnTo>
                    <a:pt x="2350400" y="1316045"/>
                  </a:lnTo>
                  <a:lnTo>
                    <a:pt x="2355557" y="1271270"/>
                  </a:lnTo>
                  <a:lnTo>
                    <a:pt x="2355557" y="195287"/>
                  </a:lnTo>
                  <a:lnTo>
                    <a:pt x="2350400" y="150512"/>
                  </a:lnTo>
                  <a:lnTo>
                    <a:pt x="2335709" y="109407"/>
                  </a:lnTo>
                  <a:lnTo>
                    <a:pt x="2312657" y="73147"/>
                  </a:lnTo>
                  <a:lnTo>
                    <a:pt x="2282415" y="42904"/>
                  </a:lnTo>
                  <a:lnTo>
                    <a:pt x="2246155" y="19850"/>
                  </a:lnTo>
                  <a:lnTo>
                    <a:pt x="2205049" y="5158"/>
                  </a:lnTo>
                  <a:lnTo>
                    <a:pt x="2160270" y="0"/>
                  </a:lnTo>
                  <a:close/>
                </a:path>
              </a:pathLst>
            </a:custGeom>
            <a:solidFill>
              <a:srgbClr val="F8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95510" y="4651108"/>
              <a:ext cx="1080135" cy="1380490"/>
            </a:xfrm>
            <a:custGeom>
              <a:avLst/>
              <a:gdLst/>
              <a:ahLst/>
              <a:cxnLst/>
              <a:rect l="l" t="t" r="r" b="b"/>
              <a:pathLst>
                <a:path w="1080134" h="1380489">
                  <a:moveTo>
                    <a:pt x="1080134" y="0"/>
                  </a:moveTo>
                  <a:lnTo>
                    <a:pt x="195325" y="0"/>
                  </a:lnTo>
                  <a:lnTo>
                    <a:pt x="150516" y="5161"/>
                  </a:lnTo>
                  <a:lnTo>
                    <a:pt x="109394" y="19862"/>
                  </a:lnTo>
                  <a:lnTo>
                    <a:pt x="73128" y="42927"/>
                  </a:lnTo>
                  <a:lnTo>
                    <a:pt x="42887" y="73181"/>
                  </a:lnTo>
                  <a:lnTo>
                    <a:pt x="19840" y="109449"/>
                  </a:lnTo>
                  <a:lnTo>
                    <a:pt x="5154" y="150556"/>
                  </a:lnTo>
                  <a:lnTo>
                    <a:pt x="0" y="195326"/>
                  </a:lnTo>
                  <a:lnTo>
                    <a:pt x="0" y="1271270"/>
                  </a:lnTo>
                  <a:lnTo>
                    <a:pt x="2252" y="1300980"/>
                  </a:lnTo>
                  <a:lnTo>
                    <a:pt x="8778" y="1329309"/>
                  </a:lnTo>
                  <a:lnTo>
                    <a:pt x="19234" y="1355923"/>
                  </a:lnTo>
                  <a:lnTo>
                    <a:pt x="33273" y="1380490"/>
                  </a:lnTo>
                  <a:lnTo>
                    <a:pt x="42172" y="1343467"/>
                  </a:lnTo>
                  <a:lnTo>
                    <a:pt x="51815" y="1305931"/>
                  </a:lnTo>
                  <a:lnTo>
                    <a:pt x="62230" y="1267924"/>
                  </a:lnTo>
                  <a:lnTo>
                    <a:pt x="73446" y="1229488"/>
                  </a:lnTo>
                  <a:lnTo>
                    <a:pt x="85492" y="1190666"/>
                  </a:lnTo>
                  <a:lnTo>
                    <a:pt x="98396" y="1151501"/>
                  </a:lnTo>
                  <a:lnTo>
                    <a:pt x="112187" y="1112035"/>
                  </a:lnTo>
                  <a:lnTo>
                    <a:pt x="126893" y="1072311"/>
                  </a:lnTo>
                  <a:lnTo>
                    <a:pt x="142544" y="1032373"/>
                  </a:lnTo>
                  <a:lnTo>
                    <a:pt x="159167" y="992262"/>
                  </a:lnTo>
                  <a:lnTo>
                    <a:pt x="176791" y="952020"/>
                  </a:lnTo>
                  <a:lnTo>
                    <a:pt x="195445" y="911692"/>
                  </a:lnTo>
                  <a:lnTo>
                    <a:pt x="215157" y="871320"/>
                  </a:lnTo>
                  <a:lnTo>
                    <a:pt x="235957" y="830945"/>
                  </a:lnTo>
                  <a:lnTo>
                    <a:pt x="257872" y="790612"/>
                  </a:lnTo>
                  <a:lnTo>
                    <a:pt x="280931" y="750362"/>
                  </a:lnTo>
                  <a:lnTo>
                    <a:pt x="305163" y="710238"/>
                  </a:lnTo>
                  <a:lnTo>
                    <a:pt x="330596" y="670283"/>
                  </a:lnTo>
                  <a:lnTo>
                    <a:pt x="357260" y="630540"/>
                  </a:lnTo>
                  <a:lnTo>
                    <a:pt x="385182" y="591051"/>
                  </a:lnTo>
                  <a:lnTo>
                    <a:pt x="414391" y="551859"/>
                  </a:lnTo>
                  <a:lnTo>
                    <a:pt x="444916" y="513007"/>
                  </a:lnTo>
                  <a:lnTo>
                    <a:pt x="476786" y="474537"/>
                  </a:lnTo>
                  <a:lnTo>
                    <a:pt x="510028" y="436492"/>
                  </a:lnTo>
                  <a:lnTo>
                    <a:pt x="544672" y="398914"/>
                  </a:lnTo>
                  <a:lnTo>
                    <a:pt x="580747" y="361847"/>
                  </a:lnTo>
                  <a:lnTo>
                    <a:pt x="618280" y="325333"/>
                  </a:lnTo>
                  <a:lnTo>
                    <a:pt x="657300" y="289415"/>
                  </a:lnTo>
                  <a:lnTo>
                    <a:pt x="697836" y="254135"/>
                  </a:lnTo>
                  <a:lnTo>
                    <a:pt x="739917" y="219536"/>
                  </a:lnTo>
                  <a:lnTo>
                    <a:pt x="783571" y="185661"/>
                  </a:lnTo>
                  <a:lnTo>
                    <a:pt x="828827" y="152553"/>
                  </a:lnTo>
                  <a:lnTo>
                    <a:pt x="875714" y="120253"/>
                  </a:lnTo>
                  <a:lnTo>
                    <a:pt x="924259" y="88805"/>
                  </a:lnTo>
                  <a:lnTo>
                    <a:pt x="974492" y="58252"/>
                  </a:lnTo>
                  <a:lnTo>
                    <a:pt x="1026441" y="28636"/>
                  </a:lnTo>
                  <a:lnTo>
                    <a:pt x="1080134" y="0"/>
                  </a:lnTo>
                  <a:close/>
                </a:path>
              </a:pathLst>
            </a:custGeom>
            <a:solidFill>
              <a:srgbClr val="F8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691437" y="5606185"/>
            <a:ext cx="10801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600" spc="-25" dirty="0">
                <a:latin typeface="Aroania"/>
                <a:cs typeface="Aroania"/>
              </a:rPr>
              <a:t>Lorem Ipsum</a:t>
            </a:r>
            <a:endParaRPr lang="en-IN" sz="1600" dirty="0">
              <a:latin typeface="Aroania"/>
              <a:cs typeface="Aroan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74084" y="5093386"/>
            <a:ext cx="1398905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">
              <a:lnSpc>
                <a:spcPct val="100000"/>
              </a:lnSpc>
              <a:spcBef>
                <a:spcPts val="100"/>
              </a:spcBef>
            </a:pPr>
            <a:r>
              <a:rPr lang="en-IN" sz="1700" b="1" spc="-10" dirty="0">
                <a:latin typeface="Carlito"/>
                <a:cs typeface="Carlito"/>
              </a:rPr>
              <a:t>Lorem Ipsum</a:t>
            </a:r>
          </a:p>
          <a:p>
            <a:pPr marL="12700" marR="5080" indent="13970">
              <a:lnSpc>
                <a:spcPct val="100000"/>
              </a:lnSpc>
              <a:spcBef>
                <a:spcPts val="100"/>
              </a:spcBef>
            </a:pPr>
            <a:r>
              <a:rPr lang="en-IN" sz="1700" b="1" spc="-10" dirty="0" err="1">
                <a:latin typeface="Carlito"/>
                <a:cs typeface="Carlito"/>
              </a:rPr>
              <a:t>Dolor</a:t>
            </a:r>
            <a:r>
              <a:rPr lang="en-IN" sz="1700" b="1" spc="-10" dirty="0">
                <a:latin typeface="Carlito"/>
                <a:cs typeface="Carlito"/>
              </a:rPr>
              <a:t> Sit </a:t>
            </a:r>
            <a:r>
              <a:rPr lang="en-IN" sz="1700" b="1" spc="-10" dirty="0" err="1">
                <a:latin typeface="Carlito"/>
                <a:cs typeface="Carlito"/>
              </a:rPr>
              <a:t>Amet</a:t>
            </a:r>
            <a:endParaRPr sz="1700" dirty="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11948" y="5606185"/>
            <a:ext cx="114434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600" spc="-25" dirty="0">
                <a:latin typeface="Aroania"/>
                <a:cs typeface="Aroania"/>
              </a:rPr>
              <a:t>Lorem Ipsum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26037" y="5465571"/>
            <a:ext cx="1147348" cy="26558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84455">
              <a:lnSpc>
                <a:spcPct val="77100"/>
              </a:lnSpc>
              <a:spcBef>
                <a:spcPts val="540"/>
              </a:spcBef>
            </a:pPr>
            <a:r>
              <a:rPr lang="en-IN" sz="1600" spc="-55" dirty="0">
                <a:latin typeface="Aroania"/>
                <a:cs typeface="Aroania"/>
              </a:rPr>
              <a:t>Lorem Ipsum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2125" y="4931357"/>
            <a:ext cx="71550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600" dirty="0">
                <a:latin typeface="Carlito"/>
                <a:cs typeface="Carlito"/>
              </a:rPr>
              <a:t>Lorem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66438" y="5384406"/>
            <a:ext cx="1466850" cy="0"/>
          </a:xfrm>
          <a:custGeom>
            <a:avLst/>
            <a:gdLst/>
            <a:ahLst/>
            <a:cxnLst/>
            <a:rect l="l" t="t" r="r" b="b"/>
            <a:pathLst>
              <a:path w="1466850">
                <a:moveTo>
                  <a:pt x="146659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6439966" y="4891049"/>
            <a:ext cx="586105" cy="592455"/>
            <a:chOff x="6439966" y="4891049"/>
            <a:chExt cx="586105" cy="592455"/>
          </a:xfrm>
        </p:grpSpPr>
        <p:sp>
          <p:nvSpPr>
            <p:cNvPr id="61" name="object 61"/>
            <p:cNvSpPr/>
            <p:nvPr/>
          </p:nvSpPr>
          <p:spPr>
            <a:xfrm>
              <a:off x="6439967" y="4895380"/>
              <a:ext cx="586105" cy="588010"/>
            </a:xfrm>
            <a:custGeom>
              <a:avLst/>
              <a:gdLst/>
              <a:ahLst/>
              <a:cxnLst/>
              <a:rect l="l" t="t" r="r" b="b"/>
              <a:pathLst>
                <a:path w="586104" h="588010">
                  <a:moveTo>
                    <a:pt x="561530" y="53873"/>
                  </a:moveTo>
                  <a:lnTo>
                    <a:pt x="541934" y="9931"/>
                  </a:lnTo>
                  <a:lnTo>
                    <a:pt x="537210" y="6629"/>
                  </a:lnTo>
                  <a:lnTo>
                    <a:pt x="537210" y="49263"/>
                  </a:lnTo>
                  <a:lnTo>
                    <a:pt x="534898" y="58953"/>
                  </a:lnTo>
                  <a:lnTo>
                    <a:pt x="530148" y="66243"/>
                  </a:lnTo>
                  <a:lnTo>
                    <a:pt x="523024" y="71056"/>
                  </a:lnTo>
                  <a:lnTo>
                    <a:pt x="513600" y="73304"/>
                  </a:lnTo>
                  <a:lnTo>
                    <a:pt x="504444" y="71640"/>
                  </a:lnTo>
                  <a:lnTo>
                    <a:pt x="496417" y="65951"/>
                  </a:lnTo>
                  <a:lnTo>
                    <a:pt x="490753" y="57696"/>
                  </a:lnTo>
                  <a:lnTo>
                    <a:pt x="488734" y="48323"/>
                  </a:lnTo>
                  <a:lnTo>
                    <a:pt x="491096" y="38874"/>
                  </a:lnTo>
                  <a:lnTo>
                    <a:pt x="496963" y="30911"/>
                  </a:lnTo>
                  <a:lnTo>
                    <a:pt x="505155" y="25704"/>
                  </a:lnTo>
                  <a:lnTo>
                    <a:pt x="514502" y="24511"/>
                  </a:lnTo>
                  <a:lnTo>
                    <a:pt x="523862" y="27127"/>
                  </a:lnTo>
                  <a:lnTo>
                    <a:pt x="530809" y="32181"/>
                  </a:lnTo>
                  <a:lnTo>
                    <a:pt x="535279" y="39598"/>
                  </a:lnTo>
                  <a:lnTo>
                    <a:pt x="537210" y="49263"/>
                  </a:lnTo>
                  <a:lnTo>
                    <a:pt x="537210" y="6629"/>
                  </a:lnTo>
                  <a:lnTo>
                    <a:pt x="527748" y="0"/>
                  </a:lnTo>
                  <a:lnTo>
                    <a:pt x="500392" y="0"/>
                  </a:lnTo>
                  <a:lnTo>
                    <a:pt x="480428" y="13373"/>
                  </a:lnTo>
                  <a:lnTo>
                    <a:pt x="469607" y="26682"/>
                  </a:lnTo>
                  <a:lnTo>
                    <a:pt x="466026" y="43611"/>
                  </a:lnTo>
                  <a:lnTo>
                    <a:pt x="467855" y="67792"/>
                  </a:lnTo>
                  <a:lnTo>
                    <a:pt x="468134" y="69900"/>
                  </a:lnTo>
                  <a:lnTo>
                    <a:pt x="467588" y="72364"/>
                  </a:lnTo>
                  <a:lnTo>
                    <a:pt x="431330" y="113995"/>
                  </a:lnTo>
                  <a:lnTo>
                    <a:pt x="401091" y="143090"/>
                  </a:lnTo>
                  <a:lnTo>
                    <a:pt x="390842" y="147231"/>
                  </a:lnTo>
                  <a:lnTo>
                    <a:pt x="390842" y="196215"/>
                  </a:lnTo>
                  <a:lnTo>
                    <a:pt x="388683" y="205232"/>
                  </a:lnTo>
                  <a:lnTo>
                    <a:pt x="383247" y="212585"/>
                  </a:lnTo>
                  <a:lnTo>
                    <a:pt x="375094" y="217576"/>
                  </a:lnTo>
                  <a:lnTo>
                    <a:pt x="364769" y="219481"/>
                  </a:lnTo>
                  <a:lnTo>
                    <a:pt x="356235" y="217639"/>
                  </a:lnTo>
                  <a:lnTo>
                    <a:pt x="349504" y="213182"/>
                  </a:lnTo>
                  <a:lnTo>
                    <a:pt x="344855" y="206197"/>
                  </a:lnTo>
                  <a:lnTo>
                    <a:pt x="342531" y="196761"/>
                  </a:lnTo>
                  <a:lnTo>
                    <a:pt x="343750" y="187185"/>
                  </a:lnTo>
                  <a:lnTo>
                    <a:pt x="348805" y="179146"/>
                  </a:lnTo>
                  <a:lnTo>
                    <a:pt x="355727" y="174244"/>
                  </a:lnTo>
                  <a:lnTo>
                    <a:pt x="356641" y="173609"/>
                  </a:lnTo>
                  <a:lnTo>
                    <a:pt x="366255" y="171462"/>
                  </a:lnTo>
                  <a:lnTo>
                    <a:pt x="375742" y="173456"/>
                  </a:lnTo>
                  <a:lnTo>
                    <a:pt x="383679" y="178917"/>
                  </a:lnTo>
                  <a:lnTo>
                    <a:pt x="389039" y="186842"/>
                  </a:lnTo>
                  <a:lnTo>
                    <a:pt x="390842" y="196215"/>
                  </a:lnTo>
                  <a:lnTo>
                    <a:pt x="390842" y="147231"/>
                  </a:lnTo>
                  <a:lnTo>
                    <a:pt x="386346" y="147891"/>
                  </a:lnTo>
                  <a:lnTo>
                    <a:pt x="382955" y="148170"/>
                  </a:lnTo>
                  <a:lnTo>
                    <a:pt x="379818" y="148526"/>
                  </a:lnTo>
                  <a:lnTo>
                    <a:pt x="371259" y="148780"/>
                  </a:lnTo>
                  <a:lnTo>
                    <a:pt x="362419" y="148475"/>
                  </a:lnTo>
                  <a:lnTo>
                    <a:pt x="354304" y="148971"/>
                  </a:lnTo>
                  <a:lnTo>
                    <a:pt x="347967" y="151612"/>
                  </a:lnTo>
                  <a:lnTo>
                    <a:pt x="340575" y="157708"/>
                  </a:lnTo>
                  <a:lnTo>
                    <a:pt x="333413" y="160362"/>
                  </a:lnTo>
                  <a:lnTo>
                    <a:pt x="326301" y="161036"/>
                  </a:lnTo>
                  <a:lnTo>
                    <a:pt x="317830" y="160997"/>
                  </a:lnTo>
                  <a:lnTo>
                    <a:pt x="309321" y="159600"/>
                  </a:lnTo>
                  <a:lnTo>
                    <a:pt x="300723" y="157365"/>
                  </a:lnTo>
                  <a:lnTo>
                    <a:pt x="284238" y="152590"/>
                  </a:lnTo>
                  <a:lnTo>
                    <a:pt x="277863" y="150355"/>
                  </a:lnTo>
                  <a:lnTo>
                    <a:pt x="273062" y="145859"/>
                  </a:lnTo>
                  <a:lnTo>
                    <a:pt x="269265" y="142341"/>
                  </a:lnTo>
                  <a:lnTo>
                    <a:pt x="266446" y="137414"/>
                  </a:lnTo>
                  <a:lnTo>
                    <a:pt x="264769" y="130035"/>
                  </a:lnTo>
                  <a:lnTo>
                    <a:pt x="261023" y="122212"/>
                  </a:lnTo>
                  <a:lnTo>
                    <a:pt x="257619" y="115112"/>
                  </a:lnTo>
                  <a:lnTo>
                    <a:pt x="245262" y="104457"/>
                  </a:lnTo>
                  <a:lnTo>
                    <a:pt x="243776" y="103911"/>
                  </a:lnTo>
                  <a:lnTo>
                    <a:pt x="243776" y="144183"/>
                  </a:lnTo>
                  <a:lnTo>
                    <a:pt x="242112" y="154673"/>
                  </a:lnTo>
                  <a:lnTo>
                    <a:pt x="236994" y="163385"/>
                  </a:lnTo>
                  <a:lnTo>
                    <a:pt x="229349" y="169214"/>
                  </a:lnTo>
                  <a:lnTo>
                    <a:pt x="220129" y="171005"/>
                  </a:lnTo>
                  <a:lnTo>
                    <a:pt x="210616" y="169011"/>
                  </a:lnTo>
                  <a:lnTo>
                    <a:pt x="203276" y="164350"/>
                  </a:lnTo>
                  <a:lnTo>
                    <a:pt x="198259" y="157213"/>
                  </a:lnTo>
                  <a:lnTo>
                    <a:pt x="195732" y="147777"/>
                  </a:lnTo>
                  <a:lnTo>
                    <a:pt x="196989" y="138277"/>
                  </a:lnTo>
                  <a:lnTo>
                    <a:pt x="202196" y="129946"/>
                  </a:lnTo>
                  <a:lnTo>
                    <a:pt x="210134" y="124142"/>
                  </a:lnTo>
                  <a:lnTo>
                    <a:pt x="219583" y="122212"/>
                  </a:lnTo>
                  <a:lnTo>
                    <a:pt x="229069" y="124079"/>
                  </a:lnTo>
                  <a:lnTo>
                    <a:pt x="236334" y="128498"/>
                  </a:lnTo>
                  <a:lnTo>
                    <a:pt x="241261" y="135255"/>
                  </a:lnTo>
                  <a:lnTo>
                    <a:pt x="243776" y="144183"/>
                  </a:lnTo>
                  <a:lnTo>
                    <a:pt x="243776" y="103911"/>
                  </a:lnTo>
                  <a:lnTo>
                    <a:pt x="229666" y="98666"/>
                  </a:lnTo>
                  <a:lnTo>
                    <a:pt x="212852" y="98361"/>
                  </a:lnTo>
                  <a:lnTo>
                    <a:pt x="196773" y="103644"/>
                  </a:lnTo>
                  <a:lnTo>
                    <a:pt x="183210" y="113436"/>
                  </a:lnTo>
                  <a:lnTo>
                    <a:pt x="174459" y="126492"/>
                  </a:lnTo>
                  <a:lnTo>
                    <a:pt x="172821" y="141528"/>
                  </a:lnTo>
                  <a:lnTo>
                    <a:pt x="174536" y="151650"/>
                  </a:lnTo>
                  <a:lnTo>
                    <a:pt x="173329" y="159346"/>
                  </a:lnTo>
                  <a:lnTo>
                    <a:pt x="170243" y="165722"/>
                  </a:lnTo>
                  <a:lnTo>
                    <a:pt x="165836" y="172593"/>
                  </a:lnTo>
                  <a:lnTo>
                    <a:pt x="160159" y="178574"/>
                  </a:lnTo>
                  <a:lnTo>
                    <a:pt x="153568" y="184099"/>
                  </a:lnTo>
                  <a:lnTo>
                    <a:pt x="137960" y="196088"/>
                  </a:lnTo>
                  <a:lnTo>
                    <a:pt x="129514" y="202742"/>
                  </a:lnTo>
                  <a:lnTo>
                    <a:pt x="121183" y="209524"/>
                  </a:lnTo>
                  <a:lnTo>
                    <a:pt x="113004" y="216471"/>
                  </a:lnTo>
                  <a:lnTo>
                    <a:pt x="110197" y="218922"/>
                  </a:lnTo>
                  <a:lnTo>
                    <a:pt x="107454" y="220802"/>
                  </a:lnTo>
                  <a:lnTo>
                    <a:pt x="99136" y="224675"/>
                  </a:lnTo>
                  <a:lnTo>
                    <a:pt x="97409" y="224751"/>
                  </a:lnTo>
                  <a:lnTo>
                    <a:pt x="97409" y="267093"/>
                  </a:lnTo>
                  <a:lnTo>
                    <a:pt x="96380" y="276593"/>
                  </a:lnTo>
                  <a:lnTo>
                    <a:pt x="91224" y="284810"/>
                  </a:lnTo>
                  <a:lnTo>
                    <a:pt x="82880" y="290690"/>
                  </a:lnTo>
                  <a:lnTo>
                    <a:pt x="72313" y="293166"/>
                  </a:lnTo>
                  <a:lnTo>
                    <a:pt x="63754" y="291223"/>
                  </a:lnTo>
                  <a:lnTo>
                    <a:pt x="56845" y="286842"/>
                  </a:lnTo>
                  <a:lnTo>
                    <a:pt x="51930" y="279996"/>
                  </a:lnTo>
                  <a:lnTo>
                    <a:pt x="49364" y="270611"/>
                  </a:lnTo>
                  <a:lnTo>
                    <a:pt x="50330" y="260819"/>
                  </a:lnTo>
                  <a:lnTo>
                    <a:pt x="55143" y="252539"/>
                  </a:lnTo>
                  <a:lnTo>
                    <a:pt x="62826" y="246837"/>
                  </a:lnTo>
                  <a:lnTo>
                    <a:pt x="72466" y="244767"/>
                  </a:lnTo>
                  <a:lnTo>
                    <a:pt x="82130" y="246380"/>
                  </a:lnTo>
                  <a:lnTo>
                    <a:pt x="89585" y="250761"/>
                  </a:lnTo>
                  <a:lnTo>
                    <a:pt x="94703" y="257733"/>
                  </a:lnTo>
                  <a:lnTo>
                    <a:pt x="97409" y="267093"/>
                  </a:lnTo>
                  <a:lnTo>
                    <a:pt x="97409" y="224751"/>
                  </a:lnTo>
                  <a:lnTo>
                    <a:pt x="93230" y="224904"/>
                  </a:lnTo>
                  <a:lnTo>
                    <a:pt x="85369" y="222402"/>
                  </a:lnTo>
                  <a:lnTo>
                    <a:pt x="64858" y="220726"/>
                  </a:lnTo>
                  <a:lnTo>
                    <a:pt x="46609" y="227838"/>
                  </a:lnTo>
                  <a:lnTo>
                    <a:pt x="32651" y="242100"/>
                  </a:lnTo>
                  <a:lnTo>
                    <a:pt x="25044" y="261886"/>
                  </a:lnTo>
                  <a:lnTo>
                    <a:pt x="26047" y="281254"/>
                  </a:lnTo>
                  <a:lnTo>
                    <a:pt x="34671" y="298323"/>
                  </a:lnTo>
                  <a:lnTo>
                    <a:pt x="49225" y="310934"/>
                  </a:lnTo>
                  <a:lnTo>
                    <a:pt x="68008" y="316903"/>
                  </a:lnTo>
                  <a:lnTo>
                    <a:pt x="89115" y="314604"/>
                  </a:lnTo>
                  <a:lnTo>
                    <a:pt x="107124" y="304850"/>
                  </a:lnTo>
                  <a:lnTo>
                    <a:pt x="115925" y="293166"/>
                  </a:lnTo>
                  <a:lnTo>
                    <a:pt x="118656" y="289547"/>
                  </a:lnTo>
                  <a:lnTo>
                    <a:pt x="120319" y="270611"/>
                  </a:lnTo>
                  <a:lnTo>
                    <a:pt x="119113" y="262674"/>
                  </a:lnTo>
                  <a:lnTo>
                    <a:pt x="119138" y="255739"/>
                  </a:lnTo>
                  <a:lnTo>
                    <a:pt x="120269" y="249707"/>
                  </a:lnTo>
                  <a:lnTo>
                    <a:pt x="122212" y="244767"/>
                  </a:lnTo>
                  <a:lnTo>
                    <a:pt x="122351" y="244411"/>
                  </a:lnTo>
                  <a:lnTo>
                    <a:pt x="127063" y="237426"/>
                  </a:lnTo>
                  <a:lnTo>
                    <a:pt x="133134" y="231406"/>
                  </a:lnTo>
                  <a:lnTo>
                    <a:pt x="140030" y="225806"/>
                  </a:lnTo>
                  <a:lnTo>
                    <a:pt x="141173" y="224904"/>
                  </a:lnTo>
                  <a:lnTo>
                    <a:pt x="147218" y="220141"/>
                  </a:lnTo>
                  <a:lnTo>
                    <a:pt x="163004" y="206946"/>
                  </a:lnTo>
                  <a:lnTo>
                    <a:pt x="194830" y="190893"/>
                  </a:lnTo>
                  <a:lnTo>
                    <a:pt x="198551" y="191096"/>
                  </a:lnTo>
                  <a:lnTo>
                    <a:pt x="201599" y="192074"/>
                  </a:lnTo>
                  <a:lnTo>
                    <a:pt x="215366" y="195262"/>
                  </a:lnTo>
                  <a:lnTo>
                    <a:pt x="228498" y="195224"/>
                  </a:lnTo>
                  <a:lnTo>
                    <a:pt x="240423" y="191427"/>
                  </a:lnTo>
                  <a:lnTo>
                    <a:pt x="241084" y="190893"/>
                  </a:lnTo>
                  <a:lnTo>
                    <a:pt x="250583" y="183273"/>
                  </a:lnTo>
                  <a:lnTo>
                    <a:pt x="255701" y="177330"/>
                  </a:lnTo>
                  <a:lnTo>
                    <a:pt x="260553" y="174866"/>
                  </a:lnTo>
                  <a:lnTo>
                    <a:pt x="265353" y="174244"/>
                  </a:lnTo>
                  <a:lnTo>
                    <a:pt x="271653" y="174332"/>
                  </a:lnTo>
                  <a:lnTo>
                    <a:pt x="278015" y="175818"/>
                  </a:lnTo>
                  <a:lnTo>
                    <a:pt x="284162" y="177787"/>
                  </a:lnTo>
                  <a:lnTo>
                    <a:pt x="290576" y="179603"/>
                  </a:lnTo>
                  <a:lnTo>
                    <a:pt x="319849" y="205600"/>
                  </a:lnTo>
                  <a:lnTo>
                    <a:pt x="325691" y="222897"/>
                  </a:lnTo>
                  <a:lnTo>
                    <a:pt x="337731" y="235432"/>
                  </a:lnTo>
                  <a:lnTo>
                    <a:pt x="354025" y="242493"/>
                  </a:lnTo>
                  <a:lnTo>
                    <a:pt x="372630" y="243357"/>
                  </a:lnTo>
                  <a:lnTo>
                    <a:pt x="390410" y="237807"/>
                  </a:lnTo>
                  <a:lnTo>
                    <a:pt x="404850" y="226974"/>
                  </a:lnTo>
                  <a:lnTo>
                    <a:pt x="409257" y="219481"/>
                  </a:lnTo>
                  <a:lnTo>
                    <a:pt x="413423" y="212407"/>
                  </a:lnTo>
                  <a:lnTo>
                    <a:pt x="413537" y="202742"/>
                  </a:lnTo>
                  <a:lnTo>
                    <a:pt x="413512" y="195046"/>
                  </a:lnTo>
                  <a:lnTo>
                    <a:pt x="412076" y="188277"/>
                  </a:lnTo>
                  <a:lnTo>
                    <a:pt x="411759" y="183083"/>
                  </a:lnTo>
                  <a:lnTo>
                    <a:pt x="411734" y="181190"/>
                  </a:lnTo>
                  <a:lnTo>
                    <a:pt x="412305" y="175768"/>
                  </a:lnTo>
                  <a:lnTo>
                    <a:pt x="413537" y="171462"/>
                  </a:lnTo>
                  <a:lnTo>
                    <a:pt x="413677" y="171005"/>
                  </a:lnTo>
                  <a:lnTo>
                    <a:pt x="413829" y="170484"/>
                  </a:lnTo>
                  <a:lnTo>
                    <a:pt x="417982" y="162521"/>
                  </a:lnTo>
                  <a:lnTo>
                    <a:pt x="419176" y="161036"/>
                  </a:lnTo>
                  <a:lnTo>
                    <a:pt x="423659" y="155486"/>
                  </a:lnTo>
                  <a:lnTo>
                    <a:pt x="430276" y="148780"/>
                  </a:lnTo>
                  <a:lnTo>
                    <a:pt x="437095" y="142113"/>
                  </a:lnTo>
                  <a:lnTo>
                    <a:pt x="456857" y="121767"/>
                  </a:lnTo>
                  <a:lnTo>
                    <a:pt x="493661" y="96062"/>
                  </a:lnTo>
                  <a:lnTo>
                    <a:pt x="497420" y="95897"/>
                  </a:lnTo>
                  <a:lnTo>
                    <a:pt x="500545" y="96481"/>
                  </a:lnTo>
                  <a:lnTo>
                    <a:pt x="522173" y="96507"/>
                  </a:lnTo>
                  <a:lnTo>
                    <a:pt x="523608" y="95897"/>
                  </a:lnTo>
                  <a:lnTo>
                    <a:pt x="540931" y="88658"/>
                  </a:lnTo>
                  <a:lnTo>
                    <a:pt x="554736" y="74079"/>
                  </a:lnTo>
                  <a:lnTo>
                    <a:pt x="555002" y="73304"/>
                  </a:lnTo>
                  <a:lnTo>
                    <a:pt x="561530" y="53873"/>
                  </a:lnTo>
                  <a:close/>
                </a:path>
                <a:path w="586104" h="588010">
                  <a:moveTo>
                    <a:pt x="585622" y="571792"/>
                  </a:moveTo>
                  <a:lnTo>
                    <a:pt x="580186" y="566229"/>
                  </a:lnTo>
                  <a:lnTo>
                    <a:pt x="573570" y="561467"/>
                  </a:lnTo>
                  <a:lnTo>
                    <a:pt x="572871" y="560959"/>
                  </a:lnTo>
                  <a:lnTo>
                    <a:pt x="567753" y="561467"/>
                  </a:lnTo>
                  <a:lnTo>
                    <a:pt x="566686" y="561276"/>
                  </a:lnTo>
                  <a:lnTo>
                    <a:pt x="564502" y="560882"/>
                  </a:lnTo>
                  <a:lnTo>
                    <a:pt x="562737" y="560565"/>
                  </a:lnTo>
                  <a:lnTo>
                    <a:pt x="562317" y="560489"/>
                  </a:lnTo>
                  <a:lnTo>
                    <a:pt x="562279" y="223659"/>
                  </a:lnTo>
                  <a:lnTo>
                    <a:pt x="562152" y="220649"/>
                  </a:lnTo>
                  <a:lnTo>
                    <a:pt x="561619" y="208076"/>
                  </a:lnTo>
                  <a:lnTo>
                    <a:pt x="558266" y="199644"/>
                  </a:lnTo>
                  <a:lnTo>
                    <a:pt x="550113" y="196176"/>
                  </a:lnTo>
                  <a:lnTo>
                    <a:pt x="536130" y="195516"/>
                  </a:lnTo>
                  <a:lnTo>
                    <a:pt x="536130" y="220649"/>
                  </a:lnTo>
                  <a:lnTo>
                    <a:pt x="536130" y="560565"/>
                  </a:lnTo>
                  <a:lnTo>
                    <a:pt x="490080" y="560565"/>
                  </a:lnTo>
                  <a:lnTo>
                    <a:pt x="490080" y="220649"/>
                  </a:lnTo>
                  <a:lnTo>
                    <a:pt x="536130" y="220649"/>
                  </a:lnTo>
                  <a:lnTo>
                    <a:pt x="536130" y="195516"/>
                  </a:lnTo>
                  <a:lnTo>
                    <a:pt x="535063" y="195465"/>
                  </a:lnTo>
                  <a:lnTo>
                    <a:pt x="512610" y="195440"/>
                  </a:lnTo>
                  <a:lnTo>
                    <a:pt x="490156" y="195465"/>
                  </a:lnTo>
                  <a:lnTo>
                    <a:pt x="464540" y="560882"/>
                  </a:lnTo>
                  <a:lnTo>
                    <a:pt x="415048" y="560882"/>
                  </a:lnTo>
                  <a:lnTo>
                    <a:pt x="415048" y="560171"/>
                  </a:lnTo>
                  <a:lnTo>
                    <a:pt x="414921" y="471627"/>
                  </a:lnTo>
                  <a:lnTo>
                    <a:pt x="414947" y="408012"/>
                  </a:lnTo>
                  <a:lnTo>
                    <a:pt x="415290" y="367792"/>
                  </a:lnTo>
                  <a:lnTo>
                    <a:pt x="415328" y="364553"/>
                  </a:lnTo>
                  <a:lnTo>
                    <a:pt x="414210" y="353618"/>
                  </a:lnTo>
                  <a:lnTo>
                    <a:pt x="410248" y="346456"/>
                  </a:lnTo>
                  <a:lnTo>
                    <a:pt x="403110" y="342684"/>
                  </a:lnTo>
                  <a:lnTo>
                    <a:pt x="402082" y="342607"/>
                  </a:lnTo>
                  <a:lnTo>
                    <a:pt x="392493" y="341909"/>
                  </a:lnTo>
                  <a:lnTo>
                    <a:pt x="389877" y="342023"/>
                  </a:lnTo>
                  <a:lnTo>
                    <a:pt x="389877" y="367792"/>
                  </a:lnTo>
                  <a:lnTo>
                    <a:pt x="389877" y="560171"/>
                  </a:lnTo>
                  <a:lnTo>
                    <a:pt x="343827" y="560171"/>
                  </a:lnTo>
                  <a:lnTo>
                    <a:pt x="343827" y="367792"/>
                  </a:lnTo>
                  <a:lnTo>
                    <a:pt x="389877" y="367792"/>
                  </a:lnTo>
                  <a:lnTo>
                    <a:pt x="389877" y="342023"/>
                  </a:lnTo>
                  <a:lnTo>
                    <a:pt x="379806" y="342404"/>
                  </a:lnTo>
                  <a:lnTo>
                    <a:pt x="367093" y="342607"/>
                  </a:lnTo>
                  <a:lnTo>
                    <a:pt x="354380" y="342455"/>
                  </a:lnTo>
                  <a:lnTo>
                    <a:pt x="341706" y="341871"/>
                  </a:lnTo>
                  <a:lnTo>
                    <a:pt x="329806" y="342709"/>
                  </a:lnTo>
                  <a:lnTo>
                    <a:pt x="322135" y="347091"/>
                  </a:lnTo>
                  <a:lnTo>
                    <a:pt x="318071" y="355168"/>
                  </a:lnTo>
                  <a:lnTo>
                    <a:pt x="317220" y="364553"/>
                  </a:lnTo>
                  <a:lnTo>
                    <a:pt x="317119" y="379933"/>
                  </a:lnTo>
                  <a:lnTo>
                    <a:pt x="317373" y="408012"/>
                  </a:lnTo>
                  <a:lnTo>
                    <a:pt x="317347" y="497687"/>
                  </a:lnTo>
                  <a:lnTo>
                    <a:pt x="317246" y="547738"/>
                  </a:lnTo>
                  <a:lnTo>
                    <a:pt x="316534" y="554545"/>
                  </a:lnTo>
                  <a:lnTo>
                    <a:pt x="316179" y="561276"/>
                  </a:lnTo>
                  <a:lnTo>
                    <a:pt x="269113" y="561276"/>
                  </a:lnTo>
                  <a:lnTo>
                    <a:pt x="269113" y="560603"/>
                  </a:lnTo>
                  <a:lnTo>
                    <a:pt x="269049" y="318376"/>
                  </a:lnTo>
                  <a:lnTo>
                    <a:pt x="243078" y="293204"/>
                  </a:lnTo>
                  <a:lnTo>
                    <a:pt x="242887" y="293204"/>
                  </a:lnTo>
                  <a:lnTo>
                    <a:pt x="242887" y="318376"/>
                  </a:lnTo>
                  <a:lnTo>
                    <a:pt x="242887" y="560565"/>
                  </a:lnTo>
                  <a:lnTo>
                    <a:pt x="196900" y="560565"/>
                  </a:lnTo>
                  <a:lnTo>
                    <a:pt x="196900" y="318376"/>
                  </a:lnTo>
                  <a:lnTo>
                    <a:pt x="242887" y="318376"/>
                  </a:lnTo>
                  <a:lnTo>
                    <a:pt x="242887" y="293204"/>
                  </a:lnTo>
                  <a:lnTo>
                    <a:pt x="200113" y="293204"/>
                  </a:lnTo>
                  <a:lnTo>
                    <a:pt x="183553" y="293674"/>
                  </a:lnTo>
                  <a:lnTo>
                    <a:pt x="175006" y="296760"/>
                  </a:lnTo>
                  <a:lnTo>
                    <a:pt x="171831" y="305054"/>
                  </a:lnTo>
                  <a:lnTo>
                    <a:pt x="171424" y="318376"/>
                  </a:lnTo>
                  <a:lnTo>
                    <a:pt x="171348" y="560603"/>
                  </a:lnTo>
                  <a:lnTo>
                    <a:pt x="121856" y="560603"/>
                  </a:lnTo>
                  <a:lnTo>
                    <a:pt x="121843" y="560133"/>
                  </a:lnTo>
                  <a:lnTo>
                    <a:pt x="121907" y="451485"/>
                  </a:lnTo>
                  <a:lnTo>
                    <a:pt x="121996" y="441325"/>
                  </a:lnTo>
                  <a:lnTo>
                    <a:pt x="122034" y="436016"/>
                  </a:lnTo>
                  <a:lnTo>
                    <a:pt x="121031" y="426326"/>
                  </a:lnTo>
                  <a:lnTo>
                    <a:pt x="117513" y="419671"/>
                  </a:lnTo>
                  <a:lnTo>
                    <a:pt x="111112" y="415925"/>
                  </a:lnTo>
                  <a:lnTo>
                    <a:pt x="103873" y="415188"/>
                  </a:lnTo>
                  <a:lnTo>
                    <a:pt x="101523" y="414947"/>
                  </a:lnTo>
                  <a:lnTo>
                    <a:pt x="96202" y="415048"/>
                  </a:lnTo>
                  <a:lnTo>
                    <a:pt x="96202" y="441325"/>
                  </a:lnTo>
                  <a:lnTo>
                    <a:pt x="96202" y="560133"/>
                  </a:lnTo>
                  <a:lnTo>
                    <a:pt x="49999" y="560133"/>
                  </a:lnTo>
                  <a:lnTo>
                    <a:pt x="49999" y="441325"/>
                  </a:lnTo>
                  <a:lnTo>
                    <a:pt x="96202" y="441325"/>
                  </a:lnTo>
                  <a:lnTo>
                    <a:pt x="96202" y="415048"/>
                  </a:lnTo>
                  <a:lnTo>
                    <a:pt x="88811" y="415188"/>
                  </a:lnTo>
                  <a:lnTo>
                    <a:pt x="50698" y="415061"/>
                  </a:lnTo>
                  <a:lnTo>
                    <a:pt x="36233" y="415848"/>
                  </a:lnTo>
                  <a:lnTo>
                    <a:pt x="28257" y="419290"/>
                  </a:lnTo>
                  <a:lnTo>
                    <a:pt x="24841" y="427355"/>
                  </a:lnTo>
                  <a:lnTo>
                    <a:pt x="24142" y="441325"/>
                  </a:lnTo>
                  <a:lnTo>
                    <a:pt x="24079" y="559828"/>
                  </a:lnTo>
                  <a:lnTo>
                    <a:pt x="0" y="566864"/>
                  </a:lnTo>
                  <a:lnTo>
                    <a:pt x="0" y="578586"/>
                  </a:lnTo>
                  <a:lnTo>
                    <a:pt x="6197" y="580859"/>
                  </a:lnTo>
                  <a:lnTo>
                    <a:pt x="12407" y="583311"/>
                  </a:lnTo>
                  <a:lnTo>
                    <a:pt x="18605" y="585279"/>
                  </a:lnTo>
                  <a:lnTo>
                    <a:pt x="24815" y="586092"/>
                  </a:lnTo>
                  <a:lnTo>
                    <a:pt x="562038" y="586409"/>
                  </a:lnTo>
                  <a:lnTo>
                    <a:pt x="565950" y="586409"/>
                  </a:lnTo>
                  <a:lnTo>
                    <a:pt x="570484" y="587540"/>
                  </a:lnTo>
                  <a:lnTo>
                    <a:pt x="578269" y="583552"/>
                  </a:lnTo>
                  <a:lnTo>
                    <a:pt x="584720" y="579526"/>
                  </a:lnTo>
                  <a:lnTo>
                    <a:pt x="585190" y="575614"/>
                  </a:lnTo>
                  <a:lnTo>
                    <a:pt x="585622" y="571792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99808" y="4891049"/>
              <a:ext cx="106270" cy="1064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53606" y="5037645"/>
              <a:ext cx="106254" cy="1063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06654" y="4988814"/>
              <a:ext cx="106375" cy="106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60172" y="5107355"/>
              <a:ext cx="106375" cy="1064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950124" y="4894186"/>
            <a:ext cx="598170" cy="593090"/>
            <a:chOff x="7950124" y="4894186"/>
            <a:chExt cx="598170" cy="593090"/>
          </a:xfrm>
        </p:grpSpPr>
        <p:sp>
          <p:nvSpPr>
            <p:cNvPr id="67" name="object 67"/>
            <p:cNvSpPr/>
            <p:nvPr/>
          </p:nvSpPr>
          <p:spPr>
            <a:xfrm>
              <a:off x="7957744" y="4894186"/>
              <a:ext cx="586740" cy="585470"/>
            </a:xfrm>
            <a:custGeom>
              <a:avLst/>
              <a:gdLst/>
              <a:ahLst/>
              <a:cxnLst/>
              <a:rect l="l" t="t" r="r" b="b"/>
              <a:pathLst>
                <a:path w="586740" h="585470">
                  <a:moveTo>
                    <a:pt x="310769" y="359409"/>
                  </a:moveTo>
                  <a:lnTo>
                    <a:pt x="275336" y="359409"/>
                  </a:lnTo>
                  <a:lnTo>
                    <a:pt x="275355" y="414019"/>
                  </a:lnTo>
                  <a:lnTo>
                    <a:pt x="275230" y="434339"/>
                  </a:lnTo>
                  <a:lnTo>
                    <a:pt x="274912" y="457199"/>
                  </a:lnTo>
                  <a:lnTo>
                    <a:pt x="274828" y="459739"/>
                  </a:lnTo>
                  <a:lnTo>
                    <a:pt x="270129" y="463549"/>
                  </a:lnTo>
                  <a:lnTo>
                    <a:pt x="250442" y="477519"/>
                  </a:lnTo>
                  <a:lnTo>
                    <a:pt x="238775" y="491489"/>
                  </a:lnTo>
                  <a:lnTo>
                    <a:pt x="232086" y="507999"/>
                  </a:lnTo>
                  <a:lnTo>
                    <a:pt x="230886" y="527049"/>
                  </a:lnTo>
                  <a:lnTo>
                    <a:pt x="235047" y="546099"/>
                  </a:lnTo>
                  <a:lnTo>
                    <a:pt x="244078" y="562609"/>
                  </a:lnTo>
                  <a:lnTo>
                    <a:pt x="257657" y="574039"/>
                  </a:lnTo>
                  <a:lnTo>
                    <a:pt x="275463" y="582929"/>
                  </a:lnTo>
                  <a:lnTo>
                    <a:pt x="276352" y="582929"/>
                  </a:lnTo>
                  <a:lnTo>
                    <a:pt x="276860" y="585469"/>
                  </a:lnTo>
                  <a:lnTo>
                    <a:pt x="308864" y="585469"/>
                  </a:lnTo>
                  <a:lnTo>
                    <a:pt x="320123" y="576579"/>
                  </a:lnTo>
                  <a:lnTo>
                    <a:pt x="331692" y="566419"/>
                  </a:lnTo>
                  <a:lnTo>
                    <a:pt x="342261" y="557529"/>
                  </a:lnTo>
                  <a:lnTo>
                    <a:pt x="346849" y="551179"/>
                  </a:lnTo>
                  <a:lnTo>
                    <a:pt x="292862" y="551179"/>
                  </a:lnTo>
                  <a:lnTo>
                    <a:pt x="281662" y="548639"/>
                  </a:lnTo>
                  <a:lnTo>
                    <a:pt x="272891" y="542289"/>
                  </a:lnTo>
                  <a:lnTo>
                    <a:pt x="267215" y="533399"/>
                  </a:lnTo>
                  <a:lnTo>
                    <a:pt x="265303" y="521969"/>
                  </a:lnTo>
                  <a:lnTo>
                    <a:pt x="267511" y="510539"/>
                  </a:lnTo>
                  <a:lnTo>
                    <a:pt x="273446" y="501649"/>
                  </a:lnTo>
                  <a:lnTo>
                    <a:pt x="282358" y="496569"/>
                  </a:lnTo>
                  <a:lnTo>
                    <a:pt x="293497" y="494029"/>
                  </a:lnTo>
                  <a:lnTo>
                    <a:pt x="348547" y="494029"/>
                  </a:lnTo>
                  <a:lnTo>
                    <a:pt x="342536" y="483869"/>
                  </a:lnTo>
                  <a:lnTo>
                    <a:pt x="324231" y="468629"/>
                  </a:lnTo>
                  <a:lnTo>
                    <a:pt x="316865" y="464819"/>
                  </a:lnTo>
                  <a:lnTo>
                    <a:pt x="313182" y="461009"/>
                  </a:lnTo>
                  <a:lnTo>
                    <a:pt x="311658" y="454659"/>
                  </a:lnTo>
                  <a:lnTo>
                    <a:pt x="310769" y="452119"/>
                  </a:lnTo>
                  <a:lnTo>
                    <a:pt x="310515" y="448309"/>
                  </a:lnTo>
                  <a:lnTo>
                    <a:pt x="310599" y="445769"/>
                  </a:lnTo>
                  <a:lnTo>
                    <a:pt x="310675" y="441959"/>
                  </a:lnTo>
                  <a:lnTo>
                    <a:pt x="310895" y="425449"/>
                  </a:lnTo>
                  <a:lnTo>
                    <a:pt x="310769" y="359409"/>
                  </a:lnTo>
                  <a:close/>
                </a:path>
                <a:path w="586740" h="585470">
                  <a:moveTo>
                    <a:pt x="348547" y="494029"/>
                  </a:moveTo>
                  <a:lnTo>
                    <a:pt x="293497" y="494029"/>
                  </a:lnTo>
                  <a:lnTo>
                    <a:pt x="304591" y="496569"/>
                  </a:lnTo>
                  <a:lnTo>
                    <a:pt x="313388" y="502919"/>
                  </a:lnTo>
                  <a:lnTo>
                    <a:pt x="319160" y="511809"/>
                  </a:lnTo>
                  <a:lnTo>
                    <a:pt x="321183" y="523239"/>
                  </a:lnTo>
                  <a:lnTo>
                    <a:pt x="318936" y="534669"/>
                  </a:lnTo>
                  <a:lnTo>
                    <a:pt x="313023" y="543559"/>
                  </a:lnTo>
                  <a:lnTo>
                    <a:pt x="304109" y="548639"/>
                  </a:lnTo>
                  <a:lnTo>
                    <a:pt x="292862" y="551179"/>
                  </a:lnTo>
                  <a:lnTo>
                    <a:pt x="346849" y="551179"/>
                  </a:lnTo>
                  <a:lnTo>
                    <a:pt x="350520" y="546099"/>
                  </a:lnTo>
                  <a:lnTo>
                    <a:pt x="356860" y="524509"/>
                  </a:lnTo>
                  <a:lnTo>
                    <a:pt x="353806" y="502919"/>
                  </a:lnTo>
                  <a:lnTo>
                    <a:pt x="348547" y="494029"/>
                  </a:lnTo>
                  <a:close/>
                </a:path>
                <a:path w="586740" h="585470">
                  <a:moveTo>
                    <a:pt x="61595" y="379729"/>
                  </a:moveTo>
                  <a:lnTo>
                    <a:pt x="13160" y="403859"/>
                  </a:lnTo>
                  <a:lnTo>
                    <a:pt x="3048" y="422909"/>
                  </a:lnTo>
                  <a:lnTo>
                    <a:pt x="1270" y="424179"/>
                  </a:lnTo>
                  <a:lnTo>
                    <a:pt x="0" y="425449"/>
                  </a:lnTo>
                  <a:lnTo>
                    <a:pt x="0" y="457199"/>
                  </a:lnTo>
                  <a:lnTo>
                    <a:pt x="31396" y="496569"/>
                  </a:lnTo>
                  <a:lnTo>
                    <a:pt x="69129" y="505459"/>
                  </a:lnTo>
                  <a:lnTo>
                    <a:pt x="88344" y="500379"/>
                  </a:lnTo>
                  <a:lnTo>
                    <a:pt x="104820" y="488949"/>
                  </a:lnTo>
                  <a:lnTo>
                    <a:pt x="117475" y="472439"/>
                  </a:lnTo>
                  <a:lnTo>
                    <a:pt x="118745" y="469899"/>
                  </a:lnTo>
                  <a:lnTo>
                    <a:pt x="62357" y="469899"/>
                  </a:lnTo>
                  <a:lnTo>
                    <a:pt x="51175" y="468629"/>
                  </a:lnTo>
                  <a:lnTo>
                    <a:pt x="42338" y="462279"/>
                  </a:lnTo>
                  <a:lnTo>
                    <a:pt x="36621" y="453389"/>
                  </a:lnTo>
                  <a:lnTo>
                    <a:pt x="34798" y="441959"/>
                  </a:lnTo>
                  <a:lnTo>
                    <a:pt x="37336" y="430529"/>
                  </a:lnTo>
                  <a:lnTo>
                    <a:pt x="43576" y="421639"/>
                  </a:lnTo>
                  <a:lnTo>
                    <a:pt x="52603" y="416559"/>
                  </a:lnTo>
                  <a:lnTo>
                    <a:pt x="63500" y="414019"/>
                  </a:lnTo>
                  <a:lnTo>
                    <a:pt x="118882" y="414019"/>
                  </a:lnTo>
                  <a:lnTo>
                    <a:pt x="110047" y="401319"/>
                  </a:lnTo>
                  <a:lnTo>
                    <a:pt x="96694" y="388619"/>
                  </a:lnTo>
                  <a:lnTo>
                    <a:pt x="80555" y="382269"/>
                  </a:lnTo>
                  <a:lnTo>
                    <a:pt x="61595" y="379729"/>
                  </a:lnTo>
                  <a:close/>
                </a:path>
                <a:path w="586740" h="585470">
                  <a:moveTo>
                    <a:pt x="501840" y="459739"/>
                  </a:moveTo>
                  <a:lnTo>
                    <a:pt x="439388" y="459739"/>
                  </a:lnTo>
                  <a:lnTo>
                    <a:pt x="445654" y="461009"/>
                  </a:lnTo>
                  <a:lnTo>
                    <a:pt x="451612" y="462279"/>
                  </a:lnTo>
                  <a:lnTo>
                    <a:pt x="458473" y="464819"/>
                  </a:lnTo>
                  <a:lnTo>
                    <a:pt x="464978" y="468629"/>
                  </a:lnTo>
                  <a:lnTo>
                    <a:pt x="471150" y="474979"/>
                  </a:lnTo>
                  <a:lnTo>
                    <a:pt x="477012" y="482599"/>
                  </a:lnTo>
                  <a:lnTo>
                    <a:pt x="495270" y="499109"/>
                  </a:lnTo>
                  <a:lnTo>
                    <a:pt x="519160" y="505459"/>
                  </a:lnTo>
                  <a:lnTo>
                    <a:pt x="544359" y="501649"/>
                  </a:lnTo>
                  <a:lnTo>
                    <a:pt x="566547" y="487679"/>
                  </a:lnTo>
                  <a:lnTo>
                    <a:pt x="578827" y="469899"/>
                  </a:lnTo>
                  <a:lnTo>
                    <a:pt x="523621" y="469899"/>
                  </a:lnTo>
                  <a:lnTo>
                    <a:pt x="512603" y="468629"/>
                  </a:lnTo>
                  <a:lnTo>
                    <a:pt x="503586" y="462279"/>
                  </a:lnTo>
                  <a:lnTo>
                    <a:pt x="501840" y="459739"/>
                  </a:lnTo>
                  <a:close/>
                </a:path>
                <a:path w="586740" h="585470">
                  <a:moveTo>
                    <a:pt x="118882" y="414019"/>
                  </a:moveTo>
                  <a:lnTo>
                    <a:pt x="63500" y="414019"/>
                  </a:lnTo>
                  <a:lnTo>
                    <a:pt x="74503" y="416559"/>
                  </a:lnTo>
                  <a:lnTo>
                    <a:pt x="83327" y="422909"/>
                  </a:lnTo>
                  <a:lnTo>
                    <a:pt x="89128" y="431799"/>
                  </a:lnTo>
                  <a:lnTo>
                    <a:pt x="91059" y="443229"/>
                  </a:lnTo>
                  <a:lnTo>
                    <a:pt x="88681" y="454659"/>
                  </a:lnTo>
                  <a:lnTo>
                    <a:pt x="82518" y="462279"/>
                  </a:lnTo>
                  <a:lnTo>
                    <a:pt x="73449" y="468629"/>
                  </a:lnTo>
                  <a:lnTo>
                    <a:pt x="62357" y="469899"/>
                  </a:lnTo>
                  <a:lnTo>
                    <a:pt x="118745" y="469899"/>
                  </a:lnTo>
                  <a:lnTo>
                    <a:pt x="121285" y="464819"/>
                  </a:lnTo>
                  <a:lnTo>
                    <a:pt x="125476" y="462279"/>
                  </a:lnTo>
                  <a:lnTo>
                    <a:pt x="131064" y="461009"/>
                  </a:lnTo>
                  <a:lnTo>
                    <a:pt x="133858" y="459739"/>
                  </a:lnTo>
                  <a:lnTo>
                    <a:pt x="193040" y="459739"/>
                  </a:lnTo>
                  <a:lnTo>
                    <a:pt x="204555" y="458469"/>
                  </a:lnTo>
                  <a:lnTo>
                    <a:pt x="212772" y="454659"/>
                  </a:lnTo>
                  <a:lnTo>
                    <a:pt x="217632" y="447039"/>
                  </a:lnTo>
                  <a:lnTo>
                    <a:pt x="219075" y="434339"/>
                  </a:lnTo>
                  <a:lnTo>
                    <a:pt x="218931" y="425449"/>
                  </a:lnTo>
                  <a:lnTo>
                    <a:pt x="126492" y="425449"/>
                  </a:lnTo>
                  <a:lnTo>
                    <a:pt x="122428" y="420369"/>
                  </a:lnTo>
                  <a:lnTo>
                    <a:pt x="120650" y="416559"/>
                  </a:lnTo>
                  <a:lnTo>
                    <a:pt x="118882" y="414019"/>
                  </a:lnTo>
                  <a:close/>
                </a:path>
                <a:path w="586740" h="585470">
                  <a:moveTo>
                    <a:pt x="578921" y="414019"/>
                  </a:moveTo>
                  <a:lnTo>
                    <a:pt x="523113" y="414019"/>
                  </a:lnTo>
                  <a:lnTo>
                    <a:pt x="534094" y="416559"/>
                  </a:lnTo>
                  <a:lnTo>
                    <a:pt x="543147" y="422909"/>
                  </a:lnTo>
                  <a:lnTo>
                    <a:pt x="549294" y="431799"/>
                  </a:lnTo>
                  <a:lnTo>
                    <a:pt x="551561" y="441959"/>
                  </a:lnTo>
                  <a:lnTo>
                    <a:pt x="549499" y="453389"/>
                  </a:lnTo>
                  <a:lnTo>
                    <a:pt x="543639" y="462279"/>
                  </a:lnTo>
                  <a:lnTo>
                    <a:pt x="534755" y="468629"/>
                  </a:lnTo>
                  <a:lnTo>
                    <a:pt x="523621" y="469899"/>
                  </a:lnTo>
                  <a:lnTo>
                    <a:pt x="578827" y="469899"/>
                  </a:lnTo>
                  <a:lnTo>
                    <a:pt x="581459" y="466089"/>
                  </a:lnTo>
                  <a:lnTo>
                    <a:pt x="586216" y="441959"/>
                  </a:lnTo>
                  <a:lnTo>
                    <a:pt x="580852" y="416559"/>
                  </a:lnTo>
                  <a:lnTo>
                    <a:pt x="578921" y="414019"/>
                  </a:lnTo>
                  <a:close/>
                </a:path>
                <a:path w="586740" h="585470">
                  <a:moveTo>
                    <a:pt x="403098" y="359409"/>
                  </a:moveTo>
                  <a:lnTo>
                    <a:pt x="367538" y="359409"/>
                  </a:lnTo>
                  <a:lnTo>
                    <a:pt x="367538" y="431799"/>
                  </a:lnTo>
                  <a:lnTo>
                    <a:pt x="368847" y="445769"/>
                  </a:lnTo>
                  <a:lnTo>
                    <a:pt x="373348" y="454659"/>
                  </a:lnTo>
                  <a:lnTo>
                    <a:pt x="382182" y="458469"/>
                  </a:lnTo>
                  <a:lnTo>
                    <a:pt x="411162" y="461009"/>
                  </a:lnTo>
                  <a:lnTo>
                    <a:pt x="418496" y="461009"/>
                  </a:lnTo>
                  <a:lnTo>
                    <a:pt x="425831" y="459739"/>
                  </a:lnTo>
                  <a:lnTo>
                    <a:pt x="501840" y="459739"/>
                  </a:lnTo>
                  <a:lnTo>
                    <a:pt x="497474" y="453389"/>
                  </a:lnTo>
                  <a:lnTo>
                    <a:pt x="495173" y="443229"/>
                  </a:lnTo>
                  <a:lnTo>
                    <a:pt x="497306" y="431799"/>
                  </a:lnTo>
                  <a:lnTo>
                    <a:pt x="500722" y="426719"/>
                  </a:lnTo>
                  <a:lnTo>
                    <a:pt x="438531" y="426719"/>
                  </a:lnTo>
                  <a:lnTo>
                    <a:pt x="430911" y="425449"/>
                  </a:lnTo>
                  <a:lnTo>
                    <a:pt x="403098" y="425449"/>
                  </a:lnTo>
                  <a:lnTo>
                    <a:pt x="403098" y="359409"/>
                  </a:lnTo>
                  <a:close/>
                </a:path>
                <a:path w="586740" h="585470">
                  <a:moveTo>
                    <a:pt x="516620" y="379729"/>
                  </a:moveTo>
                  <a:lnTo>
                    <a:pt x="492662" y="387349"/>
                  </a:lnTo>
                  <a:lnTo>
                    <a:pt x="474599" y="405129"/>
                  </a:lnTo>
                  <a:lnTo>
                    <a:pt x="469249" y="412749"/>
                  </a:lnTo>
                  <a:lnTo>
                    <a:pt x="463613" y="417829"/>
                  </a:lnTo>
                  <a:lnTo>
                    <a:pt x="457596" y="422909"/>
                  </a:lnTo>
                  <a:lnTo>
                    <a:pt x="451104" y="425449"/>
                  </a:lnTo>
                  <a:lnTo>
                    <a:pt x="445135" y="426719"/>
                  </a:lnTo>
                  <a:lnTo>
                    <a:pt x="500722" y="426719"/>
                  </a:lnTo>
                  <a:lnTo>
                    <a:pt x="503285" y="422909"/>
                  </a:lnTo>
                  <a:lnTo>
                    <a:pt x="512192" y="416559"/>
                  </a:lnTo>
                  <a:lnTo>
                    <a:pt x="523113" y="414019"/>
                  </a:lnTo>
                  <a:lnTo>
                    <a:pt x="578921" y="414019"/>
                  </a:lnTo>
                  <a:lnTo>
                    <a:pt x="565404" y="396239"/>
                  </a:lnTo>
                  <a:lnTo>
                    <a:pt x="542268" y="382269"/>
                  </a:lnTo>
                  <a:lnTo>
                    <a:pt x="516620" y="379729"/>
                  </a:lnTo>
                  <a:close/>
                </a:path>
                <a:path w="586740" h="585470">
                  <a:moveTo>
                    <a:pt x="403098" y="358139"/>
                  </a:moveTo>
                  <a:lnTo>
                    <a:pt x="182753" y="358139"/>
                  </a:lnTo>
                  <a:lnTo>
                    <a:pt x="182753" y="425449"/>
                  </a:lnTo>
                  <a:lnTo>
                    <a:pt x="218931" y="425449"/>
                  </a:lnTo>
                  <a:lnTo>
                    <a:pt x="218807" y="417829"/>
                  </a:lnTo>
                  <a:lnTo>
                    <a:pt x="218878" y="378459"/>
                  </a:lnTo>
                  <a:lnTo>
                    <a:pt x="218948" y="359409"/>
                  </a:lnTo>
                  <a:lnTo>
                    <a:pt x="403098" y="359409"/>
                  </a:lnTo>
                  <a:lnTo>
                    <a:pt x="403098" y="358139"/>
                  </a:lnTo>
                  <a:close/>
                </a:path>
                <a:path w="586740" h="585470">
                  <a:moveTo>
                    <a:pt x="205114" y="0"/>
                  </a:moveTo>
                  <a:lnTo>
                    <a:pt x="166973" y="8889"/>
                  </a:lnTo>
                  <a:lnTo>
                    <a:pt x="133509" y="27939"/>
                  </a:lnTo>
                  <a:lnTo>
                    <a:pt x="107652" y="58419"/>
                  </a:lnTo>
                  <a:lnTo>
                    <a:pt x="92329" y="99059"/>
                  </a:lnTo>
                  <a:lnTo>
                    <a:pt x="89425" y="109219"/>
                  </a:lnTo>
                  <a:lnTo>
                    <a:pt x="85010" y="115569"/>
                  </a:lnTo>
                  <a:lnTo>
                    <a:pt x="78666" y="121919"/>
                  </a:lnTo>
                  <a:lnTo>
                    <a:pt x="69977" y="125729"/>
                  </a:lnTo>
                  <a:lnTo>
                    <a:pt x="44469" y="140969"/>
                  </a:lnTo>
                  <a:lnTo>
                    <a:pt x="24987" y="162559"/>
                  </a:lnTo>
                  <a:lnTo>
                    <a:pt x="10505" y="186689"/>
                  </a:lnTo>
                  <a:lnTo>
                    <a:pt x="0" y="214629"/>
                  </a:lnTo>
                  <a:lnTo>
                    <a:pt x="0" y="257809"/>
                  </a:lnTo>
                  <a:lnTo>
                    <a:pt x="2849" y="265429"/>
                  </a:lnTo>
                  <a:lnTo>
                    <a:pt x="5651" y="273049"/>
                  </a:lnTo>
                  <a:lnTo>
                    <a:pt x="32238" y="318769"/>
                  </a:lnTo>
                  <a:lnTo>
                    <a:pt x="88824" y="353059"/>
                  </a:lnTo>
                  <a:lnTo>
                    <a:pt x="138854" y="359409"/>
                  </a:lnTo>
                  <a:lnTo>
                    <a:pt x="153162" y="359409"/>
                  </a:lnTo>
                  <a:lnTo>
                    <a:pt x="167755" y="358139"/>
                  </a:lnTo>
                  <a:lnTo>
                    <a:pt x="462407" y="358139"/>
                  </a:lnTo>
                  <a:lnTo>
                    <a:pt x="511863" y="347979"/>
                  </a:lnTo>
                  <a:lnTo>
                    <a:pt x="547679" y="323849"/>
                  </a:lnTo>
                  <a:lnTo>
                    <a:pt x="128905" y="323849"/>
                  </a:lnTo>
                  <a:lnTo>
                    <a:pt x="94476" y="318769"/>
                  </a:lnTo>
                  <a:lnTo>
                    <a:pt x="66167" y="303529"/>
                  </a:lnTo>
                  <a:lnTo>
                    <a:pt x="45858" y="279399"/>
                  </a:lnTo>
                  <a:lnTo>
                    <a:pt x="35433" y="250189"/>
                  </a:lnTo>
                  <a:lnTo>
                    <a:pt x="36466" y="217169"/>
                  </a:lnTo>
                  <a:lnTo>
                    <a:pt x="48942" y="187959"/>
                  </a:lnTo>
                  <a:lnTo>
                    <a:pt x="71776" y="165099"/>
                  </a:lnTo>
                  <a:lnTo>
                    <a:pt x="103886" y="151129"/>
                  </a:lnTo>
                  <a:lnTo>
                    <a:pt x="113587" y="147319"/>
                  </a:lnTo>
                  <a:lnTo>
                    <a:pt x="120062" y="140969"/>
                  </a:lnTo>
                  <a:lnTo>
                    <a:pt x="123656" y="133349"/>
                  </a:lnTo>
                  <a:lnTo>
                    <a:pt x="124714" y="123189"/>
                  </a:lnTo>
                  <a:lnTo>
                    <a:pt x="127847" y="96519"/>
                  </a:lnTo>
                  <a:lnTo>
                    <a:pt x="137874" y="73659"/>
                  </a:lnTo>
                  <a:lnTo>
                    <a:pt x="154592" y="55879"/>
                  </a:lnTo>
                  <a:lnTo>
                    <a:pt x="177800" y="41909"/>
                  </a:lnTo>
                  <a:lnTo>
                    <a:pt x="203632" y="34289"/>
                  </a:lnTo>
                  <a:lnTo>
                    <a:pt x="437591" y="34289"/>
                  </a:lnTo>
                  <a:lnTo>
                    <a:pt x="425122" y="29209"/>
                  </a:lnTo>
                  <a:lnTo>
                    <a:pt x="295941" y="29209"/>
                  </a:lnTo>
                  <a:lnTo>
                    <a:pt x="290151" y="27939"/>
                  </a:lnTo>
                  <a:lnTo>
                    <a:pt x="283718" y="24129"/>
                  </a:lnTo>
                  <a:lnTo>
                    <a:pt x="245005" y="5079"/>
                  </a:lnTo>
                  <a:lnTo>
                    <a:pt x="205114" y="0"/>
                  </a:lnTo>
                  <a:close/>
                </a:path>
                <a:path w="586740" h="585470">
                  <a:moveTo>
                    <a:pt x="462407" y="358139"/>
                  </a:moveTo>
                  <a:lnTo>
                    <a:pt x="417830" y="358139"/>
                  </a:lnTo>
                  <a:lnTo>
                    <a:pt x="432657" y="359409"/>
                  </a:lnTo>
                  <a:lnTo>
                    <a:pt x="447532" y="359409"/>
                  </a:lnTo>
                  <a:lnTo>
                    <a:pt x="462407" y="358139"/>
                  </a:lnTo>
                  <a:close/>
                </a:path>
                <a:path w="586740" h="585470">
                  <a:moveTo>
                    <a:pt x="453706" y="48259"/>
                  </a:moveTo>
                  <a:lnTo>
                    <a:pt x="357227" y="48259"/>
                  </a:lnTo>
                  <a:lnTo>
                    <a:pt x="403606" y="54609"/>
                  </a:lnTo>
                  <a:lnTo>
                    <a:pt x="441793" y="82549"/>
                  </a:lnTo>
                  <a:lnTo>
                    <a:pt x="465455" y="126999"/>
                  </a:lnTo>
                  <a:lnTo>
                    <a:pt x="469007" y="135889"/>
                  </a:lnTo>
                  <a:lnTo>
                    <a:pt x="474059" y="143509"/>
                  </a:lnTo>
                  <a:lnTo>
                    <a:pt x="481064" y="148589"/>
                  </a:lnTo>
                  <a:lnTo>
                    <a:pt x="490474" y="152399"/>
                  </a:lnTo>
                  <a:lnTo>
                    <a:pt x="518493" y="167639"/>
                  </a:lnTo>
                  <a:lnTo>
                    <a:pt x="538797" y="190499"/>
                  </a:lnTo>
                  <a:lnTo>
                    <a:pt x="550052" y="218439"/>
                  </a:lnTo>
                  <a:lnTo>
                    <a:pt x="550926" y="250189"/>
                  </a:lnTo>
                  <a:lnTo>
                    <a:pt x="541027" y="278129"/>
                  </a:lnTo>
                  <a:lnTo>
                    <a:pt x="521938" y="302259"/>
                  </a:lnTo>
                  <a:lnTo>
                    <a:pt x="495847" y="317499"/>
                  </a:lnTo>
                  <a:lnTo>
                    <a:pt x="464947" y="323849"/>
                  </a:lnTo>
                  <a:lnTo>
                    <a:pt x="547679" y="323849"/>
                  </a:lnTo>
                  <a:lnTo>
                    <a:pt x="551449" y="321309"/>
                  </a:lnTo>
                  <a:lnTo>
                    <a:pt x="577439" y="283209"/>
                  </a:lnTo>
                  <a:lnTo>
                    <a:pt x="586105" y="234949"/>
                  </a:lnTo>
                  <a:lnTo>
                    <a:pt x="580735" y="199389"/>
                  </a:lnTo>
                  <a:lnTo>
                    <a:pt x="566769" y="168909"/>
                  </a:lnTo>
                  <a:lnTo>
                    <a:pt x="544564" y="143509"/>
                  </a:lnTo>
                  <a:lnTo>
                    <a:pt x="508529" y="120649"/>
                  </a:lnTo>
                  <a:lnTo>
                    <a:pt x="502999" y="115569"/>
                  </a:lnTo>
                  <a:lnTo>
                    <a:pt x="498349" y="109219"/>
                  </a:lnTo>
                  <a:lnTo>
                    <a:pt x="495046" y="102869"/>
                  </a:lnTo>
                  <a:lnTo>
                    <a:pt x="471286" y="63499"/>
                  </a:lnTo>
                  <a:lnTo>
                    <a:pt x="453706" y="48259"/>
                  </a:lnTo>
                  <a:close/>
                </a:path>
                <a:path w="586740" h="585470">
                  <a:moveTo>
                    <a:pt x="437591" y="34289"/>
                  </a:moveTo>
                  <a:lnTo>
                    <a:pt x="203632" y="34289"/>
                  </a:lnTo>
                  <a:lnTo>
                    <a:pt x="228346" y="35559"/>
                  </a:lnTo>
                  <a:lnTo>
                    <a:pt x="251630" y="44449"/>
                  </a:lnTo>
                  <a:lnTo>
                    <a:pt x="273177" y="59689"/>
                  </a:lnTo>
                  <a:lnTo>
                    <a:pt x="281880" y="66039"/>
                  </a:lnTo>
                  <a:lnTo>
                    <a:pt x="290322" y="69849"/>
                  </a:lnTo>
                  <a:lnTo>
                    <a:pt x="299144" y="68579"/>
                  </a:lnTo>
                  <a:lnTo>
                    <a:pt x="308991" y="63499"/>
                  </a:lnTo>
                  <a:lnTo>
                    <a:pt x="357227" y="48259"/>
                  </a:lnTo>
                  <a:lnTo>
                    <a:pt x="453706" y="48259"/>
                  </a:lnTo>
                  <a:lnTo>
                    <a:pt x="437591" y="34289"/>
                  </a:lnTo>
                  <a:close/>
                </a:path>
                <a:path w="586740" h="585470">
                  <a:moveTo>
                    <a:pt x="352826" y="13969"/>
                  </a:moveTo>
                  <a:lnTo>
                    <a:pt x="307975" y="25399"/>
                  </a:lnTo>
                  <a:lnTo>
                    <a:pt x="301684" y="27939"/>
                  </a:lnTo>
                  <a:lnTo>
                    <a:pt x="295941" y="29209"/>
                  </a:lnTo>
                  <a:lnTo>
                    <a:pt x="425122" y="29209"/>
                  </a:lnTo>
                  <a:lnTo>
                    <a:pt x="397068" y="17779"/>
                  </a:lnTo>
                  <a:lnTo>
                    <a:pt x="352826" y="13969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80290" y="5345544"/>
              <a:ext cx="141138" cy="141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06562" y="5265280"/>
              <a:ext cx="141325" cy="1412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50124" y="5265280"/>
              <a:ext cx="141224" cy="141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552775" y="6249049"/>
            <a:ext cx="245999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sz="5950" b="1" spc="135" dirty="0">
                <a:solidFill>
                  <a:srgbClr val="92978D"/>
                </a:solidFill>
                <a:latin typeface="Carlito"/>
                <a:cs typeface="Carlito"/>
              </a:rPr>
              <a:t>0</a:t>
            </a:r>
            <a:r>
              <a:rPr lang="en-US" sz="5950" b="1" spc="135" dirty="0">
                <a:solidFill>
                  <a:srgbClr val="92978D"/>
                </a:solidFill>
                <a:latin typeface="Carlito"/>
                <a:cs typeface="Carlito"/>
              </a:rPr>
              <a:t>5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73" name="object 10">
            <a:extLst>
              <a:ext uri="{FF2B5EF4-FFF2-40B4-BE49-F238E27FC236}">
                <a16:creationId xmlns:a16="http://schemas.microsoft.com/office/drawing/2014/main" id="{85D64FC1-F79C-4983-AF3A-6D183C1816BB}"/>
              </a:ext>
            </a:extLst>
          </p:cNvPr>
          <p:cNvSpPr txBox="1"/>
          <p:nvPr/>
        </p:nvSpPr>
        <p:spPr>
          <a:xfrm>
            <a:off x="4180903" y="1942201"/>
            <a:ext cx="1731010" cy="1732526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</a:p>
          <a:p>
            <a:pPr marL="298450" indent="-285750"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IN" sz="1600" dirty="0">
              <a:latin typeface="Carlito"/>
              <a:cs typeface="Carlito"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427E6BA8-B902-457D-86C0-803985811A15}"/>
              </a:ext>
            </a:extLst>
          </p:cNvPr>
          <p:cNvSpPr txBox="1"/>
          <p:nvPr/>
        </p:nvSpPr>
        <p:spPr>
          <a:xfrm>
            <a:off x="9554236" y="1386230"/>
            <a:ext cx="1624047" cy="43409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en-IN" sz="2000" b="1" dirty="0">
                <a:solidFill>
                  <a:srgbClr val="EC8322"/>
                </a:solidFill>
                <a:latin typeface="Carlito"/>
                <a:cs typeface="Carlito"/>
              </a:rPr>
              <a:t>Lorem Ipsum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A377BEE8-685D-49C9-815F-87C3CEC50D42}"/>
              </a:ext>
            </a:extLst>
          </p:cNvPr>
          <p:cNvSpPr txBox="1"/>
          <p:nvPr/>
        </p:nvSpPr>
        <p:spPr>
          <a:xfrm>
            <a:off x="9595384" y="1942201"/>
            <a:ext cx="1731010" cy="1732526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</a:p>
          <a:p>
            <a:pPr marL="298450" indent="-285750"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5" dirty="0">
                <a:solidFill>
                  <a:srgbClr val="221F1F"/>
                </a:solidFill>
                <a:latin typeface="Carlito"/>
                <a:cs typeface="Carlito"/>
              </a:rPr>
              <a:t>Lorem Ipsum</a:t>
            </a:r>
            <a:endParaRPr lang="en-IN" sz="16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IN" sz="1600" dirty="0">
              <a:latin typeface="Carlito"/>
              <a:cs typeface="Carlito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A4E75D1-109D-42DF-836D-BC73AFA17F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213" y="50"/>
            <a:ext cx="2271395" cy="4541520"/>
          </a:xfrm>
          <a:custGeom>
            <a:avLst/>
            <a:gdLst/>
            <a:ahLst/>
            <a:cxnLst/>
            <a:rect l="l" t="t" r="r" b="b"/>
            <a:pathLst>
              <a:path w="2271395" h="4541520">
                <a:moveTo>
                  <a:pt x="2271077" y="0"/>
                </a:moveTo>
                <a:lnTo>
                  <a:pt x="0" y="0"/>
                </a:lnTo>
                <a:lnTo>
                  <a:pt x="0" y="4541469"/>
                </a:lnTo>
                <a:lnTo>
                  <a:pt x="1100658" y="3654615"/>
                </a:lnTo>
                <a:lnTo>
                  <a:pt x="2271077" y="4541469"/>
                </a:lnTo>
                <a:lnTo>
                  <a:pt x="2271077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5744" y="4864341"/>
            <a:ext cx="7102475" cy="2155825"/>
            <a:chOff x="305744" y="4864341"/>
            <a:chExt cx="7102475" cy="2155825"/>
          </a:xfrm>
        </p:grpSpPr>
        <p:sp>
          <p:nvSpPr>
            <p:cNvPr id="4" name="object 4"/>
            <p:cNvSpPr/>
            <p:nvPr/>
          </p:nvSpPr>
          <p:spPr>
            <a:xfrm>
              <a:off x="526846" y="6530877"/>
              <a:ext cx="6881495" cy="489584"/>
            </a:xfrm>
            <a:custGeom>
              <a:avLst/>
              <a:gdLst/>
              <a:ahLst/>
              <a:cxnLst/>
              <a:rect l="l" t="t" r="r" b="b"/>
              <a:pathLst>
                <a:path w="6881495" h="489584">
                  <a:moveTo>
                    <a:pt x="6114770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5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5" y="115841"/>
                  </a:lnTo>
                  <a:lnTo>
                    <a:pt x="2342512" y="129296"/>
                  </a:lnTo>
                  <a:lnTo>
                    <a:pt x="2295827" y="142520"/>
                  </a:lnTo>
                  <a:lnTo>
                    <a:pt x="2248924" y="155511"/>
                  </a:lnTo>
                  <a:lnTo>
                    <a:pt x="2201803" y="168267"/>
                  </a:lnTo>
                  <a:lnTo>
                    <a:pt x="2154467" y="180788"/>
                  </a:lnTo>
                  <a:lnTo>
                    <a:pt x="2106918" y="193072"/>
                  </a:lnTo>
                  <a:lnTo>
                    <a:pt x="2059158" y="205117"/>
                  </a:lnTo>
                  <a:lnTo>
                    <a:pt x="2011190" y="216924"/>
                  </a:lnTo>
                  <a:lnTo>
                    <a:pt x="1963015" y="228489"/>
                  </a:lnTo>
                  <a:lnTo>
                    <a:pt x="1914635" y="239813"/>
                  </a:lnTo>
                  <a:lnTo>
                    <a:pt x="1866053" y="250894"/>
                  </a:lnTo>
                  <a:lnTo>
                    <a:pt x="1817270" y="261730"/>
                  </a:lnTo>
                  <a:lnTo>
                    <a:pt x="1768290" y="272321"/>
                  </a:lnTo>
                  <a:lnTo>
                    <a:pt x="1719113" y="282665"/>
                  </a:lnTo>
                  <a:lnTo>
                    <a:pt x="1669742" y="292760"/>
                  </a:lnTo>
                  <a:lnTo>
                    <a:pt x="1620179" y="302606"/>
                  </a:lnTo>
                  <a:lnTo>
                    <a:pt x="1570426" y="312202"/>
                  </a:lnTo>
                  <a:lnTo>
                    <a:pt x="1520486" y="321545"/>
                  </a:lnTo>
                  <a:lnTo>
                    <a:pt x="1470360" y="330636"/>
                  </a:lnTo>
                  <a:lnTo>
                    <a:pt x="1420050" y="339472"/>
                  </a:lnTo>
                  <a:lnTo>
                    <a:pt x="1369559" y="348052"/>
                  </a:lnTo>
                  <a:lnTo>
                    <a:pt x="1318889" y="356376"/>
                  </a:lnTo>
                  <a:lnTo>
                    <a:pt x="1268041" y="364441"/>
                  </a:lnTo>
                  <a:lnTo>
                    <a:pt x="1217019" y="372247"/>
                  </a:lnTo>
                  <a:lnTo>
                    <a:pt x="1165823" y="379792"/>
                  </a:lnTo>
                  <a:lnTo>
                    <a:pt x="1114456" y="387075"/>
                  </a:lnTo>
                  <a:lnTo>
                    <a:pt x="1062921" y="394095"/>
                  </a:lnTo>
                  <a:lnTo>
                    <a:pt x="1011219" y="400851"/>
                  </a:lnTo>
                  <a:lnTo>
                    <a:pt x="959352" y="407340"/>
                  </a:lnTo>
                  <a:lnTo>
                    <a:pt x="907323" y="413563"/>
                  </a:lnTo>
                  <a:lnTo>
                    <a:pt x="855133" y="419518"/>
                  </a:lnTo>
                  <a:lnTo>
                    <a:pt x="802785" y="425203"/>
                  </a:lnTo>
                  <a:lnTo>
                    <a:pt x="750281" y="430617"/>
                  </a:lnTo>
                  <a:lnTo>
                    <a:pt x="697623" y="435760"/>
                  </a:lnTo>
                  <a:lnTo>
                    <a:pt x="644813" y="440629"/>
                  </a:lnTo>
                  <a:lnTo>
                    <a:pt x="591853" y="445224"/>
                  </a:lnTo>
                  <a:lnTo>
                    <a:pt x="538745" y="449543"/>
                  </a:lnTo>
                  <a:lnTo>
                    <a:pt x="485491" y="453585"/>
                  </a:lnTo>
                  <a:lnTo>
                    <a:pt x="432094" y="457348"/>
                  </a:lnTo>
                  <a:lnTo>
                    <a:pt x="378555" y="460833"/>
                  </a:lnTo>
                  <a:lnTo>
                    <a:pt x="324877" y="464036"/>
                  </a:lnTo>
                  <a:lnTo>
                    <a:pt x="271062" y="466958"/>
                  </a:lnTo>
                  <a:lnTo>
                    <a:pt x="217111" y="469596"/>
                  </a:lnTo>
                  <a:lnTo>
                    <a:pt x="163028" y="471949"/>
                  </a:lnTo>
                  <a:lnTo>
                    <a:pt x="108813" y="474017"/>
                  </a:lnTo>
                  <a:lnTo>
                    <a:pt x="54470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6881012" y="489229"/>
                  </a:lnTo>
                  <a:lnTo>
                    <a:pt x="6881012" y="458165"/>
                  </a:lnTo>
                  <a:lnTo>
                    <a:pt x="6871904" y="387308"/>
                  </a:lnTo>
                  <a:lnTo>
                    <a:pt x="6845489" y="319874"/>
                  </a:lnTo>
                  <a:lnTo>
                    <a:pt x="6803129" y="256676"/>
                  </a:lnTo>
                  <a:lnTo>
                    <a:pt x="6776396" y="226921"/>
                  </a:lnTo>
                  <a:lnTo>
                    <a:pt x="6746188" y="198531"/>
                  </a:lnTo>
                  <a:lnTo>
                    <a:pt x="6712675" y="171607"/>
                  </a:lnTo>
                  <a:lnTo>
                    <a:pt x="6676028" y="146252"/>
                  </a:lnTo>
                  <a:lnTo>
                    <a:pt x="6636417" y="122567"/>
                  </a:lnTo>
                  <a:lnTo>
                    <a:pt x="6594012" y="100654"/>
                  </a:lnTo>
                  <a:lnTo>
                    <a:pt x="6548985" y="80616"/>
                  </a:lnTo>
                  <a:lnTo>
                    <a:pt x="6501504" y="62553"/>
                  </a:lnTo>
                  <a:lnTo>
                    <a:pt x="6451741" y="46568"/>
                  </a:lnTo>
                  <a:lnTo>
                    <a:pt x="6399866" y="32763"/>
                  </a:lnTo>
                  <a:lnTo>
                    <a:pt x="6346049" y="21240"/>
                  </a:lnTo>
                  <a:lnTo>
                    <a:pt x="6290460" y="12100"/>
                  </a:lnTo>
                  <a:lnTo>
                    <a:pt x="6233271" y="5445"/>
                  </a:lnTo>
                  <a:lnTo>
                    <a:pt x="6174651" y="1378"/>
                  </a:lnTo>
                  <a:lnTo>
                    <a:pt x="6114770" y="0"/>
                  </a:lnTo>
                  <a:close/>
                </a:path>
              </a:pathLst>
            </a:custGeom>
            <a:solidFill>
              <a:srgbClr val="EC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859" y="6530877"/>
              <a:ext cx="5241925" cy="489584"/>
            </a:xfrm>
            <a:custGeom>
              <a:avLst/>
              <a:gdLst/>
              <a:ahLst/>
              <a:cxnLst/>
              <a:rect l="l" t="t" r="r" b="b"/>
              <a:pathLst>
                <a:path w="5241925" h="489584">
                  <a:moveTo>
                    <a:pt x="4475429" y="0"/>
                  </a:moveTo>
                  <a:lnTo>
                    <a:pt x="2752458" y="0"/>
                  </a:lnTo>
                  <a:lnTo>
                    <a:pt x="2707841" y="15265"/>
                  </a:lnTo>
                  <a:lnTo>
                    <a:pt x="2662987" y="30308"/>
                  </a:lnTo>
                  <a:lnTo>
                    <a:pt x="2617896" y="45129"/>
                  </a:lnTo>
                  <a:lnTo>
                    <a:pt x="2572571" y="59725"/>
                  </a:lnTo>
                  <a:lnTo>
                    <a:pt x="2527014" y="74095"/>
                  </a:lnTo>
                  <a:lnTo>
                    <a:pt x="2481228" y="88239"/>
                  </a:lnTo>
                  <a:lnTo>
                    <a:pt x="2435214" y="102154"/>
                  </a:lnTo>
                  <a:lnTo>
                    <a:pt x="2388974" y="115841"/>
                  </a:lnTo>
                  <a:lnTo>
                    <a:pt x="2342511" y="129296"/>
                  </a:lnTo>
                  <a:lnTo>
                    <a:pt x="2295826" y="142520"/>
                  </a:lnTo>
                  <a:lnTo>
                    <a:pt x="2248922" y="155511"/>
                  </a:lnTo>
                  <a:lnTo>
                    <a:pt x="2201801" y="168267"/>
                  </a:lnTo>
                  <a:lnTo>
                    <a:pt x="2154465" y="180788"/>
                  </a:lnTo>
                  <a:lnTo>
                    <a:pt x="2106916" y="193072"/>
                  </a:lnTo>
                  <a:lnTo>
                    <a:pt x="2059156" y="205117"/>
                  </a:lnTo>
                  <a:lnTo>
                    <a:pt x="2011187" y="216924"/>
                  </a:lnTo>
                  <a:lnTo>
                    <a:pt x="1963012" y="228489"/>
                  </a:lnTo>
                  <a:lnTo>
                    <a:pt x="1914632" y="239813"/>
                  </a:lnTo>
                  <a:lnTo>
                    <a:pt x="1866050" y="250894"/>
                  </a:lnTo>
                  <a:lnTo>
                    <a:pt x="1817267" y="261730"/>
                  </a:lnTo>
                  <a:lnTo>
                    <a:pt x="1768286" y="272321"/>
                  </a:lnTo>
                  <a:lnTo>
                    <a:pt x="1719109" y="282665"/>
                  </a:lnTo>
                  <a:lnTo>
                    <a:pt x="1669738" y="292760"/>
                  </a:lnTo>
                  <a:lnTo>
                    <a:pt x="1620175" y="302606"/>
                  </a:lnTo>
                  <a:lnTo>
                    <a:pt x="1570422" y="312202"/>
                  </a:lnTo>
                  <a:lnTo>
                    <a:pt x="1520481" y="321545"/>
                  </a:lnTo>
                  <a:lnTo>
                    <a:pt x="1470355" y="330636"/>
                  </a:lnTo>
                  <a:lnTo>
                    <a:pt x="1420045" y="339472"/>
                  </a:lnTo>
                  <a:lnTo>
                    <a:pt x="1369554" y="348052"/>
                  </a:lnTo>
                  <a:lnTo>
                    <a:pt x="1318884" y="356376"/>
                  </a:lnTo>
                  <a:lnTo>
                    <a:pt x="1268036" y="364441"/>
                  </a:lnTo>
                  <a:lnTo>
                    <a:pt x="1217013" y="372247"/>
                  </a:lnTo>
                  <a:lnTo>
                    <a:pt x="1165817" y="379792"/>
                  </a:lnTo>
                  <a:lnTo>
                    <a:pt x="1114451" y="387075"/>
                  </a:lnTo>
                  <a:lnTo>
                    <a:pt x="1062915" y="394095"/>
                  </a:lnTo>
                  <a:lnTo>
                    <a:pt x="1011213" y="400851"/>
                  </a:lnTo>
                  <a:lnTo>
                    <a:pt x="959346" y="407340"/>
                  </a:lnTo>
                  <a:lnTo>
                    <a:pt x="907317" y="413563"/>
                  </a:lnTo>
                  <a:lnTo>
                    <a:pt x="855128" y="419518"/>
                  </a:lnTo>
                  <a:lnTo>
                    <a:pt x="802780" y="425203"/>
                  </a:lnTo>
                  <a:lnTo>
                    <a:pt x="750276" y="430617"/>
                  </a:lnTo>
                  <a:lnTo>
                    <a:pt x="697618" y="435760"/>
                  </a:lnTo>
                  <a:lnTo>
                    <a:pt x="644808" y="440629"/>
                  </a:lnTo>
                  <a:lnTo>
                    <a:pt x="591848" y="445224"/>
                  </a:lnTo>
                  <a:lnTo>
                    <a:pt x="538740" y="449543"/>
                  </a:lnTo>
                  <a:lnTo>
                    <a:pt x="485487" y="453585"/>
                  </a:lnTo>
                  <a:lnTo>
                    <a:pt x="432090" y="457348"/>
                  </a:lnTo>
                  <a:lnTo>
                    <a:pt x="378551" y="460833"/>
                  </a:lnTo>
                  <a:lnTo>
                    <a:pt x="324874" y="464036"/>
                  </a:lnTo>
                  <a:lnTo>
                    <a:pt x="271059" y="466958"/>
                  </a:lnTo>
                  <a:lnTo>
                    <a:pt x="217109" y="469596"/>
                  </a:lnTo>
                  <a:lnTo>
                    <a:pt x="163026" y="471949"/>
                  </a:lnTo>
                  <a:lnTo>
                    <a:pt x="108812" y="474017"/>
                  </a:lnTo>
                  <a:lnTo>
                    <a:pt x="54469" y="475798"/>
                  </a:lnTo>
                  <a:lnTo>
                    <a:pt x="0" y="477291"/>
                  </a:lnTo>
                  <a:lnTo>
                    <a:pt x="0" y="489229"/>
                  </a:lnTo>
                  <a:lnTo>
                    <a:pt x="5241531" y="489229"/>
                  </a:lnTo>
                  <a:lnTo>
                    <a:pt x="5241531" y="458165"/>
                  </a:lnTo>
                  <a:lnTo>
                    <a:pt x="5232426" y="387308"/>
                  </a:lnTo>
                  <a:lnTo>
                    <a:pt x="5206021" y="319874"/>
                  </a:lnTo>
                  <a:lnTo>
                    <a:pt x="5163676" y="256676"/>
                  </a:lnTo>
                  <a:lnTo>
                    <a:pt x="5136951" y="226921"/>
                  </a:lnTo>
                  <a:lnTo>
                    <a:pt x="5106752" y="198531"/>
                  </a:lnTo>
                  <a:lnTo>
                    <a:pt x="5073249" y="171607"/>
                  </a:lnTo>
                  <a:lnTo>
                    <a:pt x="5036612" y="146252"/>
                  </a:lnTo>
                  <a:lnTo>
                    <a:pt x="4997011" y="122567"/>
                  </a:lnTo>
                  <a:lnTo>
                    <a:pt x="4954616" y="100654"/>
                  </a:lnTo>
                  <a:lnTo>
                    <a:pt x="4909598" y="80616"/>
                  </a:lnTo>
                  <a:lnTo>
                    <a:pt x="4862126" y="62553"/>
                  </a:lnTo>
                  <a:lnTo>
                    <a:pt x="4812372" y="46568"/>
                  </a:lnTo>
                  <a:lnTo>
                    <a:pt x="4760504" y="32763"/>
                  </a:lnTo>
                  <a:lnTo>
                    <a:pt x="4706694" y="21240"/>
                  </a:lnTo>
                  <a:lnTo>
                    <a:pt x="4651111" y="12100"/>
                  </a:lnTo>
                  <a:lnTo>
                    <a:pt x="4593926" y="5445"/>
                  </a:lnTo>
                  <a:lnTo>
                    <a:pt x="4535308" y="1378"/>
                  </a:lnTo>
                  <a:lnTo>
                    <a:pt x="4475429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5805" y="5795557"/>
              <a:ext cx="375285" cy="905510"/>
            </a:xfrm>
            <a:custGeom>
              <a:avLst/>
              <a:gdLst/>
              <a:ahLst/>
              <a:cxnLst/>
              <a:rect l="l" t="t" r="r" b="b"/>
              <a:pathLst>
                <a:path w="375285" h="905509">
                  <a:moveTo>
                    <a:pt x="162123" y="0"/>
                  </a:moveTo>
                  <a:lnTo>
                    <a:pt x="120040" y="12228"/>
                  </a:lnTo>
                  <a:lnTo>
                    <a:pt x="67066" y="63086"/>
                  </a:lnTo>
                  <a:lnTo>
                    <a:pt x="37417" y="111657"/>
                  </a:lnTo>
                  <a:lnTo>
                    <a:pt x="15616" y="161147"/>
                  </a:lnTo>
                  <a:lnTo>
                    <a:pt x="2774" y="203242"/>
                  </a:lnTo>
                  <a:lnTo>
                    <a:pt x="0" y="229627"/>
                  </a:lnTo>
                  <a:lnTo>
                    <a:pt x="7308" y="246845"/>
                  </a:lnTo>
                  <a:lnTo>
                    <a:pt x="44837" y="296385"/>
                  </a:lnTo>
                  <a:lnTo>
                    <a:pt x="75700" y="330683"/>
                  </a:lnTo>
                  <a:lnTo>
                    <a:pt x="115585" y="372348"/>
                  </a:lnTo>
                  <a:lnTo>
                    <a:pt x="152919" y="410168"/>
                  </a:lnTo>
                  <a:lnTo>
                    <a:pt x="163309" y="420939"/>
                  </a:lnTo>
                  <a:lnTo>
                    <a:pt x="179506" y="438585"/>
                  </a:lnTo>
                  <a:lnTo>
                    <a:pt x="191033" y="459108"/>
                  </a:lnTo>
                  <a:lnTo>
                    <a:pt x="189301" y="485124"/>
                  </a:lnTo>
                  <a:lnTo>
                    <a:pt x="165722" y="519250"/>
                  </a:lnTo>
                  <a:lnTo>
                    <a:pt x="113341" y="602754"/>
                  </a:lnTo>
                  <a:lnTo>
                    <a:pt x="60399" y="721406"/>
                  </a:lnTo>
                  <a:lnTo>
                    <a:pt x="19437" y="827546"/>
                  </a:lnTo>
                  <a:lnTo>
                    <a:pt x="2997" y="873517"/>
                  </a:lnTo>
                  <a:lnTo>
                    <a:pt x="4535" y="882321"/>
                  </a:lnTo>
                  <a:lnTo>
                    <a:pt x="5200" y="891316"/>
                  </a:lnTo>
                  <a:lnTo>
                    <a:pt x="6694" y="899091"/>
                  </a:lnTo>
                  <a:lnTo>
                    <a:pt x="10718" y="904238"/>
                  </a:lnTo>
                  <a:lnTo>
                    <a:pt x="23066" y="904968"/>
                  </a:lnTo>
                  <a:lnTo>
                    <a:pt x="37911" y="899517"/>
                  </a:lnTo>
                  <a:lnTo>
                    <a:pt x="225661" y="712548"/>
                  </a:lnTo>
                  <a:lnTo>
                    <a:pt x="315388" y="614822"/>
                  </a:lnTo>
                  <a:lnTo>
                    <a:pt x="354552" y="561281"/>
                  </a:lnTo>
                  <a:lnTo>
                    <a:pt x="372897" y="517015"/>
                  </a:lnTo>
                  <a:lnTo>
                    <a:pt x="374977" y="493431"/>
                  </a:lnTo>
                  <a:lnTo>
                    <a:pt x="370279" y="458028"/>
                  </a:lnTo>
                  <a:lnTo>
                    <a:pt x="359984" y="413363"/>
                  </a:lnTo>
                  <a:lnTo>
                    <a:pt x="345274" y="361989"/>
                  </a:lnTo>
                  <a:lnTo>
                    <a:pt x="327329" y="306463"/>
                  </a:lnTo>
                  <a:lnTo>
                    <a:pt x="307332" y="249340"/>
                  </a:lnTo>
                  <a:lnTo>
                    <a:pt x="286463" y="193175"/>
                  </a:lnTo>
                  <a:lnTo>
                    <a:pt x="265904" y="140523"/>
                  </a:lnTo>
                  <a:lnTo>
                    <a:pt x="246837" y="93940"/>
                  </a:lnTo>
                  <a:lnTo>
                    <a:pt x="222464" y="38539"/>
                  </a:lnTo>
                  <a:lnTo>
                    <a:pt x="184643" y="3389"/>
                  </a:lnTo>
                  <a:lnTo>
                    <a:pt x="162123" y="0"/>
                  </a:lnTo>
                  <a:close/>
                </a:path>
              </a:pathLst>
            </a:custGeom>
            <a:solidFill>
              <a:srgbClr val="F8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6011" y="5807412"/>
              <a:ext cx="177165" cy="336550"/>
            </a:xfrm>
            <a:custGeom>
              <a:avLst/>
              <a:gdLst/>
              <a:ahLst/>
              <a:cxnLst/>
              <a:rect l="l" t="t" r="r" b="b"/>
              <a:pathLst>
                <a:path w="177164" h="336550">
                  <a:moveTo>
                    <a:pt x="33934" y="0"/>
                  </a:moveTo>
                  <a:lnTo>
                    <a:pt x="33248" y="11887"/>
                  </a:lnTo>
                  <a:lnTo>
                    <a:pt x="0" y="312902"/>
                  </a:lnTo>
                  <a:lnTo>
                    <a:pt x="22059" y="336372"/>
                  </a:lnTo>
                  <a:lnTo>
                    <a:pt x="176631" y="82080"/>
                  </a:lnTo>
                  <a:lnTo>
                    <a:pt x="163299" y="50993"/>
                  </a:lnTo>
                  <a:lnTo>
                    <a:pt x="152258" y="26679"/>
                  </a:lnTo>
                  <a:lnTo>
                    <a:pt x="144111" y="10428"/>
                  </a:lnTo>
                  <a:lnTo>
                    <a:pt x="139458" y="3530"/>
                  </a:lnTo>
                  <a:lnTo>
                    <a:pt x="137795" y="2476"/>
                  </a:lnTo>
                  <a:lnTo>
                    <a:pt x="33934" y="0"/>
                  </a:lnTo>
                  <a:close/>
                </a:path>
              </a:pathLst>
            </a:custGeom>
            <a:solidFill>
              <a:srgbClr val="EC7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3710" y="5806005"/>
              <a:ext cx="466725" cy="1026794"/>
            </a:xfrm>
            <a:custGeom>
              <a:avLst/>
              <a:gdLst/>
              <a:ahLst/>
              <a:cxnLst/>
              <a:rect l="l" t="t" r="r" b="b"/>
              <a:pathLst>
                <a:path w="466725" h="1026795">
                  <a:moveTo>
                    <a:pt x="180644" y="0"/>
                  </a:moveTo>
                  <a:lnTo>
                    <a:pt x="168330" y="42100"/>
                  </a:lnTo>
                  <a:lnTo>
                    <a:pt x="160151" y="83078"/>
                  </a:lnTo>
                  <a:lnTo>
                    <a:pt x="157035" y="126987"/>
                  </a:lnTo>
                  <a:lnTo>
                    <a:pt x="156240" y="159888"/>
                  </a:lnTo>
                  <a:lnTo>
                    <a:pt x="152728" y="206136"/>
                  </a:lnTo>
                  <a:lnTo>
                    <a:pt x="146569" y="260392"/>
                  </a:lnTo>
                  <a:lnTo>
                    <a:pt x="137833" y="317321"/>
                  </a:lnTo>
                  <a:lnTo>
                    <a:pt x="126592" y="371586"/>
                  </a:lnTo>
                  <a:lnTo>
                    <a:pt x="112916" y="417849"/>
                  </a:lnTo>
                  <a:lnTo>
                    <a:pt x="55414" y="516415"/>
                  </a:lnTo>
                  <a:lnTo>
                    <a:pt x="31502" y="596911"/>
                  </a:lnTo>
                  <a:lnTo>
                    <a:pt x="16058" y="745012"/>
                  </a:lnTo>
                  <a:lnTo>
                    <a:pt x="0" y="1013472"/>
                  </a:lnTo>
                  <a:lnTo>
                    <a:pt x="4230" y="1017180"/>
                  </a:lnTo>
                  <a:lnTo>
                    <a:pt x="21197" y="1017460"/>
                  </a:lnTo>
                  <a:lnTo>
                    <a:pt x="33464" y="1020546"/>
                  </a:lnTo>
                  <a:lnTo>
                    <a:pt x="43944" y="1024826"/>
                  </a:lnTo>
                  <a:lnTo>
                    <a:pt x="50247" y="1026306"/>
                  </a:lnTo>
                  <a:lnTo>
                    <a:pt x="54902" y="1025032"/>
                  </a:lnTo>
                  <a:lnTo>
                    <a:pt x="60439" y="1021054"/>
                  </a:lnTo>
                  <a:lnTo>
                    <a:pt x="73702" y="972376"/>
                  </a:lnTo>
                  <a:lnTo>
                    <a:pt x="113147" y="850973"/>
                  </a:lnTo>
                  <a:lnTo>
                    <a:pt x="178257" y="693788"/>
                  </a:lnTo>
                  <a:lnTo>
                    <a:pt x="268516" y="537768"/>
                  </a:lnTo>
                  <a:lnTo>
                    <a:pt x="351273" y="419227"/>
                  </a:lnTo>
                  <a:lnTo>
                    <a:pt x="399459" y="329907"/>
                  </a:lnTo>
                  <a:lnTo>
                    <a:pt x="431615" y="224986"/>
                  </a:lnTo>
                  <a:lnTo>
                    <a:pt x="466280" y="59639"/>
                  </a:lnTo>
                  <a:lnTo>
                    <a:pt x="180644" y="0"/>
                  </a:lnTo>
                  <a:close/>
                </a:path>
              </a:pathLst>
            </a:custGeom>
            <a:solidFill>
              <a:srgbClr val="F8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7701" y="6782866"/>
              <a:ext cx="260985" cy="121920"/>
            </a:xfrm>
            <a:custGeom>
              <a:avLst/>
              <a:gdLst/>
              <a:ahLst/>
              <a:cxnLst/>
              <a:rect l="l" t="t" r="r" b="b"/>
              <a:pathLst>
                <a:path w="260984" h="121920">
                  <a:moveTo>
                    <a:pt x="260400" y="116636"/>
                  </a:moveTo>
                  <a:lnTo>
                    <a:pt x="229184" y="80416"/>
                  </a:lnTo>
                  <a:lnTo>
                    <a:pt x="211734" y="75018"/>
                  </a:lnTo>
                  <a:lnTo>
                    <a:pt x="192062" y="65849"/>
                  </a:lnTo>
                  <a:lnTo>
                    <a:pt x="171780" y="50939"/>
                  </a:lnTo>
                  <a:lnTo>
                    <a:pt x="154038" y="37160"/>
                  </a:lnTo>
                  <a:lnTo>
                    <a:pt x="138150" y="26162"/>
                  </a:lnTo>
                  <a:lnTo>
                    <a:pt x="129717" y="20332"/>
                  </a:lnTo>
                  <a:lnTo>
                    <a:pt x="108216" y="6083"/>
                  </a:lnTo>
                  <a:lnTo>
                    <a:pt x="98958" y="76"/>
                  </a:lnTo>
                  <a:lnTo>
                    <a:pt x="98717" y="25"/>
                  </a:lnTo>
                  <a:lnTo>
                    <a:pt x="98005" y="203"/>
                  </a:lnTo>
                  <a:lnTo>
                    <a:pt x="96545" y="635"/>
                  </a:lnTo>
                  <a:lnTo>
                    <a:pt x="95377" y="1308"/>
                  </a:lnTo>
                  <a:lnTo>
                    <a:pt x="91160" y="3683"/>
                  </a:lnTo>
                  <a:lnTo>
                    <a:pt x="81064" y="10871"/>
                  </a:lnTo>
                  <a:lnTo>
                    <a:pt x="64744" y="23926"/>
                  </a:lnTo>
                  <a:lnTo>
                    <a:pt x="53213" y="26162"/>
                  </a:lnTo>
                  <a:lnTo>
                    <a:pt x="41211" y="19964"/>
                  </a:lnTo>
                  <a:lnTo>
                    <a:pt x="31788" y="11620"/>
                  </a:lnTo>
                  <a:lnTo>
                    <a:pt x="27978" y="7442"/>
                  </a:lnTo>
                  <a:lnTo>
                    <a:pt x="23571" y="11010"/>
                  </a:lnTo>
                  <a:lnTo>
                    <a:pt x="20269" y="17716"/>
                  </a:lnTo>
                  <a:lnTo>
                    <a:pt x="17627" y="23012"/>
                  </a:lnTo>
                  <a:lnTo>
                    <a:pt x="15659" y="30302"/>
                  </a:lnTo>
                  <a:lnTo>
                    <a:pt x="17106" y="39293"/>
                  </a:lnTo>
                  <a:lnTo>
                    <a:pt x="17018" y="50939"/>
                  </a:lnTo>
                  <a:lnTo>
                    <a:pt x="6654" y="91389"/>
                  </a:lnTo>
                  <a:lnTo>
                    <a:pt x="508" y="107848"/>
                  </a:lnTo>
                  <a:lnTo>
                    <a:pt x="0" y="112496"/>
                  </a:lnTo>
                  <a:lnTo>
                    <a:pt x="2628" y="115277"/>
                  </a:lnTo>
                  <a:lnTo>
                    <a:pt x="10896" y="117259"/>
                  </a:lnTo>
                  <a:lnTo>
                    <a:pt x="27330" y="119557"/>
                  </a:lnTo>
                  <a:lnTo>
                    <a:pt x="60452" y="119786"/>
                  </a:lnTo>
                  <a:lnTo>
                    <a:pt x="68326" y="118313"/>
                  </a:lnTo>
                  <a:lnTo>
                    <a:pt x="83108" y="114896"/>
                  </a:lnTo>
                  <a:lnTo>
                    <a:pt x="91147" y="113563"/>
                  </a:lnTo>
                  <a:lnTo>
                    <a:pt x="102768" y="113563"/>
                  </a:lnTo>
                  <a:lnTo>
                    <a:pt x="110426" y="115455"/>
                  </a:lnTo>
                  <a:lnTo>
                    <a:pt x="115493" y="118160"/>
                  </a:lnTo>
                  <a:lnTo>
                    <a:pt x="117919" y="120192"/>
                  </a:lnTo>
                  <a:lnTo>
                    <a:pt x="118224" y="120523"/>
                  </a:lnTo>
                  <a:lnTo>
                    <a:pt x="258902" y="121513"/>
                  </a:lnTo>
                  <a:lnTo>
                    <a:pt x="260400" y="116636"/>
                  </a:lnTo>
                  <a:close/>
                </a:path>
              </a:pathLst>
            </a:custGeom>
            <a:solidFill>
              <a:srgbClr val="22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4730" y="5235752"/>
              <a:ext cx="482600" cy="455295"/>
            </a:xfrm>
            <a:custGeom>
              <a:avLst/>
              <a:gdLst/>
              <a:ahLst/>
              <a:cxnLst/>
              <a:rect l="l" t="t" r="r" b="b"/>
              <a:pathLst>
                <a:path w="482600" h="455295">
                  <a:moveTo>
                    <a:pt x="28771" y="0"/>
                  </a:moveTo>
                  <a:lnTo>
                    <a:pt x="9895" y="47208"/>
                  </a:lnTo>
                  <a:lnTo>
                    <a:pt x="1066" y="76298"/>
                  </a:lnTo>
                  <a:lnTo>
                    <a:pt x="0" y="99287"/>
                  </a:lnTo>
                  <a:lnTo>
                    <a:pt x="4412" y="128193"/>
                  </a:lnTo>
                  <a:lnTo>
                    <a:pt x="33240" y="206771"/>
                  </a:lnTo>
                  <a:lnTo>
                    <a:pt x="59154" y="264075"/>
                  </a:lnTo>
                  <a:lnTo>
                    <a:pt x="88617" y="324341"/>
                  </a:lnTo>
                  <a:lnTo>
                    <a:pt x="118539" y="380784"/>
                  </a:lnTo>
                  <a:lnTo>
                    <a:pt x="145831" y="426616"/>
                  </a:lnTo>
                  <a:lnTo>
                    <a:pt x="167404" y="455053"/>
                  </a:lnTo>
                  <a:lnTo>
                    <a:pt x="234002" y="451521"/>
                  </a:lnTo>
                  <a:lnTo>
                    <a:pt x="340288" y="404002"/>
                  </a:lnTo>
                  <a:lnTo>
                    <a:pt x="438836" y="348840"/>
                  </a:lnTo>
                  <a:lnTo>
                    <a:pt x="482224" y="322376"/>
                  </a:lnTo>
                  <a:lnTo>
                    <a:pt x="455300" y="296659"/>
                  </a:lnTo>
                  <a:lnTo>
                    <a:pt x="330018" y="328232"/>
                  </a:lnTo>
                  <a:lnTo>
                    <a:pt x="264524" y="342693"/>
                  </a:lnTo>
                  <a:lnTo>
                    <a:pt x="237459" y="343586"/>
                  </a:lnTo>
                  <a:lnTo>
                    <a:pt x="227462" y="334454"/>
                  </a:lnTo>
                  <a:lnTo>
                    <a:pt x="222683" y="320289"/>
                  </a:lnTo>
                  <a:lnTo>
                    <a:pt x="204468" y="250375"/>
                  </a:lnTo>
                  <a:lnTo>
                    <a:pt x="190632" y="202834"/>
                  </a:lnTo>
                  <a:lnTo>
                    <a:pt x="173375" y="152377"/>
                  </a:lnTo>
                  <a:lnTo>
                    <a:pt x="152497" y="103108"/>
                  </a:lnTo>
                  <a:lnTo>
                    <a:pt x="127799" y="59131"/>
                  </a:lnTo>
                  <a:lnTo>
                    <a:pt x="99078" y="24551"/>
                  </a:lnTo>
                  <a:lnTo>
                    <a:pt x="66136" y="3473"/>
                  </a:lnTo>
                  <a:lnTo>
                    <a:pt x="28771" y="0"/>
                  </a:lnTo>
                  <a:close/>
                </a:path>
              </a:pathLst>
            </a:custGeom>
            <a:solidFill>
              <a:srgbClr val="FFB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9880" y="5192712"/>
              <a:ext cx="485775" cy="694690"/>
            </a:xfrm>
            <a:custGeom>
              <a:avLst/>
              <a:gdLst/>
              <a:ahLst/>
              <a:cxnLst/>
              <a:rect l="l" t="t" r="r" b="b"/>
              <a:pathLst>
                <a:path w="485775" h="694689">
                  <a:moveTo>
                    <a:pt x="275508" y="0"/>
                  </a:moveTo>
                  <a:lnTo>
                    <a:pt x="220122" y="2888"/>
                  </a:lnTo>
                  <a:lnTo>
                    <a:pt x="169068" y="11455"/>
                  </a:lnTo>
                  <a:lnTo>
                    <a:pt x="125841" y="23013"/>
                  </a:lnTo>
                  <a:lnTo>
                    <a:pt x="79704" y="50695"/>
                  </a:lnTo>
                  <a:lnTo>
                    <a:pt x="55074" y="128213"/>
                  </a:lnTo>
                  <a:lnTo>
                    <a:pt x="45106" y="183359"/>
                  </a:lnTo>
                  <a:lnTo>
                    <a:pt x="36989" y="245064"/>
                  </a:lnTo>
                  <a:lnTo>
                    <a:pt x="30937" y="310055"/>
                  </a:lnTo>
                  <a:lnTo>
                    <a:pt x="27166" y="375055"/>
                  </a:lnTo>
                  <a:lnTo>
                    <a:pt x="25890" y="436791"/>
                  </a:lnTo>
                  <a:lnTo>
                    <a:pt x="22167" y="506513"/>
                  </a:lnTo>
                  <a:lnTo>
                    <a:pt x="13747" y="560152"/>
                  </a:lnTo>
                  <a:lnTo>
                    <a:pt x="4927" y="600465"/>
                  </a:lnTo>
                  <a:lnTo>
                    <a:pt x="0" y="630210"/>
                  </a:lnTo>
                  <a:lnTo>
                    <a:pt x="19006" y="669023"/>
                  </a:lnTo>
                  <a:lnTo>
                    <a:pt x="81112" y="683478"/>
                  </a:lnTo>
                  <a:lnTo>
                    <a:pt x="134052" y="689513"/>
                  </a:lnTo>
                  <a:lnTo>
                    <a:pt x="194011" y="693427"/>
                  </a:lnTo>
                  <a:lnTo>
                    <a:pt x="255310" y="694228"/>
                  </a:lnTo>
                  <a:lnTo>
                    <a:pt x="312270" y="690920"/>
                  </a:lnTo>
                  <a:lnTo>
                    <a:pt x="359211" y="682511"/>
                  </a:lnTo>
                  <a:lnTo>
                    <a:pt x="390456" y="668007"/>
                  </a:lnTo>
                  <a:lnTo>
                    <a:pt x="386647" y="639795"/>
                  </a:lnTo>
                  <a:lnTo>
                    <a:pt x="382939" y="565426"/>
                  </a:lnTo>
                  <a:lnTo>
                    <a:pt x="390911" y="460295"/>
                  </a:lnTo>
                  <a:lnTo>
                    <a:pt x="422142" y="339801"/>
                  </a:lnTo>
                  <a:lnTo>
                    <a:pt x="425781" y="328301"/>
                  </a:lnTo>
                  <a:lnTo>
                    <a:pt x="428688" y="316037"/>
                  </a:lnTo>
                  <a:lnTo>
                    <a:pt x="431420" y="303248"/>
                  </a:lnTo>
                  <a:lnTo>
                    <a:pt x="434538" y="290169"/>
                  </a:lnTo>
                  <a:lnTo>
                    <a:pt x="456439" y="283405"/>
                  </a:lnTo>
                  <a:lnTo>
                    <a:pt x="469064" y="275917"/>
                  </a:lnTo>
                  <a:lnTo>
                    <a:pt x="477205" y="262994"/>
                  </a:lnTo>
                  <a:lnTo>
                    <a:pt x="485655" y="239928"/>
                  </a:lnTo>
                  <a:lnTo>
                    <a:pt x="482986" y="206597"/>
                  </a:lnTo>
                  <a:lnTo>
                    <a:pt x="474212" y="126707"/>
                  </a:lnTo>
                  <a:lnTo>
                    <a:pt x="459148" y="83337"/>
                  </a:lnTo>
                  <a:lnTo>
                    <a:pt x="430167" y="50477"/>
                  </a:lnTo>
                  <a:lnTo>
                    <a:pt x="392291" y="26920"/>
                  </a:lnTo>
                  <a:lnTo>
                    <a:pt x="350542" y="11460"/>
                  </a:lnTo>
                  <a:lnTo>
                    <a:pt x="309940" y="2889"/>
                  </a:lnTo>
                  <a:lnTo>
                    <a:pt x="275508" y="0"/>
                  </a:lnTo>
                  <a:close/>
                </a:path>
              </a:pathLst>
            </a:custGeom>
            <a:solidFill>
              <a:srgbClr val="2A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9269" y="6627473"/>
              <a:ext cx="198647" cy="2425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3710" y="5248194"/>
              <a:ext cx="382905" cy="502920"/>
            </a:xfrm>
            <a:custGeom>
              <a:avLst/>
              <a:gdLst/>
              <a:ahLst/>
              <a:cxnLst/>
              <a:rect l="l" t="t" r="r" b="b"/>
              <a:pathLst>
                <a:path w="382905" h="502920">
                  <a:moveTo>
                    <a:pt x="321062" y="0"/>
                  </a:moveTo>
                  <a:lnTo>
                    <a:pt x="269004" y="9998"/>
                  </a:lnTo>
                  <a:lnTo>
                    <a:pt x="218443" y="45071"/>
                  </a:lnTo>
                  <a:lnTo>
                    <a:pt x="181340" y="80520"/>
                  </a:lnTo>
                  <a:lnTo>
                    <a:pt x="137623" y="125732"/>
                  </a:lnTo>
                  <a:lnTo>
                    <a:pt x="92461" y="175333"/>
                  </a:lnTo>
                  <a:lnTo>
                    <a:pt x="51024" y="223952"/>
                  </a:lnTo>
                  <a:lnTo>
                    <a:pt x="18480" y="266216"/>
                  </a:lnTo>
                  <a:lnTo>
                    <a:pt x="0" y="296752"/>
                  </a:lnTo>
                  <a:lnTo>
                    <a:pt x="19474" y="351403"/>
                  </a:lnTo>
                  <a:lnTo>
                    <a:pt x="84447" y="419580"/>
                  </a:lnTo>
                  <a:lnTo>
                    <a:pt x="153674" y="477746"/>
                  </a:lnTo>
                  <a:lnTo>
                    <a:pt x="185915" y="502365"/>
                  </a:lnTo>
                  <a:lnTo>
                    <a:pt x="215328" y="455553"/>
                  </a:lnTo>
                  <a:lnTo>
                    <a:pt x="161790" y="379890"/>
                  </a:lnTo>
                  <a:lnTo>
                    <a:pt x="135497" y="339313"/>
                  </a:lnTo>
                  <a:lnTo>
                    <a:pt x="128848" y="320000"/>
                  </a:lnTo>
                  <a:lnTo>
                    <a:pt x="134238" y="308131"/>
                  </a:lnTo>
                  <a:lnTo>
                    <a:pt x="145645" y="298467"/>
                  </a:lnTo>
                  <a:lnTo>
                    <a:pt x="203924" y="255761"/>
                  </a:lnTo>
                  <a:lnTo>
                    <a:pt x="243018" y="225374"/>
                  </a:lnTo>
                  <a:lnTo>
                    <a:pt x="283562" y="190732"/>
                  </a:lnTo>
                  <a:lnTo>
                    <a:pt x="321667" y="153163"/>
                  </a:lnTo>
                  <a:lnTo>
                    <a:pt x="353443" y="113993"/>
                  </a:lnTo>
                  <a:lnTo>
                    <a:pt x="375001" y="74549"/>
                  </a:lnTo>
                  <a:lnTo>
                    <a:pt x="382452" y="36157"/>
                  </a:lnTo>
                  <a:lnTo>
                    <a:pt x="371906" y="144"/>
                  </a:lnTo>
                  <a:lnTo>
                    <a:pt x="321062" y="0"/>
                  </a:lnTo>
                  <a:close/>
                </a:path>
              </a:pathLst>
            </a:custGeom>
            <a:solidFill>
              <a:srgbClr val="FFB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3446" y="5696559"/>
              <a:ext cx="119164" cy="990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6155" y="5465673"/>
              <a:ext cx="100882" cy="112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1277" y="5197068"/>
              <a:ext cx="277495" cy="281940"/>
            </a:xfrm>
            <a:custGeom>
              <a:avLst/>
              <a:gdLst/>
              <a:ahLst/>
              <a:cxnLst/>
              <a:rect l="l" t="t" r="r" b="b"/>
              <a:pathLst>
                <a:path w="277494" h="281939">
                  <a:moveTo>
                    <a:pt x="267195" y="0"/>
                  </a:moveTo>
                  <a:lnTo>
                    <a:pt x="219742" y="2653"/>
                  </a:lnTo>
                  <a:lnTo>
                    <a:pt x="163551" y="18704"/>
                  </a:lnTo>
                  <a:lnTo>
                    <a:pt x="128879" y="39509"/>
                  </a:lnTo>
                  <a:lnTo>
                    <a:pt x="97506" y="64202"/>
                  </a:lnTo>
                  <a:lnTo>
                    <a:pt x="54452" y="102417"/>
                  </a:lnTo>
                  <a:lnTo>
                    <a:pt x="16392" y="137534"/>
                  </a:lnTo>
                  <a:lnTo>
                    <a:pt x="0" y="152933"/>
                  </a:lnTo>
                  <a:lnTo>
                    <a:pt x="8459" y="211886"/>
                  </a:lnTo>
                  <a:lnTo>
                    <a:pt x="25147" y="244941"/>
                  </a:lnTo>
                  <a:lnTo>
                    <a:pt x="62545" y="264161"/>
                  </a:lnTo>
                  <a:lnTo>
                    <a:pt x="133134" y="281609"/>
                  </a:lnTo>
                  <a:lnTo>
                    <a:pt x="207914" y="265382"/>
                  </a:lnTo>
                  <a:lnTo>
                    <a:pt x="251566" y="202452"/>
                  </a:lnTo>
                  <a:lnTo>
                    <a:pt x="271974" y="134286"/>
                  </a:lnTo>
                  <a:lnTo>
                    <a:pt x="277025" y="102349"/>
                  </a:lnTo>
                  <a:lnTo>
                    <a:pt x="267195" y="0"/>
                  </a:lnTo>
                  <a:close/>
                </a:path>
              </a:pathLst>
            </a:custGeom>
            <a:solidFill>
              <a:srgbClr val="2A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1506" y="4912552"/>
              <a:ext cx="187158" cy="346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2531" y="4864341"/>
              <a:ext cx="271145" cy="212090"/>
            </a:xfrm>
            <a:custGeom>
              <a:avLst/>
              <a:gdLst/>
              <a:ahLst/>
              <a:cxnLst/>
              <a:rect l="l" t="t" r="r" b="b"/>
              <a:pathLst>
                <a:path w="271144" h="212089">
                  <a:moveTo>
                    <a:pt x="268499" y="51003"/>
                  </a:moveTo>
                  <a:lnTo>
                    <a:pt x="6146" y="51003"/>
                  </a:lnTo>
                  <a:lnTo>
                    <a:pt x="8966" y="51930"/>
                  </a:lnTo>
                  <a:lnTo>
                    <a:pt x="10248" y="53212"/>
                  </a:lnTo>
                  <a:lnTo>
                    <a:pt x="9525" y="55054"/>
                  </a:lnTo>
                  <a:lnTo>
                    <a:pt x="8140" y="58686"/>
                  </a:lnTo>
                  <a:lnTo>
                    <a:pt x="7843" y="85151"/>
                  </a:lnTo>
                  <a:lnTo>
                    <a:pt x="16590" y="124994"/>
                  </a:lnTo>
                  <a:lnTo>
                    <a:pt x="30927" y="164869"/>
                  </a:lnTo>
                  <a:lnTo>
                    <a:pt x="47396" y="191427"/>
                  </a:lnTo>
                  <a:lnTo>
                    <a:pt x="69227" y="212026"/>
                  </a:lnTo>
                  <a:lnTo>
                    <a:pt x="72081" y="208315"/>
                  </a:lnTo>
                  <a:lnTo>
                    <a:pt x="77963" y="198985"/>
                  </a:lnTo>
                  <a:lnTo>
                    <a:pt x="82852" y="186742"/>
                  </a:lnTo>
                  <a:lnTo>
                    <a:pt x="82727" y="174294"/>
                  </a:lnTo>
                  <a:lnTo>
                    <a:pt x="79875" y="161587"/>
                  </a:lnTo>
                  <a:lnTo>
                    <a:pt x="79886" y="149201"/>
                  </a:lnTo>
                  <a:lnTo>
                    <a:pt x="83720" y="140788"/>
                  </a:lnTo>
                  <a:lnTo>
                    <a:pt x="92341" y="140004"/>
                  </a:lnTo>
                  <a:lnTo>
                    <a:pt x="120551" y="140004"/>
                  </a:lnTo>
                  <a:lnTo>
                    <a:pt x="121373" y="138661"/>
                  </a:lnTo>
                  <a:lnTo>
                    <a:pt x="128987" y="120029"/>
                  </a:lnTo>
                  <a:lnTo>
                    <a:pt x="140611" y="101847"/>
                  </a:lnTo>
                  <a:lnTo>
                    <a:pt x="159639" y="91757"/>
                  </a:lnTo>
                  <a:lnTo>
                    <a:pt x="259697" y="91757"/>
                  </a:lnTo>
                  <a:lnTo>
                    <a:pt x="263934" y="86088"/>
                  </a:lnTo>
                  <a:lnTo>
                    <a:pt x="270792" y="60890"/>
                  </a:lnTo>
                  <a:lnTo>
                    <a:pt x="268499" y="51003"/>
                  </a:lnTo>
                  <a:close/>
                </a:path>
                <a:path w="271144" h="212089">
                  <a:moveTo>
                    <a:pt x="120551" y="140004"/>
                  </a:moveTo>
                  <a:lnTo>
                    <a:pt x="92341" y="140004"/>
                  </a:lnTo>
                  <a:lnTo>
                    <a:pt x="100699" y="144964"/>
                  </a:lnTo>
                  <a:lnTo>
                    <a:pt x="105121" y="149825"/>
                  </a:lnTo>
                  <a:lnTo>
                    <a:pt x="108661" y="152299"/>
                  </a:lnTo>
                  <a:lnTo>
                    <a:pt x="114376" y="150101"/>
                  </a:lnTo>
                  <a:lnTo>
                    <a:pt x="120551" y="140004"/>
                  </a:lnTo>
                  <a:close/>
                </a:path>
                <a:path w="271144" h="212089">
                  <a:moveTo>
                    <a:pt x="259697" y="91757"/>
                  </a:moveTo>
                  <a:lnTo>
                    <a:pt x="159639" y="91757"/>
                  </a:lnTo>
                  <a:lnTo>
                    <a:pt x="185327" y="92781"/>
                  </a:lnTo>
                  <a:lnTo>
                    <a:pt x="212061" y="98721"/>
                  </a:lnTo>
                  <a:lnTo>
                    <a:pt x="235923" y="103421"/>
                  </a:lnTo>
                  <a:lnTo>
                    <a:pt x="252996" y="100723"/>
                  </a:lnTo>
                  <a:lnTo>
                    <a:pt x="259697" y="91757"/>
                  </a:lnTo>
                  <a:close/>
                </a:path>
                <a:path w="271144" h="212089">
                  <a:moveTo>
                    <a:pt x="29857" y="18529"/>
                  </a:moveTo>
                  <a:lnTo>
                    <a:pt x="20976" y="23735"/>
                  </a:lnTo>
                  <a:lnTo>
                    <a:pt x="15411" y="31326"/>
                  </a:lnTo>
                  <a:lnTo>
                    <a:pt x="12409" y="39662"/>
                  </a:lnTo>
                  <a:lnTo>
                    <a:pt x="11214" y="47104"/>
                  </a:lnTo>
                  <a:lnTo>
                    <a:pt x="4686" y="47701"/>
                  </a:lnTo>
                  <a:lnTo>
                    <a:pt x="0" y="51079"/>
                  </a:lnTo>
                  <a:lnTo>
                    <a:pt x="6146" y="51003"/>
                  </a:lnTo>
                  <a:lnTo>
                    <a:pt x="268499" y="51003"/>
                  </a:lnTo>
                  <a:lnTo>
                    <a:pt x="264308" y="32938"/>
                  </a:lnTo>
                  <a:lnTo>
                    <a:pt x="263557" y="32346"/>
                  </a:lnTo>
                  <a:lnTo>
                    <a:pt x="21844" y="32346"/>
                  </a:lnTo>
                  <a:lnTo>
                    <a:pt x="22275" y="23240"/>
                  </a:lnTo>
                  <a:lnTo>
                    <a:pt x="29857" y="18529"/>
                  </a:lnTo>
                  <a:close/>
                </a:path>
                <a:path w="271144" h="212089">
                  <a:moveTo>
                    <a:pt x="174269" y="0"/>
                  </a:moveTo>
                  <a:lnTo>
                    <a:pt x="110010" y="1912"/>
                  </a:lnTo>
                  <a:lnTo>
                    <a:pt x="66057" y="8748"/>
                  </a:lnTo>
                  <a:lnTo>
                    <a:pt x="38104" y="19297"/>
                  </a:lnTo>
                  <a:lnTo>
                    <a:pt x="21844" y="32346"/>
                  </a:lnTo>
                  <a:lnTo>
                    <a:pt x="263557" y="32346"/>
                  </a:lnTo>
                  <a:lnTo>
                    <a:pt x="235221" y="10038"/>
                  </a:lnTo>
                  <a:lnTo>
                    <a:pt x="174269" y="0"/>
                  </a:lnTo>
                  <a:close/>
                </a:path>
              </a:pathLst>
            </a:custGeom>
            <a:solidFill>
              <a:srgbClr val="2C3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01266" y="5069973"/>
              <a:ext cx="38735" cy="17780"/>
            </a:xfrm>
            <a:custGeom>
              <a:avLst/>
              <a:gdLst/>
              <a:ahLst/>
              <a:cxnLst/>
              <a:rect l="l" t="t" r="r" b="b"/>
              <a:pathLst>
                <a:path w="38735" h="17779">
                  <a:moveTo>
                    <a:pt x="20989" y="0"/>
                  </a:moveTo>
                  <a:lnTo>
                    <a:pt x="12738" y="2491"/>
                  </a:lnTo>
                  <a:lnTo>
                    <a:pt x="0" y="8235"/>
                  </a:lnTo>
                  <a:lnTo>
                    <a:pt x="8610" y="17608"/>
                  </a:lnTo>
                  <a:lnTo>
                    <a:pt x="34924" y="14535"/>
                  </a:lnTo>
                  <a:lnTo>
                    <a:pt x="38455" y="2698"/>
                  </a:lnTo>
                  <a:lnTo>
                    <a:pt x="28360" y="242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8932" y="5737510"/>
              <a:ext cx="10795" cy="31115"/>
            </a:xfrm>
            <a:custGeom>
              <a:avLst/>
              <a:gdLst/>
              <a:ahLst/>
              <a:cxnLst/>
              <a:rect l="l" t="t" r="r" b="b"/>
              <a:pathLst>
                <a:path w="10794" h="31114">
                  <a:moveTo>
                    <a:pt x="6502" y="0"/>
                  </a:moveTo>
                  <a:lnTo>
                    <a:pt x="4635" y="101"/>
                  </a:lnTo>
                  <a:lnTo>
                    <a:pt x="3136" y="1219"/>
                  </a:lnTo>
                  <a:lnTo>
                    <a:pt x="2794" y="1854"/>
                  </a:lnTo>
                  <a:lnTo>
                    <a:pt x="0" y="31026"/>
                  </a:lnTo>
                  <a:lnTo>
                    <a:pt x="10706" y="31026"/>
                  </a:lnTo>
                  <a:lnTo>
                    <a:pt x="7277" y="69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2931" y="5737518"/>
              <a:ext cx="6350" cy="24765"/>
            </a:xfrm>
            <a:custGeom>
              <a:avLst/>
              <a:gdLst/>
              <a:ahLst/>
              <a:cxnLst/>
              <a:rect l="l" t="t" r="r" b="b"/>
              <a:pathLst>
                <a:path w="6350" h="24764">
                  <a:moveTo>
                    <a:pt x="2501" y="0"/>
                  </a:moveTo>
                  <a:lnTo>
                    <a:pt x="952" y="292"/>
                  </a:lnTo>
                  <a:lnTo>
                    <a:pt x="203" y="1460"/>
                  </a:lnTo>
                  <a:lnTo>
                    <a:pt x="0" y="21843"/>
                  </a:lnTo>
                  <a:lnTo>
                    <a:pt x="2514" y="24447"/>
                  </a:lnTo>
                  <a:lnTo>
                    <a:pt x="6057" y="24549"/>
                  </a:lnTo>
                  <a:lnTo>
                    <a:pt x="3276" y="685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2106" y="5895644"/>
              <a:ext cx="20955" cy="911860"/>
            </a:xfrm>
            <a:custGeom>
              <a:avLst/>
              <a:gdLst/>
              <a:ahLst/>
              <a:cxnLst/>
              <a:rect l="l" t="t" r="r" b="b"/>
              <a:pathLst>
                <a:path w="20955" h="911859">
                  <a:moveTo>
                    <a:pt x="20650" y="0"/>
                  </a:moveTo>
                  <a:lnTo>
                    <a:pt x="0" y="0"/>
                  </a:lnTo>
                  <a:lnTo>
                    <a:pt x="0" y="911847"/>
                  </a:lnTo>
                  <a:lnTo>
                    <a:pt x="20650" y="911847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3218" y="5895644"/>
              <a:ext cx="10160" cy="766445"/>
            </a:xfrm>
            <a:custGeom>
              <a:avLst/>
              <a:gdLst/>
              <a:ahLst/>
              <a:cxnLst/>
              <a:rect l="l" t="t" r="r" b="b"/>
              <a:pathLst>
                <a:path w="10159" h="766445">
                  <a:moveTo>
                    <a:pt x="0" y="766330"/>
                  </a:moveTo>
                  <a:lnTo>
                    <a:pt x="9537" y="766330"/>
                  </a:lnTo>
                  <a:lnTo>
                    <a:pt x="9537" y="0"/>
                  </a:lnTo>
                  <a:lnTo>
                    <a:pt x="0" y="0"/>
                  </a:lnTo>
                  <a:lnTo>
                    <a:pt x="0" y="76633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550" y="6661975"/>
              <a:ext cx="66040" cy="241300"/>
            </a:xfrm>
            <a:custGeom>
              <a:avLst/>
              <a:gdLst/>
              <a:ahLst/>
              <a:cxnLst/>
              <a:rect l="l" t="t" r="r" b="b"/>
              <a:pathLst>
                <a:path w="66040" h="241300">
                  <a:moveTo>
                    <a:pt x="65773" y="0"/>
                  </a:moveTo>
                  <a:lnTo>
                    <a:pt x="0" y="0"/>
                  </a:lnTo>
                  <a:lnTo>
                    <a:pt x="0" y="241261"/>
                  </a:lnTo>
                  <a:lnTo>
                    <a:pt x="65773" y="241261"/>
                  </a:lnTo>
                  <a:lnTo>
                    <a:pt x="65773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6119" y="6661975"/>
              <a:ext cx="39370" cy="241300"/>
            </a:xfrm>
            <a:custGeom>
              <a:avLst/>
              <a:gdLst/>
              <a:ahLst/>
              <a:cxnLst/>
              <a:rect l="l" t="t" r="r" b="b"/>
              <a:pathLst>
                <a:path w="39369" h="241300">
                  <a:moveTo>
                    <a:pt x="39204" y="0"/>
                  </a:moveTo>
                  <a:lnTo>
                    <a:pt x="0" y="0"/>
                  </a:lnTo>
                  <a:lnTo>
                    <a:pt x="0" y="241261"/>
                  </a:lnTo>
                  <a:lnTo>
                    <a:pt x="39204" y="241261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6492" y="5761901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37795" y="0"/>
                  </a:moveTo>
                  <a:lnTo>
                    <a:pt x="23081" y="1602"/>
                  </a:lnTo>
                  <a:lnTo>
                    <a:pt x="11068" y="5973"/>
                  </a:lnTo>
                  <a:lnTo>
                    <a:pt x="2969" y="12456"/>
                  </a:lnTo>
                  <a:lnTo>
                    <a:pt x="0" y="20396"/>
                  </a:lnTo>
                  <a:lnTo>
                    <a:pt x="2969" y="28335"/>
                  </a:lnTo>
                  <a:lnTo>
                    <a:pt x="11068" y="34818"/>
                  </a:lnTo>
                  <a:lnTo>
                    <a:pt x="23081" y="39189"/>
                  </a:lnTo>
                  <a:lnTo>
                    <a:pt x="37795" y="40792"/>
                  </a:lnTo>
                  <a:lnTo>
                    <a:pt x="42494" y="40640"/>
                  </a:lnTo>
                  <a:lnTo>
                    <a:pt x="55536" y="38409"/>
                  </a:lnTo>
                  <a:lnTo>
                    <a:pt x="66038" y="33947"/>
                  </a:lnTo>
                  <a:lnTo>
                    <a:pt x="73042" y="27770"/>
                  </a:lnTo>
                  <a:lnTo>
                    <a:pt x="75590" y="20396"/>
                  </a:lnTo>
                  <a:lnTo>
                    <a:pt x="73042" y="13022"/>
                  </a:lnTo>
                  <a:lnTo>
                    <a:pt x="66038" y="6846"/>
                  </a:lnTo>
                  <a:lnTo>
                    <a:pt x="55536" y="2388"/>
                  </a:lnTo>
                  <a:lnTo>
                    <a:pt x="42494" y="165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9992" y="5762066"/>
              <a:ext cx="109220" cy="151765"/>
            </a:xfrm>
            <a:custGeom>
              <a:avLst/>
              <a:gdLst/>
              <a:ahLst/>
              <a:cxnLst/>
              <a:rect l="l" t="t" r="r" b="b"/>
              <a:pathLst>
                <a:path w="109219" h="151764">
                  <a:moveTo>
                    <a:pt x="108597" y="39903"/>
                  </a:moveTo>
                  <a:lnTo>
                    <a:pt x="62344" y="39903"/>
                  </a:lnTo>
                  <a:lnTo>
                    <a:pt x="72034" y="38252"/>
                  </a:lnTo>
                  <a:lnTo>
                    <a:pt x="82537" y="33782"/>
                  </a:lnTo>
                  <a:lnTo>
                    <a:pt x="89547" y="27609"/>
                  </a:lnTo>
                  <a:lnTo>
                    <a:pt x="92087" y="20231"/>
                  </a:lnTo>
                  <a:lnTo>
                    <a:pt x="89547" y="12865"/>
                  </a:lnTo>
                  <a:lnTo>
                    <a:pt x="82537" y="6692"/>
                  </a:lnTo>
                  <a:lnTo>
                    <a:pt x="72034" y="2235"/>
                  </a:lnTo>
                  <a:lnTo>
                    <a:pt x="58991" y="0"/>
                  </a:lnTo>
                  <a:lnTo>
                    <a:pt x="49720" y="3302"/>
                  </a:lnTo>
                  <a:lnTo>
                    <a:pt x="42468" y="7975"/>
                  </a:lnTo>
                  <a:lnTo>
                    <a:pt x="37744" y="13716"/>
                  </a:lnTo>
                  <a:lnTo>
                    <a:pt x="36055" y="20231"/>
                  </a:lnTo>
                  <a:lnTo>
                    <a:pt x="37744" y="26758"/>
                  </a:lnTo>
                  <a:lnTo>
                    <a:pt x="42468" y="32499"/>
                  </a:lnTo>
                  <a:lnTo>
                    <a:pt x="49720" y="37172"/>
                  </a:lnTo>
                  <a:lnTo>
                    <a:pt x="57378" y="39903"/>
                  </a:lnTo>
                  <a:lnTo>
                    <a:pt x="0" y="39903"/>
                  </a:lnTo>
                  <a:lnTo>
                    <a:pt x="19634" y="151561"/>
                  </a:lnTo>
                  <a:lnTo>
                    <a:pt x="85407" y="151561"/>
                  </a:lnTo>
                  <a:lnTo>
                    <a:pt x="108597" y="39903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4125" y="5793562"/>
              <a:ext cx="120650" cy="10795"/>
            </a:xfrm>
            <a:custGeom>
              <a:avLst/>
              <a:gdLst/>
              <a:ahLst/>
              <a:cxnLst/>
              <a:rect l="l" t="t" r="r" b="b"/>
              <a:pathLst>
                <a:path w="120650" h="10795">
                  <a:moveTo>
                    <a:pt x="120332" y="0"/>
                  </a:moveTo>
                  <a:lnTo>
                    <a:pt x="0" y="0"/>
                  </a:lnTo>
                  <a:lnTo>
                    <a:pt x="0" y="10706"/>
                  </a:lnTo>
                  <a:lnTo>
                    <a:pt x="120332" y="10706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8804" y="5793562"/>
              <a:ext cx="76200" cy="10795"/>
            </a:xfrm>
            <a:custGeom>
              <a:avLst/>
              <a:gdLst/>
              <a:ahLst/>
              <a:cxnLst/>
              <a:rect l="l" t="t" r="r" b="b"/>
              <a:pathLst>
                <a:path w="76200" h="10795">
                  <a:moveTo>
                    <a:pt x="75641" y="0"/>
                  </a:moveTo>
                  <a:lnTo>
                    <a:pt x="0" y="0"/>
                  </a:lnTo>
                  <a:lnTo>
                    <a:pt x="0" y="10706"/>
                  </a:lnTo>
                  <a:lnTo>
                    <a:pt x="75641" y="10706"/>
                  </a:lnTo>
                  <a:lnTo>
                    <a:pt x="75641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42523" y="6640553"/>
              <a:ext cx="42545" cy="21590"/>
            </a:xfrm>
            <a:custGeom>
              <a:avLst/>
              <a:gdLst/>
              <a:ahLst/>
              <a:cxnLst/>
              <a:rect l="l" t="t" r="r" b="b"/>
              <a:pathLst>
                <a:path w="42544" h="21590">
                  <a:moveTo>
                    <a:pt x="31800" y="0"/>
                  </a:moveTo>
                  <a:lnTo>
                    <a:pt x="8242" y="0"/>
                  </a:lnTo>
                  <a:lnTo>
                    <a:pt x="6692" y="1117"/>
                  </a:lnTo>
                  <a:lnTo>
                    <a:pt x="0" y="21424"/>
                  </a:lnTo>
                  <a:lnTo>
                    <a:pt x="42024" y="21424"/>
                  </a:lnTo>
                  <a:lnTo>
                    <a:pt x="33731" y="1282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18057" y="5768517"/>
              <a:ext cx="93345" cy="139700"/>
            </a:xfrm>
            <a:custGeom>
              <a:avLst/>
              <a:gdLst/>
              <a:ahLst/>
              <a:cxnLst/>
              <a:rect l="l" t="t" r="r" b="b"/>
              <a:pathLst>
                <a:path w="93344" h="139700">
                  <a:moveTo>
                    <a:pt x="81521" y="14986"/>
                  </a:moveTo>
                  <a:lnTo>
                    <a:pt x="77216" y="6070"/>
                  </a:lnTo>
                  <a:lnTo>
                    <a:pt x="73596" y="1549"/>
                  </a:lnTo>
                  <a:lnTo>
                    <a:pt x="68681" y="0"/>
                  </a:lnTo>
                  <a:lnTo>
                    <a:pt x="60502" y="25"/>
                  </a:lnTo>
                  <a:lnTo>
                    <a:pt x="69380" y="7924"/>
                  </a:lnTo>
                  <a:lnTo>
                    <a:pt x="67754" y="22047"/>
                  </a:lnTo>
                  <a:lnTo>
                    <a:pt x="81521" y="14986"/>
                  </a:lnTo>
                  <a:close/>
                </a:path>
                <a:path w="93344" h="139700">
                  <a:moveTo>
                    <a:pt x="92748" y="38900"/>
                  </a:moveTo>
                  <a:lnTo>
                    <a:pt x="0" y="38900"/>
                  </a:lnTo>
                  <a:lnTo>
                    <a:pt x="18110" y="139255"/>
                  </a:lnTo>
                  <a:lnTo>
                    <a:pt x="71374" y="139255"/>
                  </a:lnTo>
                  <a:lnTo>
                    <a:pt x="92748" y="38900"/>
                  </a:lnTo>
                  <a:close/>
                </a:path>
              </a:pathLst>
            </a:custGeom>
            <a:solidFill>
              <a:srgbClr val="C6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1810" y="5781314"/>
              <a:ext cx="105410" cy="12700"/>
            </a:xfrm>
            <a:custGeom>
              <a:avLst/>
              <a:gdLst/>
              <a:ahLst/>
              <a:cxnLst/>
              <a:rect l="l" t="t" r="r" b="b"/>
              <a:pathLst>
                <a:path w="105409" h="12700">
                  <a:moveTo>
                    <a:pt x="96354" y="0"/>
                  </a:moveTo>
                  <a:lnTo>
                    <a:pt x="8153" y="0"/>
                  </a:lnTo>
                  <a:lnTo>
                    <a:pt x="0" y="12242"/>
                  </a:lnTo>
                  <a:lnTo>
                    <a:pt x="104952" y="12242"/>
                  </a:lnTo>
                  <a:lnTo>
                    <a:pt x="96354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7658" y="5781314"/>
              <a:ext cx="79375" cy="12700"/>
            </a:xfrm>
            <a:custGeom>
              <a:avLst/>
              <a:gdLst/>
              <a:ahLst/>
              <a:cxnLst/>
              <a:rect l="l" t="t" r="r" b="b"/>
              <a:pathLst>
                <a:path w="79375" h="12700">
                  <a:moveTo>
                    <a:pt x="70510" y="0"/>
                  </a:moveTo>
                  <a:lnTo>
                    <a:pt x="8153" y="0"/>
                  </a:lnTo>
                  <a:lnTo>
                    <a:pt x="0" y="12242"/>
                  </a:lnTo>
                  <a:lnTo>
                    <a:pt x="79108" y="12242"/>
                  </a:lnTo>
                  <a:lnTo>
                    <a:pt x="70510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7212" y="5810914"/>
              <a:ext cx="27940" cy="93980"/>
            </a:xfrm>
            <a:custGeom>
              <a:avLst/>
              <a:gdLst/>
              <a:ahLst/>
              <a:cxnLst/>
              <a:rect l="l" t="t" r="r" b="b"/>
              <a:pathLst>
                <a:path w="27940" h="93979">
                  <a:moveTo>
                    <a:pt x="27444" y="0"/>
                  </a:moveTo>
                  <a:lnTo>
                    <a:pt x="6184" y="0"/>
                  </a:lnTo>
                  <a:lnTo>
                    <a:pt x="0" y="93713"/>
                  </a:lnTo>
                  <a:lnTo>
                    <a:pt x="6184" y="93713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D2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71736" y="5737510"/>
              <a:ext cx="10795" cy="31115"/>
            </a:xfrm>
            <a:custGeom>
              <a:avLst/>
              <a:gdLst/>
              <a:ahLst/>
              <a:cxnLst/>
              <a:rect l="l" t="t" r="r" b="b"/>
              <a:pathLst>
                <a:path w="10794" h="31114">
                  <a:moveTo>
                    <a:pt x="6502" y="0"/>
                  </a:moveTo>
                  <a:lnTo>
                    <a:pt x="4635" y="101"/>
                  </a:lnTo>
                  <a:lnTo>
                    <a:pt x="3136" y="1219"/>
                  </a:lnTo>
                  <a:lnTo>
                    <a:pt x="2794" y="1854"/>
                  </a:lnTo>
                  <a:lnTo>
                    <a:pt x="0" y="31026"/>
                  </a:lnTo>
                  <a:lnTo>
                    <a:pt x="10706" y="31026"/>
                  </a:lnTo>
                  <a:lnTo>
                    <a:pt x="7277" y="69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75736" y="5737518"/>
              <a:ext cx="6350" cy="24765"/>
            </a:xfrm>
            <a:custGeom>
              <a:avLst/>
              <a:gdLst/>
              <a:ahLst/>
              <a:cxnLst/>
              <a:rect l="l" t="t" r="r" b="b"/>
              <a:pathLst>
                <a:path w="6350" h="24764">
                  <a:moveTo>
                    <a:pt x="2501" y="0"/>
                  </a:moveTo>
                  <a:lnTo>
                    <a:pt x="952" y="292"/>
                  </a:lnTo>
                  <a:lnTo>
                    <a:pt x="190" y="1460"/>
                  </a:lnTo>
                  <a:lnTo>
                    <a:pt x="0" y="21843"/>
                  </a:lnTo>
                  <a:lnTo>
                    <a:pt x="2514" y="24447"/>
                  </a:lnTo>
                  <a:lnTo>
                    <a:pt x="6057" y="24549"/>
                  </a:lnTo>
                  <a:lnTo>
                    <a:pt x="3276" y="685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64916" y="5895644"/>
              <a:ext cx="20955" cy="911860"/>
            </a:xfrm>
            <a:custGeom>
              <a:avLst/>
              <a:gdLst/>
              <a:ahLst/>
              <a:cxnLst/>
              <a:rect l="l" t="t" r="r" b="b"/>
              <a:pathLst>
                <a:path w="20955" h="911859">
                  <a:moveTo>
                    <a:pt x="20650" y="0"/>
                  </a:moveTo>
                  <a:lnTo>
                    <a:pt x="0" y="0"/>
                  </a:lnTo>
                  <a:lnTo>
                    <a:pt x="0" y="911847"/>
                  </a:lnTo>
                  <a:lnTo>
                    <a:pt x="20650" y="911847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76028" y="5895644"/>
              <a:ext cx="10160" cy="766445"/>
            </a:xfrm>
            <a:custGeom>
              <a:avLst/>
              <a:gdLst/>
              <a:ahLst/>
              <a:cxnLst/>
              <a:rect l="l" t="t" r="r" b="b"/>
              <a:pathLst>
                <a:path w="10160" h="766445">
                  <a:moveTo>
                    <a:pt x="0" y="766330"/>
                  </a:moveTo>
                  <a:lnTo>
                    <a:pt x="9537" y="766330"/>
                  </a:lnTo>
                  <a:lnTo>
                    <a:pt x="9537" y="0"/>
                  </a:lnTo>
                  <a:lnTo>
                    <a:pt x="0" y="0"/>
                  </a:lnTo>
                  <a:lnTo>
                    <a:pt x="0" y="76633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2361" y="6661975"/>
              <a:ext cx="66040" cy="241300"/>
            </a:xfrm>
            <a:custGeom>
              <a:avLst/>
              <a:gdLst/>
              <a:ahLst/>
              <a:cxnLst/>
              <a:rect l="l" t="t" r="r" b="b"/>
              <a:pathLst>
                <a:path w="66039" h="241300">
                  <a:moveTo>
                    <a:pt x="65773" y="0"/>
                  </a:moveTo>
                  <a:lnTo>
                    <a:pt x="0" y="0"/>
                  </a:lnTo>
                  <a:lnTo>
                    <a:pt x="0" y="241261"/>
                  </a:lnTo>
                  <a:lnTo>
                    <a:pt x="65773" y="241261"/>
                  </a:lnTo>
                  <a:lnTo>
                    <a:pt x="65773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8929" y="6661975"/>
              <a:ext cx="39370" cy="241300"/>
            </a:xfrm>
            <a:custGeom>
              <a:avLst/>
              <a:gdLst/>
              <a:ahLst/>
              <a:cxnLst/>
              <a:rect l="l" t="t" r="r" b="b"/>
              <a:pathLst>
                <a:path w="39369" h="241300">
                  <a:moveTo>
                    <a:pt x="39204" y="0"/>
                  </a:moveTo>
                  <a:lnTo>
                    <a:pt x="0" y="0"/>
                  </a:lnTo>
                  <a:lnTo>
                    <a:pt x="0" y="241261"/>
                  </a:lnTo>
                  <a:lnTo>
                    <a:pt x="39204" y="241261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39300" y="5761901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37795" y="0"/>
                  </a:moveTo>
                  <a:lnTo>
                    <a:pt x="23081" y="1602"/>
                  </a:lnTo>
                  <a:lnTo>
                    <a:pt x="11068" y="5973"/>
                  </a:lnTo>
                  <a:lnTo>
                    <a:pt x="2969" y="12456"/>
                  </a:lnTo>
                  <a:lnTo>
                    <a:pt x="0" y="20396"/>
                  </a:lnTo>
                  <a:lnTo>
                    <a:pt x="2969" y="28335"/>
                  </a:lnTo>
                  <a:lnTo>
                    <a:pt x="11068" y="34818"/>
                  </a:lnTo>
                  <a:lnTo>
                    <a:pt x="23081" y="39189"/>
                  </a:lnTo>
                  <a:lnTo>
                    <a:pt x="37795" y="40792"/>
                  </a:lnTo>
                  <a:lnTo>
                    <a:pt x="42494" y="40640"/>
                  </a:lnTo>
                  <a:lnTo>
                    <a:pt x="55536" y="38409"/>
                  </a:lnTo>
                  <a:lnTo>
                    <a:pt x="66038" y="33947"/>
                  </a:lnTo>
                  <a:lnTo>
                    <a:pt x="73042" y="27770"/>
                  </a:lnTo>
                  <a:lnTo>
                    <a:pt x="75590" y="20396"/>
                  </a:lnTo>
                  <a:lnTo>
                    <a:pt x="73042" y="13022"/>
                  </a:lnTo>
                  <a:lnTo>
                    <a:pt x="66038" y="6846"/>
                  </a:lnTo>
                  <a:lnTo>
                    <a:pt x="55536" y="2388"/>
                  </a:lnTo>
                  <a:lnTo>
                    <a:pt x="42494" y="165"/>
                  </a:lnTo>
                  <a:lnTo>
                    <a:pt x="37795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22803" y="5762066"/>
              <a:ext cx="109220" cy="151765"/>
            </a:xfrm>
            <a:custGeom>
              <a:avLst/>
              <a:gdLst/>
              <a:ahLst/>
              <a:cxnLst/>
              <a:rect l="l" t="t" r="r" b="b"/>
              <a:pathLst>
                <a:path w="109219" h="151764">
                  <a:moveTo>
                    <a:pt x="108597" y="39903"/>
                  </a:moveTo>
                  <a:lnTo>
                    <a:pt x="62331" y="39903"/>
                  </a:lnTo>
                  <a:lnTo>
                    <a:pt x="72021" y="38252"/>
                  </a:lnTo>
                  <a:lnTo>
                    <a:pt x="82524" y="33782"/>
                  </a:lnTo>
                  <a:lnTo>
                    <a:pt x="89535" y="27609"/>
                  </a:lnTo>
                  <a:lnTo>
                    <a:pt x="92087" y="20231"/>
                  </a:lnTo>
                  <a:lnTo>
                    <a:pt x="89535" y="12865"/>
                  </a:lnTo>
                  <a:lnTo>
                    <a:pt x="82524" y="6692"/>
                  </a:lnTo>
                  <a:lnTo>
                    <a:pt x="72021" y="2235"/>
                  </a:lnTo>
                  <a:lnTo>
                    <a:pt x="58991" y="0"/>
                  </a:lnTo>
                  <a:lnTo>
                    <a:pt x="49707" y="3302"/>
                  </a:lnTo>
                  <a:lnTo>
                    <a:pt x="42456" y="7975"/>
                  </a:lnTo>
                  <a:lnTo>
                    <a:pt x="37731" y="13716"/>
                  </a:lnTo>
                  <a:lnTo>
                    <a:pt x="36055" y="20231"/>
                  </a:lnTo>
                  <a:lnTo>
                    <a:pt x="37731" y="26758"/>
                  </a:lnTo>
                  <a:lnTo>
                    <a:pt x="42456" y="32499"/>
                  </a:lnTo>
                  <a:lnTo>
                    <a:pt x="49707" y="37172"/>
                  </a:lnTo>
                  <a:lnTo>
                    <a:pt x="57378" y="39903"/>
                  </a:lnTo>
                  <a:lnTo>
                    <a:pt x="0" y="39903"/>
                  </a:lnTo>
                  <a:lnTo>
                    <a:pt x="19634" y="151561"/>
                  </a:lnTo>
                  <a:lnTo>
                    <a:pt x="85407" y="151561"/>
                  </a:lnTo>
                  <a:lnTo>
                    <a:pt x="108597" y="39903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16935" y="5793562"/>
              <a:ext cx="120650" cy="10795"/>
            </a:xfrm>
            <a:custGeom>
              <a:avLst/>
              <a:gdLst/>
              <a:ahLst/>
              <a:cxnLst/>
              <a:rect l="l" t="t" r="r" b="b"/>
              <a:pathLst>
                <a:path w="120650" h="10795">
                  <a:moveTo>
                    <a:pt x="120332" y="0"/>
                  </a:moveTo>
                  <a:lnTo>
                    <a:pt x="0" y="0"/>
                  </a:lnTo>
                  <a:lnTo>
                    <a:pt x="0" y="10706"/>
                  </a:lnTo>
                  <a:lnTo>
                    <a:pt x="120332" y="10706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61614" y="5793562"/>
              <a:ext cx="76200" cy="10795"/>
            </a:xfrm>
            <a:custGeom>
              <a:avLst/>
              <a:gdLst/>
              <a:ahLst/>
              <a:cxnLst/>
              <a:rect l="l" t="t" r="r" b="b"/>
              <a:pathLst>
                <a:path w="76200" h="10795">
                  <a:moveTo>
                    <a:pt x="75641" y="0"/>
                  </a:moveTo>
                  <a:lnTo>
                    <a:pt x="0" y="0"/>
                  </a:lnTo>
                  <a:lnTo>
                    <a:pt x="0" y="10706"/>
                  </a:lnTo>
                  <a:lnTo>
                    <a:pt x="75641" y="10706"/>
                  </a:lnTo>
                  <a:lnTo>
                    <a:pt x="75641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55327" y="6640553"/>
              <a:ext cx="42545" cy="21590"/>
            </a:xfrm>
            <a:custGeom>
              <a:avLst/>
              <a:gdLst/>
              <a:ahLst/>
              <a:cxnLst/>
              <a:rect l="l" t="t" r="r" b="b"/>
              <a:pathLst>
                <a:path w="42544" h="21590">
                  <a:moveTo>
                    <a:pt x="31800" y="0"/>
                  </a:moveTo>
                  <a:lnTo>
                    <a:pt x="8242" y="0"/>
                  </a:lnTo>
                  <a:lnTo>
                    <a:pt x="6692" y="1117"/>
                  </a:lnTo>
                  <a:lnTo>
                    <a:pt x="0" y="21424"/>
                  </a:lnTo>
                  <a:lnTo>
                    <a:pt x="42024" y="21424"/>
                  </a:lnTo>
                  <a:lnTo>
                    <a:pt x="33731" y="1282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30880" y="5768517"/>
              <a:ext cx="93345" cy="139700"/>
            </a:xfrm>
            <a:custGeom>
              <a:avLst/>
              <a:gdLst/>
              <a:ahLst/>
              <a:cxnLst/>
              <a:rect l="l" t="t" r="r" b="b"/>
              <a:pathLst>
                <a:path w="93344" h="139700">
                  <a:moveTo>
                    <a:pt x="81508" y="14986"/>
                  </a:moveTo>
                  <a:lnTo>
                    <a:pt x="77203" y="6070"/>
                  </a:lnTo>
                  <a:lnTo>
                    <a:pt x="73583" y="1549"/>
                  </a:lnTo>
                  <a:lnTo>
                    <a:pt x="68668" y="0"/>
                  </a:lnTo>
                  <a:lnTo>
                    <a:pt x="60490" y="25"/>
                  </a:lnTo>
                  <a:lnTo>
                    <a:pt x="69367" y="7924"/>
                  </a:lnTo>
                  <a:lnTo>
                    <a:pt x="67741" y="22047"/>
                  </a:lnTo>
                  <a:lnTo>
                    <a:pt x="81508" y="14986"/>
                  </a:lnTo>
                  <a:close/>
                </a:path>
                <a:path w="93344" h="139700">
                  <a:moveTo>
                    <a:pt x="92748" y="38900"/>
                  </a:moveTo>
                  <a:lnTo>
                    <a:pt x="0" y="38900"/>
                  </a:lnTo>
                  <a:lnTo>
                    <a:pt x="18110" y="139255"/>
                  </a:lnTo>
                  <a:lnTo>
                    <a:pt x="71374" y="139255"/>
                  </a:lnTo>
                  <a:lnTo>
                    <a:pt x="92748" y="38900"/>
                  </a:lnTo>
                  <a:close/>
                </a:path>
              </a:pathLst>
            </a:custGeom>
            <a:solidFill>
              <a:srgbClr val="C6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24619" y="5781314"/>
              <a:ext cx="105410" cy="12700"/>
            </a:xfrm>
            <a:custGeom>
              <a:avLst/>
              <a:gdLst/>
              <a:ahLst/>
              <a:cxnLst/>
              <a:rect l="l" t="t" r="r" b="b"/>
              <a:pathLst>
                <a:path w="105410" h="12700">
                  <a:moveTo>
                    <a:pt x="96354" y="0"/>
                  </a:moveTo>
                  <a:lnTo>
                    <a:pt x="8153" y="0"/>
                  </a:lnTo>
                  <a:lnTo>
                    <a:pt x="0" y="12242"/>
                  </a:lnTo>
                  <a:lnTo>
                    <a:pt x="104952" y="12242"/>
                  </a:lnTo>
                  <a:lnTo>
                    <a:pt x="96354" y="0"/>
                  </a:lnTo>
                  <a:close/>
                </a:path>
              </a:pathLst>
            </a:custGeom>
            <a:solidFill>
              <a:srgbClr val="A1C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50463" y="5781314"/>
              <a:ext cx="79375" cy="12700"/>
            </a:xfrm>
            <a:custGeom>
              <a:avLst/>
              <a:gdLst/>
              <a:ahLst/>
              <a:cxnLst/>
              <a:rect l="l" t="t" r="r" b="b"/>
              <a:pathLst>
                <a:path w="79375" h="12700">
                  <a:moveTo>
                    <a:pt x="70510" y="0"/>
                  </a:moveTo>
                  <a:lnTo>
                    <a:pt x="8153" y="0"/>
                  </a:lnTo>
                  <a:lnTo>
                    <a:pt x="0" y="12242"/>
                  </a:lnTo>
                  <a:lnTo>
                    <a:pt x="79108" y="12242"/>
                  </a:lnTo>
                  <a:lnTo>
                    <a:pt x="70510" y="0"/>
                  </a:lnTo>
                  <a:close/>
                </a:path>
              </a:pathLst>
            </a:custGeom>
            <a:solidFill>
              <a:srgbClr val="AEC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90024" y="5810914"/>
              <a:ext cx="27940" cy="93980"/>
            </a:xfrm>
            <a:custGeom>
              <a:avLst/>
              <a:gdLst/>
              <a:ahLst/>
              <a:cxnLst/>
              <a:rect l="l" t="t" r="r" b="b"/>
              <a:pathLst>
                <a:path w="27939" h="93979">
                  <a:moveTo>
                    <a:pt x="27444" y="0"/>
                  </a:moveTo>
                  <a:lnTo>
                    <a:pt x="6184" y="0"/>
                  </a:lnTo>
                  <a:lnTo>
                    <a:pt x="0" y="93713"/>
                  </a:lnTo>
                  <a:lnTo>
                    <a:pt x="6184" y="93713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D2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65336" y="54909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40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5739" y="6613918"/>
              <a:ext cx="3129915" cy="302260"/>
            </a:xfrm>
            <a:custGeom>
              <a:avLst/>
              <a:gdLst/>
              <a:ahLst/>
              <a:cxnLst/>
              <a:rect l="l" t="t" r="r" b="b"/>
              <a:pathLst>
                <a:path w="3129915" h="302259">
                  <a:moveTo>
                    <a:pt x="3129534" y="291287"/>
                  </a:moveTo>
                  <a:lnTo>
                    <a:pt x="3127565" y="289331"/>
                  </a:lnTo>
                  <a:lnTo>
                    <a:pt x="2682748" y="289331"/>
                  </a:lnTo>
                  <a:lnTo>
                    <a:pt x="2682748" y="136969"/>
                  </a:lnTo>
                  <a:lnTo>
                    <a:pt x="2675763" y="93687"/>
                  </a:lnTo>
                  <a:lnTo>
                    <a:pt x="2656319" y="56083"/>
                  </a:lnTo>
                  <a:lnTo>
                    <a:pt x="2626664" y="26428"/>
                  </a:lnTo>
                  <a:lnTo>
                    <a:pt x="2589072" y="6985"/>
                  </a:lnTo>
                  <a:lnTo>
                    <a:pt x="2545778" y="0"/>
                  </a:lnTo>
                  <a:lnTo>
                    <a:pt x="2502484" y="6985"/>
                  </a:lnTo>
                  <a:lnTo>
                    <a:pt x="2464879" y="26428"/>
                  </a:lnTo>
                  <a:lnTo>
                    <a:pt x="2435225" y="56083"/>
                  </a:lnTo>
                  <a:lnTo>
                    <a:pt x="2415781" y="93687"/>
                  </a:lnTo>
                  <a:lnTo>
                    <a:pt x="2408809" y="136969"/>
                  </a:lnTo>
                  <a:lnTo>
                    <a:pt x="2408809" y="289331"/>
                  </a:lnTo>
                  <a:lnTo>
                    <a:pt x="538886" y="289331"/>
                  </a:lnTo>
                  <a:lnTo>
                    <a:pt x="538886" y="136969"/>
                  </a:lnTo>
                  <a:lnTo>
                    <a:pt x="531901" y="93687"/>
                  </a:lnTo>
                  <a:lnTo>
                    <a:pt x="512457" y="56083"/>
                  </a:lnTo>
                  <a:lnTo>
                    <a:pt x="482803" y="26428"/>
                  </a:lnTo>
                  <a:lnTo>
                    <a:pt x="445211" y="6985"/>
                  </a:lnTo>
                  <a:lnTo>
                    <a:pt x="401916" y="0"/>
                  </a:lnTo>
                  <a:lnTo>
                    <a:pt x="358622" y="6985"/>
                  </a:lnTo>
                  <a:lnTo>
                    <a:pt x="321017" y="26428"/>
                  </a:lnTo>
                  <a:lnTo>
                    <a:pt x="291376" y="56083"/>
                  </a:lnTo>
                  <a:lnTo>
                    <a:pt x="271932" y="93687"/>
                  </a:lnTo>
                  <a:lnTo>
                    <a:pt x="264947" y="136969"/>
                  </a:lnTo>
                  <a:lnTo>
                    <a:pt x="264947" y="289331"/>
                  </a:lnTo>
                  <a:lnTo>
                    <a:pt x="1955" y="289331"/>
                  </a:lnTo>
                  <a:lnTo>
                    <a:pt x="0" y="291287"/>
                  </a:lnTo>
                  <a:lnTo>
                    <a:pt x="0" y="299885"/>
                  </a:lnTo>
                  <a:lnTo>
                    <a:pt x="1955" y="301840"/>
                  </a:lnTo>
                  <a:lnTo>
                    <a:pt x="3127565" y="301840"/>
                  </a:lnTo>
                  <a:lnTo>
                    <a:pt x="3129534" y="299885"/>
                  </a:lnTo>
                  <a:lnTo>
                    <a:pt x="3129534" y="291287"/>
                  </a:lnTo>
                  <a:close/>
                </a:path>
              </a:pathLst>
            </a:custGeom>
            <a:solidFill>
              <a:srgbClr val="2D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533802" y="768624"/>
            <a:ext cx="1608455" cy="104432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3620"/>
              </a:lnSpc>
              <a:spcBef>
                <a:spcPts val="880"/>
              </a:spcBef>
            </a:pPr>
            <a:r>
              <a:rPr lang="en-IN" spc="80" dirty="0"/>
              <a:t>Lorem</a:t>
            </a:r>
            <a:br>
              <a:rPr lang="en-IN" spc="80" dirty="0"/>
            </a:br>
            <a:r>
              <a:rPr lang="en-IN" spc="80" dirty="0"/>
              <a:t>Ipsum</a:t>
            </a:r>
            <a:endParaRPr spc="45" dirty="0"/>
          </a:p>
        </p:txBody>
      </p:sp>
      <p:grpSp>
        <p:nvGrpSpPr>
          <p:cNvPr id="53" name="object 53"/>
          <p:cNvGrpSpPr/>
          <p:nvPr/>
        </p:nvGrpSpPr>
        <p:grpSpPr>
          <a:xfrm>
            <a:off x="4435322" y="1392720"/>
            <a:ext cx="5934710" cy="3258820"/>
            <a:chOff x="4435322" y="1392720"/>
            <a:chExt cx="5934710" cy="3258820"/>
          </a:xfrm>
        </p:grpSpPr>
        <p:sp>
          <p:nvSpPr>
            <p:cNvPr id="54" name="object 54"/>
            <p:cNvSpPr/>
            <p:nvPr/>
          </p:nvSpPr>
          <p:spPr>
            <a:xfrm>
              <a:off x="4435322" y="1392720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699592" y="0"/>
                  </a:moveTo>
                  <a:lnTo>
                    <a:pt x="650745" y="1189"/>
                  </a:lnTo>
                  <a:lnTo>
                    <a:pt x="602331" y="4737"/>
                  </a:lnTo>
                  <a:lnTo>
                    <a:pt x="554418" y="10618"/>
                  </a:lnTo>
                  <a:lnTo>
                    <a:pt x="507070" y="18804"/>
                  </a:lnTo>
                  <a:lnTo>
                    <a:pt x="460356" y="29267"/>
                  </a:lnTo>
                  <a:lnTo>
                    <a:pt x="414340" y="41980"/>
                  </a:lnTo>
                  <a:lnTo>
                    <a:pt x="369089" y="56915"/>
                  </a:lnTo>
                  <a:lnTo>
                    <a:pt x="324670" y="74045"/>
                  </a:lnTo>
                  <a:lnTo>
                    <a:pt x="281149" y="93343"/>
                  </a:lnTo>
                  <a:lnTo>
                    <a:pt x="238592" y="114780"/>
                  </a:lnTo>
                  <a:lnTo>
                    <a:pt x="197066" y="138330"/>
                  </a:lnTo>
                  <a:lnTo>
                    <a:pt x="156636" y="163965"/>
                  </a:lnTo>
                  <a:lnTo>
                    <a:pt x="117370" y="191657"/>
                  </a:lnTo>
                  <a:lnTo>
                    <a:pt x="79333" y="221379"/>
                  </a:lnTo>
                  <a:lnTo>
                    <a:pt x="42592" y="253104"/>
                  </a:lnTo>
                  <a:lnTo>
                    <a:pt x="7213" y="286804"/>
                  </a:lnTo>
                  <a:lnTo>
                    <a:pt x="0" y="294004"/>
                  </a:lnTo>
                  <a:lnTo>
                    <a:pt x="8978" y="302983"/>
                  </a:lnTo>
                  <a:lnTo>
                    <a:pt x="16192" y="295782"/>
                  </a:lnTo>
                  <a:lnTo>
                    <a:pt x="53488" y="260372"/>
                  </a:lnTo>
                  <a:lnTo>
                    <a:pt x="92310" y="227181"/>
                  </a:lnTo>
                  <a:lnTo>
                    <a:pt x="132577" y="196243"/>
                  </a:lnTo>
                  <a:lnTo>
                    <a:pt x="174210" y="167591"/>
                  </a:lnTo>
                  <a:lnTo>
                    <a:pt x="217130" y="141257"/>
                  </a:lnTo>
                  <a:lnTo>
                    <a:pt x="261257" y="117276"/>
                  </a:lnTo>
                  <a:lnTo>
                    <a:pt x="306511" y="95679"/>
                  </a:lnTo>
                  <a:lnTo>
                    <a:pt x="352813" y="76499"/>
                  </a:lnTo>
                  <a:lnTo>
                    <a:pt x="400084" y="59770"/>
                  </a:lnTo>
                  <a:lnTo>
                    <a:pt x="448243" y="45525"/>
                  </a:lnTo>
                  <a:lnTo>
                    <a:pt x="497212" y="33795"/>
                  </a:lnTo>
                  <a:lnTo>
                    <a:pt x="546911" y="24615"/>
                  </a:lnTo>
                  <a:lnTo>
                    <a:pt x="597260" y="18017"/>
                  </a:lnTo>
                  <a:lnTo>
                    <a:pt x="648180" y="14034"/>
                  </a:lnTo>
                  <a:lnTo>
                    <a:pt x="699592" y="12699"/>
                  </a:lnTo>
                  <a:lnTo>
                    <a:pt x="751003" y="14034"/>
                  </a:lnTo>
                  <a:lnTo>
                    <a:pt x="801923" y="18017"/>
                  </a:lnTo>
                  <a:lnTo>
                    <a:pt x="852273" y="24615"/>
                  </a:lnTo>
                  <a:lnTo>
                    <a:pt x="901972" y="33795"/>
                  </a:lnTo>
                  <a:lnTo>
                    <a:pt x="950941" y="45525"/>
                  </a:lnTo>
                  <a:lnTo>
                    <a:pt x="999101" y="59770"/>
                  </a:lnTo>
                  <a:lnTo>
                    <a:pt x="1046372" y="76499"/>
                  </a:lnTo>
                  <a:lnTo>
                    <a:pt x="1092674" y="95679"/>
                  </a:lnTo>
                  <a:lnTo>
                    <a:pt x="1137929" y="117276"/>
                  </a:lnTo>
                  <a:lnTo>
                    <a:pt x="1182057" y="141257"/>
                  </a:lnTo>
                  <a:lnTo>
                    <a:pt x="1224978" y="167591"/>
                  </a:lnTo>
                  <a:lnTo>
                    <a:pt x="1266613" y="196243"/>
                  </a:lnTo>
                  <a:lnTo>
                    <a:pt x="1306882" y="227181"/>
                  </a:lnTo>
                  <a:lnTo>
                    <a:pt x="1345705" y="260372"/>
                  </a:lnTo>
                  <a:lnTo>
                    <a:pt x="1383004" y="295782"/>
                  </a:lnTo>
                  <a:lnTo>
                    <a:pt x="1398714" y="311492"/>
                  </a:lnTo>
                  <a:lnTo>
                    <a:pt x="1407693" y="302513"/>
                  </a:lnTo>
                  <a:lnTo>
                    <a:pt x="1356602" y="253104"/>
                  </a:lnTo>
                  <a:lnTo>
                    <a:pt x="1319859" y="221379"/>
                  </a:lnTo>
                  <a:lnTo>
                    <a:pt x="1281820" y="191657"/>
                  </a:lnTo>
                  <a:lnTo>
                    <a:pt x="1242552" y="163965"/>
                  </a:lnTo>
                  <a:lnTo>
                    <a:pt x="1202122" y="138330"/>
                  </a:lnTo>
                  <a:lnTo>
                    <a:pt x="1160594" y="114780"/>
                  </a:lnTo>
                  <a:lnTo>
                    <a:pt x="1118037" y="93343"/>
                  </a:lnTo>
                  <a:lnTo>
                    <a:pt x="1074515" y="74045"/>
                  </a:lnTo>
                  <a:lnTo>
                    <a:pt x="1030095" y="56915"/>
                  </a:lnTo>
                  <a:lnTo>
                    <a:pt x="984844" y="41980"/>
                  </a:lnTo>
                  <a:lnTo>
                    <a:pt x="938828" y="29267"/>
                  </a:lnTo>
                  <a:lnTo>
                    <a:pt x="892113" y="18804"/>
                  </a:lnTo>
                  <a:lnTo>
                    <a:pt x="844766" y="10618"/>
                  </a:lnTo>
                  <a:lnTo>
                    <a:pt x="796852" y="4737"/>
                  </a:lnTo>
                  <a:lnTo>
                    <a:pt x="748439" y="1189"/>
                  </a:lnTo>
                  <a:lnTo>
                    <a:pt x="699592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04012" y="2137181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1398714" y="0"/>
                  </a:moveTo>
                  <a:lnTo>
                    <a:pt x="1345695" y="51118"/>
                  </a:lnTo>
                  <a:lnTo>
                    <a:pt x="1306873" y="84307"/>
                  </a:lnTo>
                  <a:lnTo>
                    <a:pt x="1266606" y="115243"/>
                  </a:lnTo>
                  <a:lnTo>
                    <a:pt x="1224973" y="143894"/>
                  </a:lnTo>
                  <a:lnTo>
                    <a:pt x="1182053" y="170226"/>
                  </a:lnTo>
                  <a:lnTo>
                    <a:pt x="1137927" y="194206"/>
                  </a:lnTo>
                  <a:lnTo>
                    <a:pt x="1092673" y="215802"/>
                  </a:lnTo>
                  <a:lnTo>
                    <a:pt x="1046370" y="234981"/>
                  </a:lnTo>
                  <a:lnTo>
                    <a:pt x="999100" y="251710"/>
                  </a:lnTo>
                  <a:lnTo>
                    <a:pt x="950940" y="265955"/>
                  </a:lnTo>
                  <a:lnTo>
                    <a:pt x="901971" y="277684"/>
                  </a:lnTo>
                  <a:lnTo>
                    <a:pt x="852272" y="286864"/>
                  </a:lnTo>
                  <a:lnTo>
                    <a:pt x="801923" y="293462"/>
                  </a:lnTo>
                  <a:lnTo>
                    <a:pt x="751003" y="297445"/>
                  </a:lnTo>
                  <a:lnTo>
                    <a:pt x="699592" y="298780"/>
                  </a:lnTo>
                  <a:lnTo>
                    <a:pt x="648180" y="297445"/>
                  </a:lnTo>
                  <a:lnTo>
                    <a:pt x="597260" y="293462"/>
                  </a:lnTo>
                  <a:lnTo>
                    <a:pt x="546911" y="286864"/>
                  </a:lnTo>
                  <a:lnTo>
                    <a:pt x="497212" y="277684"/>
                  </a:lnTo>
                  <a:lnTo>
                    <a:pt x="448243" y="265955"/>
                  </a:lnTo>
                  <a:lnTo>
                    <a:pt x="400083" y="251710"/>
                  </a:lnTo>
                  <a:lnTo>
                    <a:pt x="352812" y="234981"/>
                  </a:lnTo>
                  <a:lnTo>
                    <a:pt x="306509" y="215802"/>
                  </a:lnTo>
                  <a:lnTo>
                    <a:pt x="261254" y="194206"/>
                  </a:lnTo>
                  <a:lnTo>
                    <a:pt x="217126" y="170226"/>
                  </a:lnTo>
                  <a:lnTo>
                    <a:pt x="174205" y="143894"/>
                  </a:lnTo>
                  <a:lnTo>
                    <a:pt x="132571" y="115243"/>
                  </a:lnTo>
                  <a:lnTo>
                    <a:pt x="92302" y="84307"/>
                  </a:lnTo>
                  <a:lnTo>
                    <a:pt x="53478" y="51118"/>
                  </a:lnTo>
                  <a:lnTo>
                    <a:pt x="16179" y="15709"/>
                  </a:lnTo>
                  <a:lnTo>
                    <a:pt x="8978" y="8509"/>
                  </a:lnTo>
                  <a:lnTo>
                    <a:pt x="0" y="17487"/>
                  </a:lnTo>
                  <a:lnTo>
                    <a:pt x="42582" y="58386"/>
                  </a:lnTo>
                  <a:lnTo>
                    <a:pt x="79325" y="90109"/>
                  </a:lnTo>
                  <a:lnTo>
                    <a:pt x="117364" y="119829"/>
                  </a:lnTo>
                  <a:lnTo>
                    <a:pt x="156633" y="147520"/>
                  </a:lnTo>
                  <a:lnTo>
                    <a:pt x="197064" y="173153"/>
                  </a:lnTo>
                  <a:lnTo>
                    <a:pt x="238592" y="196702"/>
                  </a:lnTo>
                  <a:lnTo>
                    <a:pt x="281151" y="218139"/>
                  </a:lnTo>
                  <a:lnTo>
                    <a:pt x="324673" y="237436"/>
                  </a:lnTo>
                  <a:lnTo>
                    <a:pt x="369093" y="254565"/>
                  </a:lnTo>
                  <a:lnTo>
                    <a:pt x="414345" y="269500"/>
                  </a:lnTo>
                  <a:lnTo>
                    <a:pt x="460361" y="282212"/>
                  </a:lnTo>
                  <a:lnTo>
                    <a:pt x="507075" y="292675"/>
                  </a:lnTo>
                  <a:lnTo>
                    <a:pt x="554422" y="300861"/>
                  </a:lnTo>
                  <a:lnTo>
                    <a:pt x="602335" y="306742"/>
                  </a:lnTo>
                  <a:lnTo>
                    <a:pt x="650747" y="310291"/>
                  </a:lnTo>
                  <a:lnTo>
                    <a:pt x="699592" y="311480"/>
                  </a:lnTo>
                  <a:lnTo>
                    <a:pt x="748437" y="310291"/>
                  </a:lnTo>
                  <a:lnTo>
                    <a:pt x="796849" y="306742"/>
                  </a:lnTo>
                  <a:lnTo>
                    <a:pt x="844761" y="300861"/>
                  </a:lnTo>
                  <a:lnTo>
                    <a:pt x="892108" y="292675"/>
                  </a:lnTo>
                  <a:lnTo>
                    <a:pt x="938822" y="282212"/>
                  </a:lnTo>
                  <a:lnTo>
                    <a:pt x="984838" y="269500"/>
                  </a:lnTo>
                  <a:lnTo>
                    <a:pt x="1030089" y="254565"/>
                  </a:lnTo>
                  <a:lnTo>
                    <a:pt x="1074508" y="237436"/>
                  </a:lnTo>
                  <a:lnTo>
                    <a:pt x="1118030" y="218139"/>
                  </a:lnTo>
                  <a:lnTo>
                    <a:pt x="1160588" y="196702"/>
                  </a:lnTo>
                  <a:lnTo>
                    <a:pt x="1202115" y="173153"/>
                  </a:lnTo>
                  <a:lnTo>
                    <a:pt x="1242545" y="147520"/>
                  </a:lnTo>
                  <a:lnTo>
                    <a:pt x="1281812" y="119829"/>
                  </a:lnTo>
                  <a:lnTo>
                    <a:pt x="1319850" y="90109"/>
                  </a:lnTo>
                  <a:lnTo>
                    <a:pt x="1356591" y="58386"/>
                  </a:lnTo>
                  <a:lnTo>
                    <a:pt x="1391970" y="24688"/>
                  </a:lnTo>
                  <a:lnTo>
                    <a:pt x="1407693" y="8978"/>
                  </a:lnTo>
                  <a:lnTo>
                    <a:pt x="1398714" y="0"/>
                  </a:lnTo>
                  <a:close/>
                </a:path>
              </a:pathLst>
            </a:custGeom>
            <a:solidFill>
              <a:srgbClr val="DDE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61945" y="1392720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699592" y="0"/>
                  </a:moveTo>
                  <a:lnTo>
                    <a:pt x="650745" y="1189"/>
                  </a:lnTo>
                  <a:lnTo>
                    <a:pt x="602331" y="4737"/>
                  </a:lnTo>
                  <a:lnTo>
                    <a:pt x="554418" y="10618"/>
                  </a:lnTo>
                  <a:lnTo>
                    <a:pt x="507070" y="18804"/>
                  </a:lnTo>
                  <a:lnTo>
                    <a:pt x="460356" y="29267"/>
                  </a:lnTo>
                  <a:lnTo>
                    <a:pt x="414340" y="41980"/>
                  </a:lnTo>
                  <a:lnTo>
                    <a:pt x="369089" y="56915"/>
                  </a:lnTo>
                  <a:lnTo>
                    <a:pt x="324670" y="74045"/>
                  </a:lnTo>
                  <a:lnTo>
                    <a:pt x="281149" y="93343"/>
                  </a:lnTo>
                  <a:lnTo>
                    <a:pt x="238592" y="114780"/>
                  </a:lnTo>
                  <a:lnTo>
                    <a:pt x="197066" y="138330"/>
                  </a:lnTo>
                  <a:lnTo>
                    <a:pt x="156636" y="163965"/>
                  </a:lnTo>
                  <a:lnTo>
                    <a:pt x="117370" y="191657"/>
                  </a:lnTo>
                  <a:lnTo>
                    <a:pt x="79333" y="221379"/>
                  </a:lnTo>
                  <a:lnTo>
                    <a:pt x="42592" y="253104"/>
                  </a:lnTo>
                  <a:lnTo>
                    <a:pt x="7213" y="286804"/>
                  </a:lnTo>
                  <a:lnTo>
                    <a:pt x="0" y="294004"/>
                  </a:lnTo>
                  <a:lnTo>
                    <a:pt x="8978" y="302983"/>
                  </a:lnTo>
                  <a:lnTo>
                    <a:pt x="16192" y="295782"/>
                  </a:lnTo>
                  <a:lnTo>
                    <a:pt x="53488" y="260372"/>
                  </a:lnTo>
                  <a:lnTo>
                    <a:pt x="92310" y="227181"/>
                  </a:lnTo>
                  <a:lnTo>
                    <a:pt x="132577" y="196243"/>
                  </a:lnTo>
                  <a:lnTo>
                    <a:pt x="174210" y="167591"/>
                  </a:lnTo>
                  <a:lnTo>
                    <a:pt x="217130" y="141257"/>
                  </a:lnTo>
                  <a:lnTo>
                    <a:pt x="261257" y="117276"/>
                  </a:lnTo>
                  <a:lnTo>
                    <a:pt x="306511" y="95679"/>
                  </a:lnTo>
                  <a:lnTo>
                    <a:pt x="352813" y="76499"/>
                  </a:lnTo>
                  <a:lnTo>
                    <a:pt x="400084" y="59770"/>
                  </a:lnTo>
                  <a:lnTo>
                    <a:pt x="448243" y="45525"/>
                  </a:lnTo>
                  <a:lnTo>
                    <a:pt x="497212" y="33795"/>
                  </a:lnTo>
                  <a:lnTo>
                    <a:pt x="546911" y="24615"/>
                  </a:lnTo>
                  <a:lnTo>
                    <a:pt x="597260" y="18017"/>
                  </a:lnTo>
                  <a:lnTo>
                    <a:pt x="648180" y="14034"/>
                  </a:lnTo>
                  <a:lnTo>
                    <a:pt x="699592" y="12699"/>
                  </a:lnTo>
                  <a:lnTo>
                    <a:pt x="751003" y="14034"/>
                  </a:lnTo>
                  <a:lnTo>
                    <a:pt x="801923" y="18017"/>
                  </a:lnTo>
                  <a:lnTo>
                    <a:pt x="852273" y="24615"/>
                  </a:lnTo>
                  <a:lnTo>
                    <a:pt x="901972" y="33795"/>
                  </a:lnTo>
                  <a:lnTo>
                    <a:pt x="950941" y="45525"/>
                  </a:lnTo>
                  <a:lnTo>
                    <a:pt x="999101" y="59770"/>
                  </a:lnTo>
                  <a:lnTo>
                    <a:pt x="1046372" y="76499"/>
                  </a:lnTo>
                  <a:lnTo>
                    <a:pt x="1092674" y="95679"/>
                  </a:lnTo>
                  <a:lnTo>
                    <a:pt x="1137929" y="117276"/>
                  </a:lnTo>
                  <a:lnTo>
                    <a:pt x="1182057" y="141257"/>
                  </a:lnTo>
                  <a:lnTo>
                    <a:pt x="1224978" y="167591"/>
                  </a:lnTo>
                  <a:lnTo>
                    <a:pt x="1266613" y="196243"/>
                  </a:lnTo>
                  <a:lnTo>
                    <a:pt x="1306882" y="227181"/>
                  </a:lnTo>
                  <a:lnTo>
                    <a:pt x="1345705" y="260372"/>
                  </a:lnTo>
                  <a:lnTo>
                    <a:pt x="1383004" y="295782"/>
                  </a:lnTo>
                  <a:lnTo>
                    <a:pt x="1398714" y="311492"/>
                  </a:lnTo>
                  <a:lnTo>
                    <a:pt x="1407693" y="302513"/>
                  </a:lnTo>
                  <a:lnTo>
                    <a:pt x="1356602" y="253104"/>
                  </a:lnTo>
                  <a:lnTo>
                    <a:pt x="1319859" y="221379"/>
                  </a:lnTo>
                  <a:lnTo>
                    <a:pt x="1281820" y="191657"/>
                  </a:lnTo>
                  <a:lnTo>
                    <a:pt x="1242552" y="163965"/>
                  </a:lnTo>
                  <a:lnTo>
                    <a:pt x="1202122" y="138330"/>
                  </a:lnTo>
                  <a:lnTo>
                    <a:pt x="1160594" y="114780"/>
                  </a:lnTo>
                  <a:lnTo>
                    <a:pt x="1118037" y="93343"/>
                  </a:lnTo>
                  <a:lnTo>
                    <a:pt x="1074515" y="74045"/>
                  </a:lnTo>
                  <a:lnTo>
                    <a:pt x="1030095" y="56915"/>
                  </a:lnTo>
                  <a:lnTo>
                    <a:pt x="984844" y="41980"/>
                  </a:lnTo>
                  <a:lnTo>
                    <a:pt x="938828" y="29267"/>
                  </a:lnTo>
                  <a:lnTo>
                    <a:pt x="892113" y="18804"/>
                  </a:lnTo>
                  <a:lnTo>
                    <a:pt x="844766" y="10618"/>
                  </a:lnTo>
                  <a:lnTo>
                    <a:pt x="796852" y="4737"/>
                  </a:lnTo>
                  <a:lnTo>
                    <a:pt x="748439" y="1189"/>
                  </a:lnTo>
                  <a:lnTo>
                    <a:pt x="699592" y="0"/>
                  </a:lnTo>
                  <a:close/>
                </a:path>
              </a:pathLst>
            </a:custGeom>
            <a:solidFill>
              <a:srgbClr val="E6E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35322" y="3595535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699592" y="0"/>
                  </a:moveTo>
                  <a:lnTo>
                    <a:pt x="650745" y="1189"/>
                  </a:lnTo>
                  <a:lnTo>
                    <a:pt x="602331" y="4737"/>
                  </a:lnTo>
                  <a:lnTo>
                    <a:pt x="554418" y="10618"/>
                  </a:lnTo>
                  <a:lnTo>
                    <a:pt x="507070" y="18804"/>
                  </a:lnTo>
                  <a:lnTo>
                    <a:pt x="460356" y="29267"/>
                  </a:lnTo>
                  <a:lnTo>
                    <a:pt x="414340" y="41980"/>
                  </a:lnTo>
                  <a:lnTo>
                    <a:pt x="369089" y="56915"/>
                  </a:lnTo>
                  <a:lnTo>
                    <a:pt x="324670" y="74045"/>
                  </a:lnTo>
                  <a:lnTo>
                    <a:pt x="281149" y="93343"/>
                  </a:lnTo>
                  <a:lnTo>
                    <a:pt x="238592" y="114780"/>
                  </a:lnTo>
                  <a:lnTo>
                    <a:pt x="197066" y="138330"/>
                  </a:lnTo>
                  <a:lnTo>
                    <a:pt x="156636" y="163965"/>
                  </a:lnTo>
                  <a:lnTo>
                    <a:pt x="117370" y="191657"/>
                  </a:lnTo>
                  <a:lnTo>
                    <a:pt x="79333" y="221379"/>
                  </a:lnTo>
                  <a:lnTo>
                    <a:pt x="42592" y="253104"/>
                  </a:lnTo>
                  <a:lnTo>
                    <a:pt x="7213" y="286804"/>
                  </a:lnTo>
                  <a:lnTo>
                    <a:pt x="0" y="294004"/>
                  </a:lnTo>
                  <a:lnTo>
                    <a:pt x="8978" y="302983"/>
                  </a:lnTo>
                  <a:lnTo>
                    <a:pt x="16192" y="295782"/>
                  </a:lnTo>
                  <a:lnTo>
                    <a:pt x="53488" y="260372"/>
                  </a:lnTo>
                  <a:lnTo>
                    <a:pt x="92310" y="227181"/>
                  </a:lnTo>
                  <a:lnTo>
                    <a:pt x="132577" y="196243"/>
                  </a:lnTo>
                  <a:lnTo>
                    <a:pt x="174210" y="167591"/>
                  </a:lnTo>
                  <a:lnTo>
                    <a:pt x="217130" y="141257"/>
                  </a:lnTo>
                  <a:lnTo>
                    <a:pt x="261257" y="117276"/>
                  </a:lnTo>
                  <a:lnTo>
                    <a:pt x="306511" y="95679"/>
                  </a:lnTo>
                  <a:lnTo>
                    <a:pt x="352813" y="76499"/>
                  </a:lnTo>
                  <a:lnTo>
                    <a:pt x="400084" y="59770"/>
                  </a:lnTo>
                  <a:lnTo>
                    <a:pt x="448243" y="45525"/>
                  </a:lnTo>
                  <a:lnTo>
                    <a:pt x="497212" y="33795"/>
                  </a:lnTo>
                  <a:lnTo>
                    <a:pt x="546911" y="24615"/>
                  </a:lnTo>
                  <a:lnTo>
                    <a:pt x="597260" y="18017"/>
                  </a:lnTo>
                  <a:lnTo>
                    <a:pt x="648180" y="14034"/>
                  </a:lnTo>
                  <a:lnTo>
                    <a:pt x="699592" y="12699"/>
                  </a:lnTo>
                  <a:lnTo>
                    <a:pt x="751003" y="14034"/>
                  </a:lnTo>
                  <a:lnTo>
                    <a:pt x="801923" y="18017"/>
                  </a:lnTo>
                  <a:lnTo>
                    <a:pt x="852273" y="24615"/>
                  </a:lnTo>
                  <a:lnTo>
                    <a:pt x="901972" y="33795"/>
                  </a:lnTo>
                  <a:lnTo>
                    <a:pt x="950941" y="45525"/>
                  </a:lnTo>
                  <a:lnTo>
                    <a:pt x="999101" y="59770"/>
                  </a:lnTo>
                  <a:lnTo>
                    <a:pt x="1046372" y="76499"/>
                  </a:lnTo>
                  <a:lnTo>
                    <a:pt x="1092674" y="95679"/>
                  </a:lnTo>
                  <a:lnTo>
                    <a:pt x="1137929" y="117276"/>
                  </a:lnTo>
                  <a:lnTo>
                    <a:pt x="1182057" y="141257"/>
                  </a:lnTo>
                  <a:lnTo>
                    <a:pt x="1224978" y="167591"/>
                  </a:lnTo>
                  <a:lnTo>
                    <a:pt x="1266613" y="196243"/>
                  </a:lnTo>
                  <a:lnTo>
                    <a:pt x="1306882" y="227181"/>
                  </a:lnTo>
                  <a:lnTo>
                    <a:pt x="1345705" y="260372"/>
                  </a:lnTo>
                  <a:lnTo>
                    <a:pt x="1383004" y="295782"/>
                  </a:lnTo>
                  <a:lnTo>
                    <a:pt x="1398714" y="311492"/>
                  </a:lnTo>
                  <a:lnTo>
                    <a:pt x="1407693" y="302513"/>
                  </a:lnTo>
                  <a:lnTo>
                    <a:pt x="1356602" y="253104"/>
                  </a:lnTo>
                  <a:lnTo>
                    <a:pt x="1319859" y="221379"/>
                  </a:lnTo>
                  <a:lnTo>
                    <a:pt x="1281820" y="191657"/>
                  </a:lnTo>
                  <a:lnTo>
                    <a:pt x="1242552" y="163965"/>
                  </a:lnTo>
                  <a:lnTo>
                    <a:pt x="1202122" y="138330"/>
                  </a:lnTo>
                  <a:lnTo>
                    <a:pt x="1160594" y="114780"/>
                  </a:lnTo>
                  <a:lnTo>
                    <a:pt x="1118037" y="93343"/>
                  </a:lnTo>
                  <a:lnTo>
                    <a:pt x="1074515" y="74045"/>
                  </a:lnTo>
                  <a:lnTo>
                    <a:pt x="1030095" y="56915"/>
                  </a:lnTo>
                  <a:lnTo>
                    <a:pt x="984844" y="41980"/>
                  </a:lnTo>
                  <a:lnTo>
                    <a:pt x="938828" y="29267"/>
                  </a:lnTo>
                  <a:lnTo>
                    <a:pt x="892113" y="18804"/>
                  </a:lnTo>
                  <a:lnTo>
                    <a:pt x="844766" y="10618"/>
                  </a:lnTo>
                  <a:lnTo>
                    <a:pt x="796852" y="4737"/>
                  </a:lnTo>
                  <a:lnTo>
                    <a:pt x="748439" y="1189"/>
                  </a:lnTo>
                  <a:lnTo>
                    <a:pt x="699592" y="0"/>
                  </a:lnTo>
                  <a:close/>
                </a:path>
              </a:pathLst>
            </a:custGeom>
            <a:solidFill>
              <a:srgbClr val="FBC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04012" y="4339996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1398714" y="0"/>
                  </a:moveTo>
                  <a:lnTo>
                    <a:pt x="1345695" y="51118"/>
                  </a:lnTo>
                  <a:lnTo>
                    <a:pt x="1306873" y="84307"/>
                  </a:lnTo>
                  <a:lnTo>
                    <a:pt x="1266606" y="115243"/>
                  </a:lnTo>
                  <a:lnTo>
                    <a:pt x="1224973" y="143894"/>
                  </a:lnTo>
                  <a:lnTo>
                    <a:pt x="1182053" y="170226"/>
                  </a:lnTo>
                  <a:lnTo>
                    <a:pt x="1137927" y="194206"/>
                  </a:lnTo>
                  <a:lnTo>
                    <a:pt x="1092673" y="215802"/>
                  </a:lnTo>
                  <a:lnTo>
                    <a:pt x="1046370" y="234981"/>
                  </a:lnTo>
                  <a:lnTo>
                    <a:pt x="999100" y="251710"/>
                  </a:lnTo>
                  <a:lnTo>
                    <a:pt x="950940" y="265955"/>
                  </a:lnTo>
                  <a:lnTo>
                    <a:pt x="901971" y="277684"/>
                  </a:lnTo>
                  <a:lnTo>
                    <a:pt x="852272" y="286864"/>
                  </a:lnTo>
                  <a:lnTo>
                    <a:pt x="801923" y="293462"/>
                  </a:lnTo>
                  <a:lnTo>
                    <a:pt x="751003" y="297445"/>
                  </a:lnTo>
                  <a:lnTo>
                    <a:pt x="699592" y="298780"/>
                  </a:lnTo>
                  <a:lnTo>
                    <a:pt x="648180" y="297445"/>
                  </a:lnTo>
                  <a:lnTo>
                    <a:pt x="597260" y="293462"/>
                  </a:lnTo>
                  <a:lnTo>
                    <a:pt x="546911" y="286864"/>
                  </a:lnTo>
                  <a:lnTo>
                    <a:pt x="497212" y="277684"/>
                  </a:lnTo>
                  <a:lnTo>
                    <a:pt x="448243" y="265955"/>
                  </a:lnTo>
                  <a:lnTo>
                    <a:pt x="400083" y="251710"/>
                  </a:lnTo>
                  <a:lnTo>
                    <a:pt x="352812" y="234981"/>
                  </a:lnTo>
                  <a:lnTo>
                    <a:pt x="306509" y="215802"/>
                  </a:lnTo>
                  <a:lnTo>
                    <a:pt x="261254" y="194206"/>
                  </a:lnTo>
                  <a:lnTo>
                    <a:pt x="217126" y="170226"/>
                  </a:lnTo>
                  <a:lnTo>
                    <a:pt x="174205" y="143894"/>
                  </a:lnTo>
                  <a:lnTo>
                    <a:pt x="132571" y="115243"/>
                  </a:lnTo>
                  <a:lnTo>
                    <a:pt x="92302" y="84307"/>
                  </a:lnTo>
                  <a:lnTo>
                    <a:pt x="53478" y="51118"/>
                  </a:lnTo>
                  <a:lnTo>
                    <a:pt x="16179" y="15709"/>
                  </a:lnTo>
                  <a:lnTo>
                    <a:pt x="8978" y="8509"/>
                  </a:lnTo>
                  <a:lnTo>
                    <a:pt x="0" y="17487"/>
                  </a:lnTo>
                  <a:lnTo>
                    <a:pt x="42582" y="58386"/>
                  </a:lnTo>
                  <a:lnTo>
                    <a:pt x="79325" y="90109"/>
                  </a:lnTo>
                  <a:lnTo>
                    <a:pt x="117364" y="119829"/>
                  </a:lnTo>
                  <a:lnTo>
                    <a:pt x="156633" y="147520"/>
                  </a:lnTo>
                  <a:lnTo>
                    <a:pt x="197064" y="173153"/>
                  </a:lnTo>
                  <a:lnTo>
                    <a:pt x="238592" y="196702"/>
                  </a:lnTo>
                  <a:lnTo>
                    <a:pt x="281151" y="218139"/>
                  </a:lnTo>
                  <a:lnTo>
                    <a:pt x="324673" y="237436"/>
                  </a:lnTo>
                  <a:lnTo>
                    <a:pt x="369093" y="254565"/>
                  </a:lnTo>
                  <a:lnTo>
                    <a:pt x="414345" y="269500"/>
                  </a:lnTo>
                  <a:lnTo>
                    <a:pt x="460361" y="282212"/>
                  </a:lnTo>
                  <a:lnTo>
                    <a:pt x="507075" y="292675"/>
                  </a:lnTo>
                  <a:lnTo>
                    <a:pt x="554422" y="300861"/>
                  </a:lnTo>
                  <a:lnTo>
                    <a:pt x="602335" y="306742"/>
                  </a:lnTo>
                  <a:lnTo>
                    <a:pt x="650747" y="310291"/>
                  </a:lnTo>
                  <a:lnTo>
                    <a:pt x="699592" y="311480"/>
                  </a:lnTo>
                  <a:lnTo>
                    <a:pt x="748437" y="310291"/>
                  </a:lnTo>
                  <a:lnTo>
                    <a:pt x="796849" y="306742"/>
                  </a:lnTo>
                  <a:lnTo>
                    <a:pt x="844761" y="300861"/>
                  </a:lnTo>
                  <a:lnTo>
                    <a:pt x="892108" y="292675"/>
                  </a:lnTo>
                  <a:lnTo>
                    <a:pt x="938822" y="282212"/>
                  </a:lnTo>
                  <a:lnTo>
                    <a:pt x="984838" y="269500"/>
                  </a:lnTo>
                  <a:lnTo>
                    <a:pt x="1030089" y="254565"/>
                  </a:lnTo>
                  <a:lnTo>
                    <a:pt x="1074508" y="237436"/>
                  </a:lnTo>
                  <a:lnTo>
                    <a:pt x="1118030" y="218139"/>
                  </a:lnTo>
                  <a:lnTo>
                    <a:pt x="1160588" y="196702"/>
                  </a:lnTo>
                  <a:lnTo>
                    <a:pt x="1202115" y="173153"/>
                  </a:lnTo>
                  <a:lnTo>
                    <a:pt x="1242545" y="147520"/>
                  </a:lnTo>
                  <a:lnTo>
                    <a:pt x="1281812" y="119829"/>
                  </a:lnTo>
                  <a:lnTo>
                    <a:pt x="1319850" y="90109"/>
                  </a:lnTo>
                  <a:lnTo>
                    <a:pt x="1356591" y="58386"/>
                  </a:lnTo>
                  <a:lnTo>
                    <a:pt x="1391970" y="24688"/>
                  </a:lnTo>
                  <a:lnTo>
                    <a:pt x="1407693" y="8978"/>
                  </a:lnTo>
                  <a:lnTo>
                    <a:pt x="1398714" y="0"/>
                  </a:lnTo>
                  <a:close/>
                </a:path>
              </a:pathLst>
            </a:custGeom>
            <a:solidFill>
              <a:srgbClr val="F1C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61945" y="3595535"/>
              <a:ext cx="1407795" cy="311785"/>
            </a:xfrm>
            <a:custGeom>
              <a:avLst/>
              <a:gdLst/>
              <a:ahLst/>
              <a:cxnLst/>
              <a:rect l="l" t="t" r="r" b="b"/>
              <a:pathLst>
                <a:path w="1407795" h="311785">
                  <a:moveTo>
                    <a:pt x="699592" y="0"/>
                  </a:moveTo>
                  <a:lnTo>
                    <a:pt x="650745" y="1189"/>
                  </a:lnTo>
                  <a:lnTo>
                    <a:pt x="602331" y="4737"/>
                  </a:lnTo>
                  <a:lnTo>
                    <a:pt x="554418" y="10618"/>
                  </a:lnTo>
                  <a:lnTo>
                    <a:pt x="507070" y="18804"/>
                  </a:lnTo>
                  <a:lnTo>
                    <a:pt x="460356" y="29267"/>
                  </a:lnTo>
                  <a:lnTo>
                    <a:pt x="414340" y="41980"/>
                  </a:lnTo>
                  <a:lnTo>
                    <a:pt x="369089" y="56915"/>
                  </a:lnTo>
                  <a:lnTo>
                    <a:pt x="324670" y="74045"/>
                  </a:lnTo>
                  <a:lnTo>
                    <a:pt x="281149" y="93343"/>
                  </a:lnTo>
                  <a:lnTo>
                    <a:pt x="238592" y="114780"/>
                  </a:lnTo>
                  <a:lnTo>
                    <a:pt x="197066" y="138330"/>
                  </a:lnTo>
                  <a:lnTo>
                    <a:pt x="156636" y="163965"/>
                  </a:lnTo>
                  <a:lnTo>
                    <a:pt x="117370" y="191657"/>
                  </a:lnTo>
                  <a:lnTo>
                    <a:pt x="79333" y="221379"/>
                  </a:lnTo>
                  <a:lnTo>
                    <a:pt x="42592" y="253104"/>
                  </a:lnTo>
                  <a:lnTo>
                    <a:pt x="7213" y="286804"/>
                  </a:lnTo>
                  <a:lnTo>
                    <a:pt x="0" y="294004"/>
                  </a:lnTo>
                  <a:lnTo>
                    <a:pt x="8978" y="302983"/>
                  </a:lnTo>
                  <a:lnTo>
                    <a:pt x="16192" y="295782"/>
                  </a:lnTo>
                  <a:lnTo>
                    <a:pt x="53488" y="260372"/>
                  </a:lnTo>
                  <a:lnTo>
                    <a:pt x="92310" y="227181"/>
                  </a:lnTo>
                  <a:lnTo>
                    <a:pt x="132577" y="196243"/>
                  </a:lnTo>
                  <a:lnTo>
                    <a:pt x="174210" y="167591"/>
                  </a:lnTo>
                  <a:lnTo>
                    <a:pt x="217130" y="141257"/>
                  </a:lnTo>
                  <a:lnTo>
                    <a:pt x="261257" y="117276"/>
                  </a:lnTo>
                  <a:lnTo>
                    <a:pt x="306511" y="95679"/>
                  </a:lnTo>
                  <a:lnTo>
                    <a:pt x="352813" y="76499"/>
                  </a:lnTo>
                  <a:lnTo>
                    <a:pt x="400084" y="59770"/>
                  </a:lnTo>
                  <a:lnTo>
                    <a:pt x="448243" y="45525"/>
                  </a:lnTo>
                  <a:lnTo>
                    <a:pt x="497212" y="33795"/>
                  </a:lnTo>
                  <a:lnTo>
                    <a:pt x="546911" y="24615"/>
                  </a:lnTo>
                  <a:lnTo>
                    <a:pt x="597260" y="18017"/>
                  </a:lnTo>
                  <a:lnTo>
                    <a:pt x="648180" y="14034"/>
                  </a:lnTo>
                  <a:lnTo>
                    <a:pt x="699592" y="12699"/>
                  </a:lnTo>
                  <a:lnTo>
                    <a:pt x="751003" y="14034"/>
                  </a:lnTo>
                  <a:lnTo>
                    <a:pt x="801923" y="18017"/>
                  </a:lnTo>
                  <a:lnTo>
                    <a:pt x="852273" y="24615"/>
                  </a:lnTo>
                  <a:lnTo>
                    <a:pt x="901972" y="33795"/>
                  </a:lnTo>
                  <a:lnTo>
                    <a:pt x="950941" y="45525"/>
                  </a:lnTo>
                  <a:lnTo>
                    <a:pt x="999101" y="59770"/>
                  </a:lnTo>
                  <a:lnTo>
                    <a:pt x="1046372" y="76499"/>
                  </a:lnTo>
                  <a:lnTo>
                    <a:pt x="1092674" y="95679"/>
                  </a:lnTo>
                  <a:lnTo>
                    <a:pt x="1137929" y="117276"/>
                  </a:lnTo>
                  <a:lnTo>
                    <a:pt x="1182057" y="141257"/>
                  </a:lnTo>
                  <a:lnTo>
                    <a:pt x="1224978" y="167591"/>
                  </a:lnTo>
                  <a:lnTo>
                    <a:pt x="1266613" y="196243"/>
                  </a:lnTo>
                  <a:lnTo>
                    <a:pt x="1306882" y="227181"/>
                  </a:lnTo>
                  <a:lnTo>
                    <a:pt x="1345705" y="260372"/>
                  </a:lnTo>
                  <a:lnTo>
                    <a:pt x="1383004" y="295782"/>
                  </a:lnTo>
                  <a:lnTo>
                    <a:pt x="1398714" y="311492"/>
                  </a:lnTo>
                  <a:lnTo>
                    <a:pt x="1407693" y="302513"/>
                  </a:lnTo>
                  <a:lnTo>
                    <a:pt x="1356602" y="253104"/>
                  </a:lnTo>
                  <a:lnTo>
                    <a:pt x="1319859" y="221379"/>
                  </a:lnTo>
                  <a:lnTo>
                    <a:pt x="1281820" y="191657"/>
                  </a:lnTo>
                  <a:lnTo>
                    <a:pt x="1242552" y="163965"/>
                  </a:lnTo>
                  <a:lnTo>
                    <a:pt x="1202122" y="138330"/>
                  </a:lnTo>
                  <a:lnTo>
                    <a:pt x="1160594" y="114780"/>
                  </a:lnTo>
                  <a:lnTo>
                    <a:pt x="1118037" y="93343"/>
                  </a:lnTo>
                  <a:lnTo>
                    <a:pt x="1074515" y="74045"/>
                  </a:lnTo>
                  <a:lnTo>
                    <a:pt x="1030095" y="56915"/>
                  </a:lnTo>
                  <a:lnTo>
                    <a:pt x="984844" y="41980"/>
                  </a:lnTo>
                  <a:lnTo>
                    <a:pt x="938828" y="29267"/>
                  </a:lnTo>
                  <a:lnTo>
                    <a:pt x="892113" y="18804"/>
                  </a:lnTo>
                  <a:lnTo>
                    <a:pt x="844766" y="10618"/>
                  </a:lnTo>
                  <a:lnTo>
                    <a:pt x="796852" y="4737"/>
                  </a:lnTo>
                  <a:lnTo>
                    <a:pt x="748439" y="1189"/>
                  </a:lnTo>
                  <a:lnTo>
                    <a:pt x="699592" y="0"/>
                  </a:lnTo>
                  <a:close/>
                </a:path>
              </a:pathLst>
            </a:custGeom>
            <a:solidFill>
              <a:srgbClr val="EAD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567417" y="2582265"/>
            <a:ext cx="1051560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Launched</a:t>
            </a:r>
            <a:r>
              <a:rPr sz="1600" spc="-100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5" dirty="0">
                <a:solidFill>
                  <a:srgbClr val="221F1F"/>
                </a:solidFill>
                <a:latin typeface="Aroania"/>
                <a:cs typeface="Aroania"/>
              </a:rPr>
              <a:t>in</a:t>
            </a:r>
            <a:endParaRPr sz="1600" dirty="0">
              <a:latin typeface="Aroania"/>
              <a:cs typeface="Aroania"/>
            </a:endParaRPr>
          </a:p>
          <a:p>
            <a:pPr algn="ctr">
              <a:lnSpc>
                <a:spcPts val="2440"/>
              </a:lnSpc>
            </a:pPr>
            <a:r>
              <a:rPr lang="en-IN" sz="2200" dirty="0">
                <a:solidFill>
                  <a:srgbClr val="EC8322"/>
                </a:solidFill>
                <a:latin typeface="Carlito"/>
                <a:cs typeface="Carlito"/>
              </a:rPr>
              <a:t>2015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1760"/>
              </a:lnSpc>
            </a:pPr>
            <a:r>
              <a:rPr lang="en-IN" sz="1600" dirty="0">
                <a:solidFill>
                  <a:srgbClr val="221F1F"/>
                </a:solidFill>
                <a:latin typeface="Aroania"/>
                <a:cs typeface="Aroania"/>
              </a:rPr>
              <a:t>Location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36602" y="2582265"/>
            <a:ext cx="135509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Funding </a:t>
            </a:r>
            <a:r>
              <a:rPr sz="1600" dirty="0">
                <a:solidFill>
                  <a:srgbClr val="221F1F"/>
                </a:solidFill>
                <a:latin typeface="Aroania"/>
                <a:cs typeface="Aroania"/>
              </a:rPr>
              <a:t>till</a:t>
            </a:r>
            <a:r>
              <a:rPr sz="1600" spc="-155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Aroania"/>
                <a:cs typeface="Aroania"/>
              </a:rPr>
              <a:t>date</a:t>
            </a:r>
            <a:endParaRPr sz="1600" dirty="0">
              <a:latin typeface="Aroania"/>
              <a:cs typeface="Aroania"/>
            </a:endParaRPr>
          </a:p>
          <a:p>
            <a:pPr marL="635" algn="ctr">
              <a:lnSpc>
                <a:spcPts val="2600"/>
              </a:lnSpc>
            </a:pPr>
            <a:r>
              <a:rPr sz="2200" spc="130" dirty="0">
                <a:solidFill>
                  <a:srgbClr val="EC8322"/>
                </a:solidFill>
                <a:latin typeface="Arimo"/>
                <a:cs typeface="Arimo"/>
              </a:rPr>
              <a:t>₹ </a:t>
            </a:r>
            <a:r>
              <a:rPr lang="en-IN" sz="2200" spc="-110" dirty="0">
                <a:solidFill>
                  <a:srgbClr val="EC8322"/>
                </a:solidFill>
                <a:latin typeface="Aroania"/>
                <a:cs typeface="Aroania"/>
              </a:rPr>
              <a:t>00cr</a:t>
            </a:r>
            <a:endParaRPr sz="2200" dirty="0">
              <a:latin typeface="Aroania"/>
              <a:cs typeface="Aroan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53882" y="2570645"/>
            <a:ext cx="116395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80"/>
              </a:lnSpc>
              <a:spcBef>
                <a:spcPts val="100"/>
              </a:spcBef>
            </a:pPr>
            <a:r>
              <a:rPr sz="2200" dirty="0">
                <a:solidFill>
                  <a:srgbClr val="EC8322"/>
                </a:solidFill>
                <a:latin typeface="Carlito"/>
                <a:cs typeface="Carlito"/>
              </a:rPr>
              <a:t>400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1760"/>
              </a:lnSpc>
            </a:pPr>
            <a:r>
              <a:rPr lang="en-IN" sz="1600" spc="-35" dirty="0">
                <a:solidFill>
                  <a:srgbClr val="221F1F"/>
                </a:solidFill>
                <a:latin typeface="Aroania"/>
                <a:cs typeface="Aroania"/>
              </a:rPr>
              <a:t>Rooms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69563" y="2570569"/>
            <a:ext cx="1573530" cy="56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480"/>
              </a:lnSpc>
              <a:spcBef>
                <a:spcPts val="100"/>
              </a:spcBef>
            </a:pPr>
            <a:r>
              <a:rPr sz="2200" dirty="0">
                <a:solidFill>
                  <a:srgbClr val="EC8322"/>
                </a:solidFill>
                <a:latin typeface="Carlito"/>
                <a:cs typeface="Carlito"/>
              </a:rPr>
              <a:t>95%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1760"/>
              </a:lnSpc>
            </a:pPr>
            <a:r>
              <a:rPr lang="en-IN" sz="1600" spc="-25" dirty="0">
                <a:solidFill>
                  <a:srgbClr val="221F1F"/>
                </a:solidFill>
                <a:latin typeface="Aroania"/>
                <a:cs typeface="Aroania"/>
              </a:rPr>
              <a:t>Occupancy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239044" y="4836452"/>
            <a:ext cx="1035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30" dirty="0">
                <a:solidFill>
                  <a:srgbClr val="EC8322"/>
                </a:solidFill>
                <a:latin typeface="Arimo"/>
                <a:cs typeface="Arimo"/>
              </a:rPr>
              <a:t>₹ </a:t>
            </a:r>
            <a:r>
              <a:rPr lang="en-IN" sz="2200" spc="-110" dirty="0">
                <a:solidFill>
                  <a:srgbClr val="EC8322"/>
                </a:solidFill>
                <a:latin typeface="Aroania"/>
                <a:cs typeface="Aroania"/>
              </a:rPr>
              <a:t>00</a:t>
            </a:r>
            <a:r>
              <a:rPr sz="2200" spc="-385" dirty="0">
                <a:solidFill>
                  <a:srgbClr val="EC8322"/>
                </a:solidFill>
                <a:latin typeface="Aroania"/>
                <a:cs typeface="Aroania"/>
              </a:rPr>
              <a:t> </a:t>
            </a:r>
            <a:r>
              <a:rPr sz="2200" spc="-15" dirty="0">
                <a:solidFill>
                  <a:srgbClr val="EC8322"/>
                </a:solidFill>
                <a:latin typeface="Aroania"/>
                <a:cs typeface="Aroania"/>
              </a:rPr>
              <a:t>cr</a:t>
            </a:r>
            <a:endParaRPr sz="2200" dirty="0">
              <a:latin typeface="Aroania"/>
              <a:cs typeface="Aroan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191508" y="5131092"/>
            <a:ext cx="1131570" cy="4876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7960" marR="5080" indent="-175895">
              <a:lnSpc>
                <a:spcPts val="1720"/>
              </a:lnSpc>
              <a:spcBef>
                <a:spcPts val="325"/>
              </a:spcBef>
            </a:pPr>
            <a:r>
              <a:rPr sz="1600" spc="-15" dirty="0">
                <a:solidFill>
                  <a:srgbClr val="221F1F"/>
                </a:solidFill>
                <a:latin typeface="Aroania"/>
                <a:cs typeface="Aroania"/>
              </a:rPr>
              <a:t>Previous</a:t>
            </a:r>
            <a:r>
              <a:rPr sz="1600" spc="-145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55" dirty="0">
                <a:solidFill>
                  <a:srgbClr val="221F1F"/>
                </a:solidFill>
                <a:latin typeface="Aroania"/>
                <a:cs typeface="Aroania"/>
              </a:rPr>
              <a:t>Year 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revenues</a:t>
            </a:r>
            <a:endParaRPr sz="1600">
              <a:latin typeface="Aroania"/>
              <a:cs typeface="Aroan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71866" y="4836452"/>
            <a:ext cx="132778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80"/>
              </a:lnSpc>
              <a:spcBef>
                <a:spcPts val="100"/>
              </a:spcBef>
            </a:pPr>
            <a:r>
              <a:rPr lang="en-IN" sz="2200" dirty="0">
                <a:solidFill>
                  <a:srgbClr val="EC8322"/>
                </a:solidFill>
                <a:latin typeface="Carlito"/>
                <a:cs typeface="Carlito"/>
              </a:rPr>
              <a:t>10</a:t>
            </a:r>
            <a:r>
              <a:rPr sz="2200" dirty="0">
                <a:solidFill>
                  <a:srgbClr val="EC8322"/>
                </a:solidFill>
                <a:latin typeface="Carlito"/>
                <a:cs typeface="Carlito"/>
              </a:rPr>
              <a:t>%</a:t>
            </a:r>
            <a:endParaRPr sz="2200" dirty="0">
              <a:latin typeface="Carlito"/>
              <a:cs typeface="Carlito"/>
            </a:endParaRPr>
          </a:p>
          <a:p>
            <a:pPr marL="12700" marR="5080" algn="ctr">
              <a:lnSpc>
                <a:spcPts val="1720"/>
              </a:lnSpc>
              <a:spcBef>
                <a:spcPts val="60"/>
              </a:spcBef>
            </a:pPr>
            <a:r>
              <a:rPr sz="1600" spc="-105" dirty="0">
                <a:solidFill>
                  <a:srgbClr val="221F1F"/>
                </a:solidFill>
                <a:latin typeface="Aroania"/>
                <a:cs typeface="Aroania"/>
              </a:rPr>
              <a:t>EBITDA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25329" y="4836452"/>
            <a:ext cx="936398" cy="663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580"/>
              </a:lnSpc>
              <a:spcBef>
                <a:spcPts val="100"/>
              </a:spcBef>
            </a:pPr>
            <a:r>
              <a:rPr lang="en-IN" sz="2200" dirty="0">
                <a:solidFill>
                  <a:srgbClr val="EC8322"/>
                </a:solidFill>
                <a:latin typeface="Carlito"/>
                <a:cs typeface="Carlito"/>
              </a:rPr>
              <a:t>0000</a:t>
            </a:r>
            <a:endParaRPr lang="en-IN" sz="2200" dirty="0">
              <a:latin typeface="Carlito"/>
              <a:cs typeface="Carlito"/>
            </a:endParaRPr>
          </a:p>
          <a:p>
            <a:pPr marL="12700" algn="ctr">
              <a:lnSpc>
                <a:spcPts val="2580"/>
              </a:lnSpc>
              <a:spcBef>
                <a:spcPts val="100"/>
              </a:spcBef>
            </a:pPr>
            <a:r>
              <a:rPr lang="en-IN" sz="1600" spc="-15" dirty="0">
                <a:solidFill>
                  <a:srgbClr val="221F1F"/>
                </a:solidFill>
                <a:latin typeface="Aroania"/>
                <a:cs typeface="Aroania"/>
              </a:rPr>
              <a:t>Targets</a:t>
            </a:r>
            <a:endParaRPr sz="1600" dirty="0">
              <a:latin typeface="Aroania"/>
              <a:cs typeface="Aroani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558666" y="1426756"/>
            <a:ext cx="8580755" cy="3305175"/>
            <a:chOff x="3558666" y="1426756"/>
            <a:chExt cx="8580755" cy="3305175"/>
          </a:xfrm>
        </p:grpSpPr>
        <p:sp>
          <p:nvSpPr>
            <p:cNvPr id="70" name="object 70"/>
            <p:cNvSpPr/>
            <p:nvPr/>
          </p:nvSpPr>
          <p:spPr>
            <a:xfrm>
              <a:off x="3558666" y="1426756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39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D4E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00885" y="1426756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E6E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222001" y="1426756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E4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79782" y="1426756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DDE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31297" y="1699388"/>
              <a:ext cx="523835" cy="5238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43701" y="1699388"/>
              <a:ext cx="741273" cy="5238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205368" y="1699399"/>
              <a:ext cx="2813685" cy="523875"/>
            </a:xfrm>
            <a:custGeom>
              <a:avLst/>
              <a:gdLst/>
              <a:ahLst/>
              <a:cxnLst/>
              <a:rect l="l" t="t" r="r" b="b"/>
              <a:pathLst>
                <a:path w="2813684" h="523875">
                  <a:moveTo>
                    <a:pt x="660158" y="298183"/>
                  </a:moveTo>
                  <a:lnTo>
                    <a:pt x="643229" y="257505"/>
                  </a:lnTo>
                  <a:lnTo>
                    <a:pt x="634365" y="250634"/>
                  </a:lnTo>
                  <a:lnTo>
                    <a:pt x="634365" y="298183"/>
                  </a:lnTo>
                  <a:lnTo>
                    <a:pt x="634365" y="331279"/>
                  </a:lnTo>
                  <a:lnTo>
                    <a:pt x="629767" y="335889"/>
                  </a:lnTo>
                  <a:lnTo>
                    <a:pt x="228282" y="335889"/>
                  </a:lnTo>
                  <a:lnTo>
                    <a:pt x="223672" y="331279"/>
                  </a:lnTo>
                  <a:lnTo>
                    <a:pt x="223672" y="292023"/>
                  </a:lnTo>
                  <a:lnTo>
                    <a:pt x="223672" y="266801"/>
                  </a:lnTo>
                  <a:lnTo>
                    <a:pt x="223672" y="257505"/>
                  </a:lnTo>
                  <a:lnTo>
                    <a:pt x="553478" y="257505"/>
                  </a:lnTo>
                  <a:lnTo>
                    <a:pt x="604240" y="264439"/>
                  </a:lnTo>
                  <a:lnTo>
                    <a:pt x="633171" y="289407"/>
                  </a:lnTo>
                  <a:lnTo>
                    <a:pt x="634365" y="298183"/>
                  </a:lnTo>
                  <a:lnTo>
                    <a:pt x="634365" y="250634"/>
                  </a:lnTo>
                  <a:lnTo>
                    <a:pt x="595299" y="235521"/>
                  </a:lnTo>
                  <a:lnTo>
                    <a:pt x="553478" y="231724"/>
                  </a:lnTo>
                  <a:lnTo>
                    <a:pt x="222211" y="231724"/>
                  </a:lnTo>
                  <a:lnTo>
                    <a:pt x="219875" y="223012"/>
                  </a:lnTo>
                  <a:lnTo>
                    <a:pt x="216484" y="214795"/>
                  </a:lnTo>
                  <a:lnTo>
                    <a:pt x="212051" y="207162"/>
                  </a:lnTo>
                  <a:lnTo>
                    <a:pt x="206527" y="200101"/>
                  </a:lnTo>
                  <a:lnTo>
                    <a:pt x="197726" y="190322"/>
                  </a:lnTo>
                  <a:lnTo>
                    <a:pt x="197726" y="250647"/>
                  </a:lnTo>
                  <a:lnTo>
                    <a:pt x="197345" y="255638"/>
                  </a:lnTo>
                  <a:lnTo>
                    <a:pt x="197446" y="260057"/>
                  </a:lnTo>
                  <a:lnTo>
                    <a:pt x="189395" y="266801"/>
                  </a:lnTo>
                  <a:lnTo>
                    <a:pt x="185572" y="266242"/>
                  </a:lnTo>
                  <a:lnTo>
                    <a:pt x="185229" y="266192"/>
                  </a:lnTo>
                  <a:lnTo>
                    <a:pt x="180594" y="266052"/>
                  </a:lnTo>
                  <a:lnTo>
                    <a:pt x="126479" y="227685"/>
                  </a:lnTo>
                  <a:lnTo>
                    <a:pt x="126479" y="266242"/>
                  </a:lnTo>
                  <a:lnTo>
                    <a:pt x="91236" y="266242"/>
                  </a:lnTo>
                  <a:lnTo>
                    <a:pt x="91236" y="227050"/>
                  </a:lnTo>
                  <a:lnTo>
                    <a:pt x="126479" y="266242"/>
                  </a:lnTo>
                  <a:lnTo>
                    <a:pt x="126479" y="227685"/>
                  </a:lnTo>
                  <a:lnTo>
                    <a:pt x="96786" y="193281"/>
                  </a:lnTo>
                  <a:lnTo>
                    <a:pt x="91274" y="169151"/>
                  </a:lnTo>
                  <a:lnTo>
                    <a:pt x="91452" y="163652"/>
                  </a:lnTo>
                  <a:lnTo>
                    <a:pt x="90703" y="157975"/>
                  </a:lnTo>
                  <a:lnTo>
                    <a:pt x="99783" y="149872"/>
                  </a:lnTo>
                  <a:lnTo>
                    <a:pt x="105244" y="151206"/>
                  </a:lnTo>
                  <a:lnTo>
                    <a:pt x="110782" y="151587"/>
                  </a:lnTo>
                  <a:lnTo>
                    <a:pt x="187439" y="217436"/>
                  </a:lnTo>
                  <a:lnTo>
                    <a:pt x="197726" y="250647"/>
                  </a:lnTo>
                  <a:lnTo>
                    <a:pt x="197726" y="190322"/>
                  </a:lnTo>
                  <a:lnTo>
                    <a:pt x="161340" y="149872"/>
                  </a:lnTo>
                  <a:lnTo>
                    <a:pt x="159639" y="147967"/>
                  </a:lnTo>
                  <a:lnTo>
                    <a:pt x="149999" y="139255"/>
                  </a:lnTo>
                  <a:lnTo>
                    <a:pt x="112598" y="125869"/>
                  </a:lnTo>
                  <a:lnTo>
                    <a:pt x="99834" y="124968"/>
                  </a:lnTo>
                  <a:lnTo>
                    <a:pt x="95453" y="125577"/>
                  </a:lnTo>
                  <a:lnTo>
                    <a:pt x="91236" y="126987"/>
                  </a:lnTo>
                  <a:lnTo>
                    <a:pt x="91236" y="99377"/>
                  </a:lnTo>
                  <a:lnTo>
                    <a:pt x="80645" y="74790"/>
                  </a:lnTo>
                  <a:lnTo>
                    <a:pt x="85077" y="68465"/>
                  </a:lnTo>
                  <a:lnTo>
                    <a:pt x="86499" y="65443"/>
                  </a:lnTo>
                  <a:lnTo>
                    <a:pt x="88417" y="61404"/>
                  </a:lnTo>
                  <a:lnTo>
                    <a:pt x="90500" y="53746"/>
                  </a:lnTo>
                  <a:lnTo>
                    <a:pt x="77851" y="13373"/>
                  </a:lnTo>
                  <a:lnTo>
                    <a:pt x="65443" y="5016"/>
                  </a:lnTo>
                  <a:lnTo>
                    <a:pt x="65443" y="45618"/>
                  </a:lnTo>
                  <a:lnTo>
                    <a:pt x="65443" y="94881"/>
                  </a:lnTo>
                  <a:lnTo>
                    <a:pt x="65443" y="266242"/>
                  </a:lnTo>
                  <a:lnTo>
                    <a:pt x="25781" y="266242"/>
                  </a:lnTo>
                  <a:lnTo>
                    <a:pt x="25781" y="94881"/>
                  </a:lnTo>
                  <a:lnTo>
                    <a:pt x="29451" y="91236"/>
                  </a:lnTo>
                  <a:lnTo>
                    <a:pt x="61785" y="91236"/>
                  </a:lnTo>
                  <a:lnTo>
                    <a:pt x="65443" y="94881"/>
                  </a:lnTo>
                  <a:lnTo>
                    <a:pt x="65443" y="45618"/>
                  </a:lnTo>
                  <a:lnTo>
                    <a:pt x="63881" y="53327"/>
                  </a:lnTo>
                  <a:lnTo>
                    <a:pt x="59626" y="59626"/>
                  </a:lnTo>
                  <a:lnTo>
                    <a:pt x="53327" y="63893"/>
                  </a:lnTo>
                  <a:lnTo>
                    <a:pt x="45618" y="65443"/>
                  </a:lnTo>
                  <a:lnTo>
                    <a:pt x="37896" y="63893"/>
                  </a:lnTo>
                  <a:lnTo>
                    <a:pt x="31597" y="59626"/>
                  </a:lnTo>
                  <a:lnTo>
                    <a:pt x="27330" y="53327"/>
                  </a:lnTo>
                  <a:lnTo>
                    <a:pt x="25781" y="45605"/>
                  </a:lnTo>
                  <a:lnTo>
                    <a:pt x="27330" y="37909"/>
                  </a:lnTo>
                  <a:lnTo>
                    <a:pt x="31597" y="31597"/>
                  </a:lnTo>
                  <a:lnTo>
                    <a:pt x="37896" y="27343"/>
                  </a:lnTo>
                  <a:lnTo>
                    <a:pt x="45618" y="25781"/>
                  </a:lnTo>
                  <a:lnTo>
                    <a:pt x="53327" y="27343"/>
                  </a:lnTo>
                  <a:lnTo>
                    <a:pt x="59626" y="31597"/>
                  </a:lnTo>
                  <a:lnTo>
                    <a:pt x="63881" y="37909"/>
                  </a:lnTo>
                  <a:lnTo>
                    <a:pt x="65443" y="45618"/>
                  </a:lnTo>
                  <a:lnTo>
                    <a:pt x="65443" y="5016"/>
                  </a:lnTo>
                  <a:lnTo>
                    <a:pt x="63347" y="3594"/>
                  </a:lnTo>
                  <a:lnTo>
                    <a:pt x="45618" y="0"/>
                  </a:lnTo>
                  <a:lnTo>
                    <a:pt x="27876" y="3594"/>
                  </a:lnTo>
                  <a:lnTo>
                    <a:pt x="13373" y="13385"/>
                  </a:lnTo>
                  <a:lnTo>
                    <a:pt x="3581" y="27889"/>
                  </a:lnTo>
                  <a:lnTo>
                    <a:pt x="0" y="45618"/>
                  </a:lnTo>
                  <a:lnTo>
                    <a:pt x="723" y="53746"/>
                  </a:lnTo>
                  <a:lnTo>
                    <a:pt x="2806" y="61404"/>
                  </a:lnTo>
                  <a:lnTo>
                    <a:pt x="6134" y="68465"/>
                  </a:lnTo>
                  <a:lnTo>
                    <a:pt x="10579" y="74790"/>
                  </a:lnTo>
                  <a:lnTo>
                    <a:pt x="6172" y="79883"/>
                  </a:lnTo>
                  <a:lnTo>
                    <a:pt x="2844" y="85788"/>
                  </a:lnTo>
                  <a:lnTo>
                    <a:pt x="736" y="92329"/>
                  </a:lnTo>
                  <a:lnTo>
                    <a:pt x="0" y="99377"/>
                  </a:lnTo>
                  <a:lnTo>
                    <a:pt x="0" y="518058"/>
                  </a:lnTo>
                  <a:lnTo>
                    <a:pt x="5778" y="523836"/>
                  </a:lnTo>
                  <a:lnTo>
                    <a:pt x="64046" y="523836"/>
                  </a:lnTo>
                  <a:lnTo>
                    <a:pt x="69608" y="518769"/>
                  </a:lnTo>
                  <a:lnTo>
                    <a:pt x="70231" y="512152"/>
                  </a:lnTo>
                  <a:lnTo>
                    <a:pt x="72390" y="498043"/>
                  </a:lnTo>
                  <a:lnTo>
                    <a:pt x="72796" y="495477"/>
                  </a:lnTo>
                  <a:lnTo>
                    <a:pt x="78536" y="473125"/>
                  </a:lnTo>
                  <a:lnTo>
                    <a:pt x="87972" y="450088"/>
                  </a:lnTo>
                  <a:lnTo>
                    <a:pt x="101625" y="431330"/>
                  </a:lnTo>
                  <a:lnTo>
                    <a:pt x="143268" y="431330"/>
                  </a:lnTo>
                  <a:lnTo>
                    <a:pt x="149047" y="425551"/>
                  </a:lnTo>
                  <a:lnTo>
                    <a:pt x="149047" y="411314"/>
                  </a:lnTo>
                  <a:lnTo>
                    <a:pt x="143268" y="405536"/>
                  </a:lnTo>
                  <a:lnTo>
                    <a:pt x="69024" y="405536"/>
                  </a:lnTo>
                  <a:lnTo>
                    <a:pt x="69024" y="431330"/>
                  </a:lnTo>
                  <a:lnTo>
                    <a:pt x="59918" y="449199"/>
                  </a:lnTo>
                  <a:lnTo>
                    <a:pt x="53327" y="467398"/>
                  </a:lnTo>
                  <a:lnTo>
                    <a:pt x="48856" y="484251"/>
                  </a:lnTo>
                  <a:lnTo>
                    <a:pt x="46164" y="498043"/>
                  </a:lnTo>
                  <a:lnTo>
                    <a:pt x="25781" y="498043"/>
                  </a:lnTo>
                  <a:lnTo>
                    <a:pt x="25781" y="431330"/>
                  </a:lnTo>
                  <a:lnTo>
                    <a:pt x="69024" y="431330"/>
                  </a:lnTo>
                  <a:lnTo>
                    <a:pt x="69024" y="405536"/>
                  </a:lnTo>
                  <a:lnTo>
                    <a:pt x="25781" y="405536"/>
                  </a:lnTo>
                  <a:lnTo>
                    <a:pt x="25781" y="292023"/>
                  </a:lnTo>
                  <a:lnTo>
                    <a:pt x="197878" y="292023"/>
                  </a:lnTo>
                  <a:lnTo>
                    <a:pt x="197878" y="325628"/>
                  </a:lnTo>
                  <a:lnTo>
                    <a:pt x="200710" y="339648"/>
                  </a:lnTo>
                  <a:lnTo>
                    <a:pt x="208445" y="351104"/>
                  </a:lnTo>
                  <a:lnTo>
                    <a:pt x="219913" y="358838"/>
                  </a:lnTo>
                  <a:lnTo>
                    <a:pt x="233934" y="361670"/>
                  </a:lnTo>
                  <a:lnTo>
                    <a:pt x="627570" y="361670"/>
                  </a:lnTo>
                  <a:lnTo>
                    <a:pt x="631050" y="361175"/>
                  </a:lnTo>
                  <a:lnTo>
                    <a:pt x="634365" y="360184"/>
                  </a:lnTo>
                  <a:lnTo>
                    <a:pt x="634365" y="405536"/>
                  </a:lnTo>
                  <a:lnTo>
                    <a:pt x="634365" y="431330"/>
                  </a:lnTo>
                  <a:lnTo>
                    <a:pt x="634365" y="498043"/>
                  </a:lnTo>
                  <a:lnTo>
                    <a:pt x="613994" y="498043"/>
                  </a:lnTo>
                  <a:lnTo>
                    <a:pt x="611276" y="484251"/>
                  </a:lnTo>
                  <a:lnTo>
                    <a:pt x="606818" y="467398"/>
                  </a:lnTo>
                  <a:lnTo>
                    <a:pt x="600227" y="449199"/>
                  </a:lnTo>
                  <a:lnTo>
                    <a:pt x="591134" y="431330"/>
                  </a:lnTo>
                  <a:lnTo>
                    <a:pt x="634365" y="431330"/>
                  </a:lnTo>
                  <a:lnTo>
                    <a:pt x="634365" y="405536"/>
                  </a:lnTo>
                  <a:lnTo>
                    <a:pt x="242481" y="405536"/>
                  </a:lnTo>
                  <a:lnTo>
                    <a:pt x="236715" y="411314"/>
                  </a:lnTo>
                  <a:lnTo>
                    <a:pt x="236715" y="425551"/>
                  </a:lnTo>
                  <a:lnTo>
                    <a:pt x="242481" y="431330"/>
                  </a:lnTo>
                  <a:lnTo>
                    <a:pt x="558533" y="431330"/>
                  </a:lnTo>
                  <a:lnTo>
                    <a:pt x="572160" y="450113"/>
                  </a:lnTo>
                  <a:lnTo>
                    <a:pt x="581583" y="473151"/>
                  </a:lnTo>
                  <a:lnTo>
                    <a:pt x="587336" y="495490"/>
                  </a:lnTo>
                  <a:lnTo>
                    <a:pt x="589927" y="512152"/>
                  </a:lnTo>
                  <a:lnTo>
                    <a:pt x="590550" y="518769"/>
                  </a:lnTo>
                  <a:lnTo>
                    <a:pt x="596112" y="523836"/>
                  </a:lnTo>
                  <a:lnTo>
                    <a:pt x="654380" y="523836"/>
                  </a:lnTo>
                  <a:lnTo>
                    <a:pt x="660158" y="518058"/>
                  </a:lnTo>
                  <a:lnTo>
                    <a:pt x="660158" y="498043"/>
                  </a:lnTo>
                  <a:lnTo>
                    <a:pt x="660158" y="360184"/>
                  </a:lnTo>
                  <a:lnTo>
                    <a:pt x="660158" y="335889"/>
                  </a:lnTo>
                  <a:lnTo>
                    <a:pt x="660158" y="298183"/>
                  </a:lnTo>
                  <a:close/>
                </a:path>
                <a:path w="2813684" h="523875">
                  <a:moveTo>
                    <a:pt x="2813139" y="193116"/>
                  </a:moveTo>
                  <a:lnTo>
                    <a:pt x="2750743" y="147116"/>
                  </a:lnTo>
                  <a:lnTo>
                    <a:pt x="2750743" y="185254"/>
                  </a:lnTo>
                  <a:lnTo>
                    <a:pt x="2750743" y="493128"/>
                  </a:lnTo>
                  <a:lnTo>
                    <a:pt x="2623794" y="493128"/>
                  </a:lnTo>
                  <a:lnTo>
                    <a:pt x="2623794" y="311835"/>
                  </a:lnTo>
                  <a:lnTo>
                    <a:pt x="2623794" y="285165"/>
                  </a:lnTo>
                  <a:lnTo>
                    <a:pt x="2598394" y="285165"/>
                  </a:lnTo>
                  <a:lnTo>
                    <a:pt x="2598394" y="311835"/>
                  </a:lnTo>
                  <a:lnTo>
                    <a:pt x="2598394" y="493128"/>
                  </a:lnTo>
                  <a:lnTo>
                    <a:pt x="2503944" y="493128"/>
                  </a:lnTo>
                  <a:lnTo>
                    <a:pt x="2503944" y="311835"/>
                  </a:lnTo>
                  <a:lnTo>
                    <a:pt x="2598394" y="311835"/>
                  </a:lnTo>
                  <a:lnTo>
                    <a:pt x="2598394" y="285165"/>
                  </a:lnTo>
                  <a:lnTo>
                    <a:pt x="2478544" y="285165"/>
                  </a:lnTo>
                  <a:lnTo>
                    <a:pt x="2478544" y="311835"/>
                  </a:lnTo>
                  <a:lnTo>
                    <a:pt x="2478544" y="493128"/>
                  </a:lnTo>
                  <a:lnTo>
                    <a:pt x="2351633" y="493128"/>
                  </a:lnTo>
                  <a:lnTo>
                    <a:pt x="2351633" y="207886"/>
                  </a:lnTo>
                  <a:lnTo>
                    <a:pt x="2351633" y="185254"/>
                  </a:lnTo>
                  <a:lnTo>
                    <a:pt x="2551188" y="38138"/>
                  </a:lnTo>
                  <a:lnTo>
                    <a:pt x="2750743" y="185254"/>
                  </a:lnTo>
                  <a:lnTo>
                    <a:pt x="2750743" y="147116"/>
                  </a:lnTo>
                  <a:lnTo>
                    <a:pt x="2750743" y="124485"/>
                  </a:lnTo>
                  <a:lnTo>
                    <a:pt x="2750743" y="63322"/>
                  </a:lnTo>
                  <a:lnTo>
                    <a:pt x="2750743" y="32626"/>
                  </a:lnTo>
                  <a:lnTo>
                    <a:pt x="2720035" y="32626"/>
                  </a:lnTo>
                  <a:lnTo>
                    <a:pt x="2720035" y="63322"/>
                  </a:lnTo>
                  <a:lnTo>
                    <a:pt x="2720035" y="124485"/>
                  </a:lnTo>
                  <a:lnTo>
                    <a:pt x="2689339" y="101841"/>
                  </a:lnTo>
                  <a:lnTo>
                    <a:pt x="2689339" y="79209"/>
                  </a:lnTo>
                  <a:lnTo>
                    <a:pt x="2689339" y="63322"/>
                  </a:lnTo>
                  <a:lnTo>
                    <a:pt x="2720035" y="63322"/>
                  </a:lnTo>
                  <a:lnTo>
                    <a:pt x="2720035" y="32626"/>
                  </a:lnTo>
                  <a:lnTo>
                    <a:pt x="2658643" y="32626"/>
                  </a:lnTo>
                  <a:lnTo>
                    <a:pt x="2658643" y="79209"/>
                  </a:lnTo>
                  <a:lnTo>
                    <a:pt x="2602915" y="38138"/>
                  </a:lnTo>
                  <a:lnTo>
                    <a:pt x="2551188" y="0"/>
                  </a:lnTo>
                  <a:lnTo>
                    <a:pt x="2289238" y="193116"/>
                  </a:lnTo>
                  <a:lnTo>
                    <a:pt x="2307463" y="217817"/>
                  </a:lnTo>
                  <a:lnTo>
                    <a:pt x="2320937" y="207886"/>
                  </a:lnTo>
                  <a:lnTo>
                    <a:pt x="2320937" y="523836"/>
                  </a:lnTo>
                  <a:lnTo>
                    <a:pt x="2781439" y="523836"/>
                  </a:lnTo>
                  <a:lnTo>
                    <a:pt x="2781439" y="493128"/>
                  </a:lnTo>
                  <a:lnTo>
                    <a:pt x="2781439" y="207886"/>
                  </a:lnTo>
                  <a:lnTo>
                    <a:pt x="2794927" y="217817"/>
                  </a:lnTo>
                  <a:lnTo>
                    <a:pt x="2802242" y="207886"/>
                  </a:lnTo>
                  <a:lnTo>
                    <a:pt x="2813139" y="193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58666" y="3662299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39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FBC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79782" y="3662299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F1C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00885" y="3662299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EAD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22001" y="3662299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40" h="1069339">
                  <a:moveTo>
                    <a:pt x="800176" y="0"/>
                  </a:moveTo>
                  <a:lnTo>
                    <a:pt x="268935" y="0"/>
                  </a:lnTo>
                  <a:lnTo>
                    <a:pt x="220594" y="4332"/>
                  </a:lnTo>
                  <a:lnTo>
                    <a:pt x="175095" y="16825"/>
                  </a:lnTo>
                  <a:lnTo>
                    <a:pt x="133199" y="36718"/>
                  </a:lnTo>
                  <a:lnTo>
                    <a:pt x="95664" y="63250"/>
                  </a:lnTo>
                  <a:lnTo>
                    <a:pt x="63250" y="95664"/>
                  </a:lnTo>
                  <a:lnTo>
                    <a:pt x="36718" y="133199"/>
                  </a:lnTo>
                  <a:lnTo>
                    <a:pt x="16825" y="175095"/>
                  </a:lnTo>
                  <a:lnTo>
                    <a:pt x="4332" y="220594"/>
                  </a:lnTo>
                  <a:lnTo>
                    <a:pt x="0" y="268935"/>
                  </a:lnTo>
                  <a:lnTo>
                    <a:pt x="0" y="800176"/>
                  </a:lnTo>
                  <a:lnTo>
                    <a:pt x="4332" y="848517"/>
                  </a:lnTo>
                  <a:lnTo>
                    <a:pt x="16825" y="894015"/>
                  </a:lnTo>
                  <a:lnTo>
                    <a:pt x="36718" y="935911"/>
                  </a:lnTo>
                  <a:lnTo>
                    <a:pt x="63250" y="973446"/>
                  </a:lnTo>
                  <a:lnTo>
                    <a:pt x="95664" y="1005860"/>
                  </a:lnTo>
                  <a:lnTo>
                    <a:pt x="133199" y="1032393"/>
                  </a:lnTo>
                  <a:lnTo>
                    <a:pt x="175095" y="1052285"/>
                  </a:lnTo>
                  <a:lnTo>
                    <a:pt x="220594" y="1064778"/>
                  </a:lnTo>
                  <a:lnTo>
                    <a:pt x="268935" y="1069111"/>
                  </a:lnTo>
                  <a:lnTo>
                    <a:pt x="800176" y="1069111"/>
                  </a:lnTo>
                  <a:lnTo>
                    <a:pt x="848517" y="1064778"/>
                  </a:lnTo>
                  <a:lnTo>
                    <a:pt x="894015" y="1052285"/>
                  </a:lnTo>
                  <a:lnTo>
                    <a:pt x="935911" y="1032393"/>
                  </a:lnTo>
                  <a:lnTo>
                    <a:pt x="973446" y="1005860"/>
                  </a:lnTo>
                  <a:lnTo>
                    <a:pt x="1005860" y="973446"/>
                  </a:lnTo>
                  <a:lnTo>
                    <a:pt x="1032393" y="935911"/>
                  </a:lnTo>
                  <a:lnTo>
                    <a:pt x="1052285" y="894015"/>
                  </a:lnTo>
                  <a:lnTo>
                    <a:pt x="1064778" y="848517"/>
                  </a:lnTo>
                  <a:lnTo>
                    <a:pt x="1069111" y="800176"/>
                  </a:lnTo>
                  <a:lnTo>
                    <a:pt x="1069111" y="268935"/>
                  </a:lnTo>
                  <a:lnTo>
                    <a:pt x="1064778" y="220594"/>
                  </a:lnTo>
                  <a:lnTo>
                    <a:pt x="1052285" y="175095"/>
                  </a:lnTo>
                  <a:lnTo>
                    <a:pt x="1032393" y="133199"/>
                  </a:lnTo>
                  <a:lnTo>
                    <a:pt x="1005860" y="95664"/>
                  </a:lnTo>
                  <a:lnTo>
                    <a:pt x="973446" y="63250"/>
                  </a:lnTo>
                  <a:lnTo>
                    <a:pt x="935911" y="36718"/>
                  </a:lnTo>
                  <a:lnTo>
                    <a:pt x="894015" y="16825"/>
                  </a:lnTo>
                  <a:lnTo>
                    <a:pt x="848517" y="4332"/>
                  </a:lnTo>
                  <a:lnTo>
                    <a:pt x="800176" y="0"/>
                  </a:lnTo>
                  <a:close/>
                </a:path>
              </a:pathLst>
            </a:custGeom>
            <a:solidFill>
              <a:srgbClr val="E1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476979" y="4084837"/>
              <a:ext cx="560070" cy="374650"/>
            </a:xfrm>
            <a:custGeom>
              <a:avLst/>
              <a:gdLst/>
              <a:ahLst/>
              <a:cxnLst/>
              <a:rect l="l" t="t" r="r" b="b"/>
              <a:pathLst>
                <a:path w="560070" h="374650">
                  <a:moveTo>
                    <a:pt x="547201" y="373560"/>
                  </a:moveTo>
                  <a:lnTo>
                    <a:pt x="540766" y="373560"/>
                  </a:lnTo>
                  <a:lnTo>
                    <a:pt x="545096" y="374640"/>
                  </a:lnTo>
                  <a:lnTo>
                    <a:pt x="547201" y="373560"/>
                  </a:lnTo>
                  <a:close/>
                </a:path>
                <a:path w="560070" h="374650">
                  <a:moveTo>
                    <a:pt x="48450" y="209845"/>
                  </a:moveTo>
                  <a:lnTo>
                    <a:pt x="23012" y="348160"/>
                  </a:lnTo>
                  <a:lnTo>
                    <a:pt x="0" y="354879"/>
                  </a:lnTo>
                  <a:lnTo>
                    <a:pt x="0" y="366093"/>
                  </a:lnTo>
                  <a:lnTo>
                    <a:pt x="7924" y="368595"/>
                  </a:lnTo>
                  <a:lnTo>
                    <a:pt x="15798" y="373218"/>
                  </a:lnTo>
                  <a:lnTo>
                    <a:pt x="280373" y="373565"/>
                  </a:lnTo>
                  <a:lnTo>
                    <a:pt x="547201" y="373560"/>
                  </a:lnTo>
                  <a:lnTo>
                    <a:pt x="552526" y="370830"/>
                  </a:lnTo>
                  <a:lnTo>
                    <a:pt x="558685" y="366982"/>
                  </a:lnTo>
                  <a:lnTo>
                    <a:pt x="559142" y="363248"/>
                  </a:lnTo>
                  <a:lnTo>
                    <a:pt x="559549" y="359590"/>
                  </a:lnTo>
                  <a:lnTo>
                    <a:pt x="554355" y="354282"/>
                  </a:lnTo>
                  <a:lnTo>
                    <a:pt x="550405" y="351412"/>
                  </a:lnTo>
                  <a:lnTo>
                    <a:pt x="548044" y="349723"/>
                  </a:lnTo>
                  <a:lnTo>
                    <a:pt x="542480" y="349723"/>
                  </a:lnTo>
                  <a:lnTo>
                    <a:pt x="541484" y="349545"/>
                  </a:lnTo>
                  <a:lnTo>
                    <a:pt x="257136" y="349545"/>
                  </a:lnTo>
                  <a:lnTo>
                    <a:pt x="257136" y="348910"/>
                  </a:lnTo>
                  <a:lnTo>
                    <a:pt x="116433" y="348910"/>
                  </a:lnTo>
                  <a:lnTo>
                    <a:pt x="116432" y="348453"/>
                  </a:lnTo>
                  <a:lnTo>
                    <a:pt x="47777" y="348453"/>
                  </a:lnTo>
                  <a:lnTo>
                    <a:pt x="47777" y="234940"/>
                  </a:lnTo>
                  <a:lnTo>
                    <a:pt x="116565" y="234940"/>
                  </a:lnTo>
                  <a:lnTo>
                    <a:pt x="116611" y="229860"/>
                  </a:lnTo>
                  <a:lnTo>
                    <a:pt x="115656" y="220598"/>
                  </a:lnTo>
                  <a:lnTo>
                    <a:pt x="112288" y="214237"/>
                  </a:lnTo>
                  <a:lnTo>
                    <a:pt x="106179" y="210656"/>
                  </a:lnTo>
                  <a:lnTo>
                    <a:pt x="99252" y="209957"/>
                  </a:lnTo>
                  <a:lnTo>
                    <a:pt x="84869" y="209957"/>
                  </a:lnTo>
                  <a:lnTo>
                    <a:pt x="48450" y="209845"/>
                  </a:lnTo>
                  <a:close/>
                </a:path>
                <a:path w="560070" h="374650">
                  <a:moveTo>
                    <a:pt x="547370" y="349240"/>
                  </a:moveTo>
                  <a:lnTo>
                    <a:pt x="542480" y="349723"/>
                  </a:lnTo>
                  <a:lnTo>
                    <a:pt x="548044" y="349723"/>
                  </a:lnTo>
                  <a:lnTo>
                    <a:pt x="547370" y="349240"/>
                  </a:lnTo>
                  <a:close/>
                </a:path>
                <a:path w="560070" h="374650">
                  <a:moveTo>
                    <a:pt x="326504" y="139919"/>
                  </a:moveTo>
                  <a:lnTo>
                    <a:pt x="303007" y="176279"/>
                  </a:lnTo>
                  <a:lnTo>
                    <a:pt x="303251" y="203103"/>
                  </a:lnTo>
                  <a:lnTo>
                    <a:pt x="303227" y="288780"/>
                  </a:lnTo>
                  <a:lnTo>
                    <a:pt x="303123" y="336616"/>
                  </a:lnTo>
                  <a:lnTo>
                    <a:pt x="302450" y="343119"/>
                  </a:lnTo>
                  <a:lnTo>
                    <a:pt x="302107" y="349545"/>
                  </a:lnTo>
                  <a:lnTo>
                    <a:pt x="541484" y="349545"/>
                  </a:lnTo>
                  <a:lnTo>
                    <a:pt x="539349" y="349164"/>
                  </a:lnTo>
                  <a:lnTo>
                    <a:pt x="396582" y="349164"/>
                  </a:lnTo>
                  <a:lnTo>
                    <a:pt x="396582" y="348491"/>
                  </a:lnTo>
                  <a:lnTo>
                    <a:pt x="328523" y="348491"/>
                  </a:lnTo>
                  <a:lnTo>
                    <a:pt x="328523" y="164671"/>
                  </a:lnTo>
                  <a:lnTo>
                    <a:pt x="396810" y="164671"/>
                  </a:lnTo>
                  <a:lnTo>
                    <a:pt x="396836" y="161585"/>
                  </a:lnTo>
                  <a:lnTo>
                    <a:pt x="395780" y="151129"/>
                  </a:lnTo>
                  <a:lnTo>
                    <a:pt x="392001" y="144284"/>
                  </a:lnTo>
                  <a:lnTo>
                    <a:pt x="385189" y="140682"/>
                  </a:lnTo>
                  <a:lnTo>
                    <a:pt x="384099" y="140604"/>
                  </a:lnTo>
                  <a:lnTo>
                    <a:pt x="350767" y="140604"/>
                  </a:lnTo>
                  <a:lnTo>
                    <a:pt x="338626" y="140457"/>
                  </a:lnTo>
                  <a:lnTo>
                    <a:pt x="326504" y="139919"/>
                  </a:lnTo>
                  <a:close/>
                </a:path>
                <a:path w="560070" h="374650">
                  <a:moveTo>
                    <a:pt x="489794" y="0"/>
                  </a:moveTo>
                  <a:lnTo>
                    <a:pt x="447324" y="3421"/>
                  </a:lnTo>
                  <a:lnTo>
                    <a:pt x="443865" y="349164"/>
                  </a:lnTo>
                  <a:lnTo>
                    <a:pt x="539349" y="349164"/>
                  </a:lnTo>
                  <a:lnTo>
                    <a:pt x="537713" y="348872"/>
                  </a:lnTo>
                  <a:lnTo>
                    <a:pt x="468261" y="348872"/>
                  </a:lnTo>
                  <a:lnTo>
                    <a:pt x="468261" y="24082"/>
                  </a:lnTo>
                  <a:lnTo>
                    <a:pt x="537128" y="24082"/>
                  </a:lnTo>
                  <a:lnTo>
                    <a:pt x="536627" y="12062"/>
                  </a:lnTo>
                  <a:lnTo>
                    <a:pt x="533426" y="4010"/>
                  </a:lnTo>
                  <a:lnTo>
                    <a:pt x="525637" y="701"/>
                  </a:lnTo>
                  <a:lnTo>
                    <a:pt x="511251" y="28"/>
                  </a:lnTo>
                  <a:lnTo>
                    <a:pt x="489794" y="0"/>
                  </a:lnTo>
                  <a:close/>
                </a:path>
                <a:path w="560070" h="374650">
                  <a:moveTo>
                    <a:pt x="232257" y="93411"/>
                  </a:moveTo>
                  <a:lnTo>
                    <a:pt x="191211" y="93411"/>
                  </a:lnTo>
                  <a:lnTo>
                    <a:pt x="175385" y="93861"/>
                  </a:lnTo>
                  <a:lnTo>
                    <a:pt x="167224" y="96807"/>
                  </a:lnTo>
                  <a:lnTo>
                    <a:pt x="164182" y="104732"/>
                  </a:lnTo>
                  <a:lnTo>
                    <a:pt x="163796" y="117465"/>
                  </a:lnTo>
                  <a:lnTo>
                    <a:pt x="163715" y="348910"/>
                  </a:lnTo>
                  <a:lnTo>
                    <a:pt x="257136" y="348910"/>
                  </a:lnTo>
                  <a:lnTo>
                    <a:pt x="188150" y="348872"/>
                  </a:lnTo>
                  <a:lnTo>
                    <a:pt x="188150" y="117465"/>
                  </a:lnTo>
                  <a:lnTo>
                    <a:pt x="257081" y="117465"/>
                  </a:lnTo>
                  <a:lnTo>
                    <a:pt x="256353" y="104657"/>
                  </a:lnTo>
                  <a:lnTo>
                    <a:pt x="253069" y="97337"/>
                  </a:lnTo>
                  <a:lnTo>
                    <a:pt x="245590" y="94144"/>
                  </a:lnTo>
                  <a:lnTo>
                    <a:pt x="232257" y="93411"/>
                  </a:lnTo>
                  <a:close/>
                </a:path>
                <a:path w="560070" h="374650">
                  <a:moveTo>
                    <a:pt x="257081" y="117465"/>
                  </a:moveTo>
                  <a:lnTo>
                    <a:pt x="232079" y="117465"/>
                  </a:lnTo>
                  <a:lnTo>
                    <a:pt x="232079" y="348872"/>
                  </a:lnTo>
                  <a:lnTo>
                    <a:pt x="257136" y="348872"/>
                  </a:lnTo>
                  <a:lnTo>
                    <a:pt x="257081" y="117465"/>
                  </a:lnTo>
                  <a:close/>
                </a:path>
                <a:path w="560070" h="374650">
                  <a:moveTo>
                    <a:pt x="537128" y="24082"/>
                  </a:moveTo>
                  <a:lnTo>
                    <a:pt x="512267" y="24082"/>
                  </a:lnTo>
                  <a:lnTo>
                    <a:pt x="512267" y="348872"/>
                  </a:lnTo>
                  <a:lnTo>
                    <a:pt x="537713" y="348872"/>
                  </a:lnTo>
                  <a:lnTo>
                    <a:pt x="537286" y="348795"/>
                  </a:lnTo>
                  <a:lnTo>
                    <a:pt x="537248" y="26965"/>
                  </a:lnTo>
                  <a:lnTo>
                    <a:pt x="537128" y="24082"/>
                  </a:lnTo>
                  <a:close/>
                </a:path>
                <a:path w="560070" h="374650">
                  <a:moveTo>
                    <a:pt x="396810" y="164671"/>
                  </a:moveTo>
                  <a:lnTo>
                    <a:pt x="372529" y="164671"/>
                  </a:lnTo>
                  <a:lnTo>
                    <a:pt x="372529" y="348491"/>
                  </a:lnTo>
                  <a:lnTo>
                    <a:pt x="396582" y="348491"/>
                  </a:lnTo>
                  <a:lnTo>
                    <a:pt x="396456" y="259243"/>
                  </a:lnTo>
                  <a:lnTo>
                    <a:pt x="396481" y="203103"/>
                  </a:lnTo>
                  <a:lnTo>
                    <a:pt x="396810" y="164671"/>
                  </a:lnTo>
                  <a:close/>
                </a:path>
                <a:path w="560070" h="374650">
                  <a:moveTo>
                    <a:pt x="116565" y="234940"/>
                  </a:moveTo>
                  <a:lnTo>
                    <a:pt x="91922" y="234940"/>
                  </a:lnTo>
                  <a:lnTo>
                    <a:pt x="91922" y="348453"/>
                  </a:lnTo>
                  <a:lnTo>
                    <a:pt x="116432" y="348453"/>
                  </a:lnTo>
                  <a:lnTo>
                    <a:pt x="116478" y="244632"/>
                  </a:lnTo>
                  <a:lnTo>
                    <a:pt x="116565" y="234940"/>
                  </a:lnTo>
                  <a:close/>
                </a:path>
                <a:path w="560070" h="374650">
                  <a:moveTo>
                    <a:pt x="97002" y="209730"/>
                  </a:moveTo>
                  <a:lnTo>
                    <a:pt x="84869" y="209957"/>
                  </a:lnTo>
                  <a:lnTo>
                    <a:pt x="99252" y="209957"/>
                  </a:lnTo>
                  <a:lnTo>
                    <a:pt x="97002" y="209730"/>
                  </a:lnTo>
                  <a:close/>
                </a:path>
                <a:path w="560070" h="374650">
                  <a:moveTo>
                    <a:pt x="375031" y="139957"/>
                  </a:moveTo>
                  <a:lnTo>
                    <a:pt x="362908" y="140419"/>
                  </a:lnTo>
                  <a:lnTo>
                    <a:pt x="350767" y="140604"/>
                  </a:lnTo>
                  <a:lnTo>
                    <a:pt x="384099" y="140604"/>
                  </a:lnTo>
                  <a:lnTo>
                    <a:pt x="375031" y="139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476979" y="3934995"/>
              <a:ext cx="239503" cy="2399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69985" y="3934926"/>
              <a:ext cx="530932" cy="5238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138316" y="3969385"/>
              <a:ext cx="352425" cy="455295"/>
            </a:xfrm>
            <a:custGeom>
              <a:avLst/>
              <a:gdLst/>
              <a:ahLst/>
              <a:cxnLst/>
              <a:rect l="l" t="t" r="r" b="b"/>
              <a:pathLst>
                <a:path w="352425" h="455295">
                  <a:moveTo>
                    <a:pt x="352031" y="0"/>
                  </a:moveTo>
                  <a:lnTo>
                    <a:pt x="0" y="0"/>
                  </a:lnTo>
                  <a:lnTo>
                    <a:pt x="0" y="44653"/>
                  </a:lnTo>
                  <a:lnTo>
                    <a:pt x="213550" y="44653"/>
                  </a:lnTo>
                  <a:lnTo>
                    <a:pt x="213550" y="111302"/>
                  </a:lnTo>
                  <a:lnTo>
                    <a:pt x="0" y="111302"/>
                  </a:lnTo>
                  <a:lnTo>
                    <a:pt x="0" y="155955"/>
                  </a:lnTo>
                  <a:lnTo>
                    <a:pt x="210312" y="155955"/>
                  </a:lnTo>
                  <a:lnTo>
                    <a:pt x="204773" y="177682"/>
                  </a:lnTo>
                  <a:lnTo>
                    <a:pt x="168249" y="216141"/>
                  </a:lnTo>
                  <a:lnTo>
                    <a:pt x="116316" y="225364"/>
                  </a:lnTo>
                  <a:lnTo>
                    <a:pt x="77127" y="227667"/>
                  </a:lnTo>
                  <a:lnTo>
                    <a:pt x="29121" y="228434"/>
                  </a:lnTo>
                  <a:lnTo>
                    <a:pt x="29121" y="319036"/>
                  </a:lnTo>
                  <a:lnTo>
                    <a:pt x="37531" y="375661"/>
                  </a:lnTo>
                  <a:lnTo>
                    <a:pt x="62763" y="418693"/>
                  </a:lnTo>
                  <a:lnTo>
                    <a:pt x="103852" y="445874"/>
                  </a:lnTo>
                  <a:lnTo>
                    <a:pt x="159829" y="454939"/>
                  </a:lnTo>
                  <a:lnTo>
                    <a:pt x="206039" y="449735"/>
                  </a:lnTo>
                  <a:lnTo>
                    <a:pt x="242150" y="434123"/>
                  </a:lnTo>
                  <a:lnTo>
                    <a:pt x="268164" y="408104"/>
                  </a:lnTo>
                  <a:lnTo>
                    <a:pt x="284085" y="371681"/>
                  </a:lnTo>
                  <a:lnTo>
                    <a:pt x="289915" y="324853"/>
                  </a:lnTo>
                  <a:lnTo>
                    <a:pt x="236194" y="324853"/>
                  </a:lnTo>
                  <a:lnTo>
                    <a:pt x="231462" y="361376"/>
                  </a:lnTo>
                  <a:lnTo>
                    <a:pt x="217266" y="387467"/>
                  </a:lnTo>
                  <a:lnTo>
                    <a:pt x="193605" y="403123"/>
                  </a:lnTo>
                  <a:lnTo>
                    <a:pt x="160477" y="408343"/>
                  </a:lnTo>
                  <a:lnTo>
                    <a:pt x="127356" y="402882"/>
                  </a:lnTo>
                  <a:lnTo>
                    <a:pt x="103698" y="386500"/>
                  </a:lnTo>
                  <a:lnTo>
                    <a:pt x="89504" y="359195"/>
                  </a:lnTo>
                  <a:lnTo>
                    <a:pt x="84772" y="320967"/>
                  </a:lnTo>
                  <a:lnTo>
                    <a:pt x="84772" y="271157"/>
                  </a:lnTo>
                  <a:lnTo>
                    <a:pt x="126082" y="269598"/>
                  </a:lnTo>
                  <a:lnTo>
                    <a:pt x="161369" y="264923"/>
                  </a:lnTo>
                  <a:lnTo>
                    <a:pt x="213868" y="246240"/>
                  </a:lnTo>
                  <a:lnTo>
                    <a:pt x="246632" y="211213"/>
                  </a:lnTo>
                  <a:lnTo>
                    <a:pt x="264033" y="155955"/>
                  </a:lnTo>
                  <a:lnTo>
                    <a:pt x="352031" y="155955"/>
                  </a:lnTo>
                  <a:lnTo>
                    <a:pt x="352031" y="111302"/>
                  </a:lnTo>
                  <a:lnTo>
                    <a:pt x="267906" y="111302"/>
                  </a:lnTo>
                  <a:lnTo>
                    <a:pt x="268325" y="106133"/>
                  </a:lnTo>
                  <a:lnTo>
                    <a:pt x="268554" y="98145"/>
                  </a:lnTo>
                  <a:lnTo>
                    <a:pt x="268554" y="44653"/>
                  </a:lnTo>
                  <a:lnTo>
                    <a:pt x="352031" y="44653"/>
                  </a:lnTo>
                  <a:lnTo>
                    <a:pt x="35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31297" y="3934931"/>
              <a:ext cx="523835" cy="5238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291112" y="1996097"/>
              <a:ext cx="842010" cy="2253615"/>
            </a:xfrm>
            <a:custGeom>
              <a:avLst/>
              <a:gdLst/>
              <a:ahLst/>
              <a:cxnLst/>
              <a:rect l="l" t="t" r="r" b="b"/>
              <a:pathLst>
                <a:path w="842009" h="2253615">
                  <a:moveTo>
                    <a:pt x="0" y="2253424"/>
                  </a:moveTo>
                  <a:lnTo>
                    <a:pt x="36639" y="2253424"/>
                  </a:lnTo>
                  <a:lnTo>
                    <a:pt x="85471" y="2251560"/>
                  </a:lnTo>
                  <a:lnTo>
                    <a:pt x="133510" y="2246044"/>
                  </a:lnTo>
                  <a:lnTo>
                    <a:pt x="180590" y="2236989"/>
                  </a:lnTo>
                  <a:lnTo>
                    <a:pt x="226547" y="2224508"/>
                  </a:lnTo>
                  <a:lnTo>
                    <a:pt x="271214" y="2208714"/>
                  </a:lnTo>
                  <a:lnTo>
                    <a:pt x="314426" y="2189719"/>
                  </a:lnTo>
                  <a:lnTo>
                    <a:pt x="356018" y="2167637"/>
                  </a:lnTo>
                  <a:lnTo>
                    <a:pt x="395824" y="2142580"/>
                  </a:lnTo>
                  <a:lnTo>
                    <a:pt x="433677" y="2114662"/>
                  </a:lnTo>
                  <a:lnTo>
                    <a:pt x="469414" y="2083995"/>
                  </a:lnTo>
                  <a:lnTo>
                    <a:pt x="502867" y="2050693"/>
                  </a:lnTo>
                  <a:lnTo>
                    <a:pt x="533873" y="2014867"/>
                  </a:lnTo>
                  <a:lnTo>
                    <a:pt x="562264" y="1976633"/>
                  </a:lnTo>
                  <a:lnTo>
                    <a:pt x="587875" y="1936101"/>
                  </a:lnTo>
                  <a:lnTo>
                    <a:pt x="610542" y="1893385"/>
                  </a:lnTo>
                  <a:lnTo>
                    <a:pt x="630097" y="1848599"/>
                  </a:lnTo>
                  <a:lnTo>
                    <a:pt x="797839" y="1420558"/>
                  </a:lnTo>
                  <a:lnTo>
                    <a:pt x="814826" y="1371403"/>
                  </a:lnTo>
                  <a:lnTo>
                    <a:pt x="827686" y="1321321"/>
                  </a:lnTo>
                  <a:lnTo>
                    <a:pt x="836415" y="1270567"/>
                  </a:lnTo>
                  <a:lnTo>
                    <a:pt x="841013" y="1219395"/>
                  </a:lnTo>
                  <a:lnTo>
                    <a:pt x="841477" y="1168058"/>
                  </a:lnTo>
                  <a:lnTo>
                    <a:pt x="837803" y="1116812"/>
                  </a:lnTo>
                  <a:lnTo>
                    <a:pt x="829991" y="1065909"/>
                  </a:lnTo>
                  <a:lnTo>
                    <a:pt x="818038" y="1015604"/>
                  </a:lnTo>
                  <a:lnTo>
                    <a:pt x="801941" y="966152"/>
                  </a:lnTo>
                  <a:lnTo>
                    <a:pt x="597560" y="415582"/>
                  </a:lnTo>
                  <a:lnTo>
                    <a:pt x="578494" y="369745"/>
                  </a:lnTo>
                  <a:lnTo>
                    <a:pt x="556188" y="325998"/>
                  </a:lnTo>
                  <a:lnTo>
                    <a:pt x="530813" y="284461"/>
                  </a:lnTo>
                  <a:lnTo>
                    <a:pt x="502541" y="245253"/>
                  </a:lnTo>
                  <a:lnTo>
                    <a:pt x="471545" y="208494"/>
                  </a:lnTo>
                  <a:lnTo>
                    <a:pt x="437996" y="174304"/>
                  </a:lnTo>
                  <a:lnTo>
                    <a:pt x="402067" y="142802"/>
                  </a:lnTo>
                  <a:lnTo>
                    <a:pt x="363931" y="114107"/>
                  </a:lnTo>
                  <a:lnTo>
                    <a:pt x="323758" y="88341"/>
                  </a:lnTo>
                  <a:lnTo>
                    <a:pt x="281721" y="65621"/>
                  </a:lnTo>
                  <a:lnTo>
                    <a:pt x="237993" y="46069"/>
                  </a:lnTo>
                  <a:lnTo>
                    <a:pt x="192745" y="29803"/>
                  </a:lnTo>
                  <a:lnTo>
                    <a:pt x="146150" y="16943"/>
                  </a:lnTo>
                  <a:lnTo>
                    <a:pt x="98379" y="7610"/>
                  </a:lnTo>
                  <a:lnTo>
                    <a:pt x="49605" y="192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4E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9552775" y="6249049"/>
            <a:ext cx="245999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sz="5950" b="1" spc="135" dirty="0">
                <a:solidFill>
                  <a:srgbClr val="92978D"/>
                </a:solidFill>
                <a:latin typeface="Carlito"/>
                <a:cs typeface="Carlito"/>
              </a:rPr>
              <a:t>0</a:t>
            </a:r>
            <a:r>
              <a:rPr lang="en-US" sz="5950" b="1" spc="135" dirty="0">
                <a:solidFill>
                  <a:srgbClr val="92978D"/>
                </a:solidFill>
                <a:latin typeface="Carlito"/>
                <a:cs typeface="Carlito"/>
              </a:rPr>
              <a:t>6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89" name="object 60">
            <a:extLst>
              <a:ext uri="{FF2B5EF4-FFF2-40B4-BE49-F238E27FC236}">
                <a16:creationId xmlns:a16="http://schemas.microsoft.com/office/drawing/2014/main" id="{10B24D09-74A1-467E-ABE6-AA672288B928}"/>
              </a:ext>
            </a:extLst>
          </p:cNvPr>
          <p:cNvSpPr txBox="1"/>
          <p:nvPr/>
        </p:nvSpPr>
        <p:spPr>
          <a:xfrm>
            <a:off x="5786635" y="4883676"/>
            <a:ext cx="1051560" cy="25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lang="en-IN" sz="1600" spc="-20" dirty="0">
                <a:solidFill>
                  <a:srgbClr val="221F1F"/>
                </a:solidFill>
                <a:latin typeface="Aroania"/>
                <a:cs typeface="Aroania"/>
              </a:rPr>
              <a:t>Turn Over</a:t>
            </a:r>
            <a:endParaRPr sz="1600" dirty="0">
              <a:latin typeface="Aroania"/>
              <a:cs typeface="Aroania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5F2E83C-E48D-49B4-8FFB-D03251BCF2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5020" y="1027733"/>
            <a:ext cx="2048510" cy="35201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en-IN" sz="1500" b="1" spc="-15" dirty="0">
                <a:solidFill>
                  <a:srgbClr val="EC8322"/>
                </a:solidFill>
                <a:latin typeface="Carlito"/>
                <a:cs typeface="Carlito"/>
              </a:rPr>
              <a:t>Lorem </a:t>
            </a:r>
            <a:r>
              <a:rPr lang="en-IN" sz="1500" b="1" spc="-15" dirty="0" err="1">
                <a:solidFill>
                  <a:srgbClr val="EC8322"/>
                </a:solidFill>
                <a:latin typeface="Carlito"/>
                <a:cs typeface="Carlito"/>
              </a:rPr>
              <a:t>Iosum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213" y="0"/>
            <a:ext cx="3112770" cy="2323465"/>
          </a:xfrm>
          <a:custGeom>
            <a:avLst/>
            <a:gdLst/>
            <a:ahLst/>
            <a:cxnLst/>
            <a:rect l="l" t="t" r="r" b="b"/>
            <a:pathLst>
              <a:path w="3112770" h="2323465">
                <a:moveTo>
                  <a:pt x="3112681" y="0"/>
                </a:moveTo>
                <a:lnTo>
                  <a:pt x="0" y="0"/>
                </a:lnTo>
                <a:lnTo>
                  <a:pt x="0" y="2323185"/>
                </a:lnTo>
                <a:lnTo>
                  <a:pt x="1508544" y="2058797"/>
                </a:lnTo>
                <a:lnTo>
                  <a:pt x="3112681" y="2323185"/>
                </a:lnTo>
                <a:lnTo>
                  <a:pt x="3112681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400" y="768586"/>
            <a:ext cx="2783840" cy="104584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3620"/>
              </a:lnSpc>
              <a:spcBef>
                <a:spcPts val="880"/>
              </a:spcBef>
            </a:pPr>
            <a:r>
              <a:rPr spc="80" dirty="0"/>
              <a:t>Go-</a:t>
            </a:r>
            <a:r>
              <a:rPr spc="45" dirty="0"/>
              <a:t>t</a:t>
            </a:r>
            <a:r>
              <a:rPr spc="90" dirty="0"/>
              <a:t>o-Mar</a:t>
            </a:r>
            <a:r>
              <a:rPr spc="-20" dirty="0"/>
              <a:t>k</a:t>
            </a:r>
            <a:r>
              <a:rPr spc="60" dirty="0"/>
              <a:t>e</a:t>
            </a:r>
            <a:r>
              <a:rPr spc="5" dirty="0"/>
              <a:t>t  </a:t>
            </a:r>
            <a:r>
              <a:rPr spc="60" dirty="0"/>
              <a:t>Strategy</a:t>
            </a:r>
          </a:p>
        </p:txBody>
      </p:sp>
      <p:sp>
        <p:nvSpPr>
          <p:cNvPr id="13" name="object 13"/>
          <p:cNvSpPr/>
          <p:nvPr/>
        </p:nvSpPr>
        <p:spPr>
          <a:xfrm>
            <a:off x="188261" y="5472939"/>
            <a:ext cx="7219597" cy="1547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702735" y="919873"/>
            <a:ext cx="7578725" cy="2038350"/>
            <a:chOff x="3702735" y="919873"/>
            <a:chExt cx="7578725" cy="2038350"/>
          </a:xfrm>
        </p:grpSpPr>
        <p:sp>
          <p:nvSpPr>
            <p:cNvPr id="45" name="object 45"/>
            <p:cNvSpPr/>
            <p:nvPr/>
          </p:nvSpPr>
          <p:spPr>
            <a:xfrm>
              <a:off x="3709085" y="926223"/>
              <a:ext cx="2643505" cy="2025650"/>
            </a:xfrm>
            <a:custGeom>
              <a:avLst/>
              <a:gdLst/>
              <a:ahLst/>
              <a:cxnLst/>
              <a:rect l="l" t="t" r="r" b="b"/>
              <a:pathLst>
                <a:path w="2643504" h="2025650">
                  <a:moveTo>
                    <a:pt x="2397201" y="2025370"/>
                  </a:moveTo>
                  <a:lnTo>
                    <a:pt x="245706" y="2025370"/>
                  </a:lnTo>
                  <a:lnTo>
                    <a:pt x="196188" y="2020378"/>
                  </a:lnTo>
                  <a:lnTo>
                    <a:pt x="150066" y="2006061"/>
                  </a:lnTo>
                  <a:lnTo>
                    <a:pt x="108330" y="1983407"/>
                  </a:lnTo>
                  <a:lnTo>
                    <a:pt x="71966" y="1953404"/>
                  </a:lnTo>
                  <a:lnTo>
                    <a:pt x="41963" y="1917040"/>
                  </a:lnTo>
                  <a:lnTo>
                    <a:pt x="19308" y="1875303"/>
                  </a:lnTo>
                  <a:lnTo>
                    <a:pt x="4991" y="1829182"/>
                  </a:lnTo>
                  <a:lnTo>
                    <a:pt x="0" y="1779663"/>
                  </a:lnTo>
                  <a:lnTo>
                    <a:pt x="0" y="245719"/>
                  </a:lnTo>
                  <a:lnTo>
                    <a:pt x="4991" y="196197"/>
                  </a:lnTo>
                  <a:lnTo>
                    <a:pt x="19308" y="150072"/>
                  </a:lnTo>
                  <a:lnTo>
                    <a:pt x="41963" y="108333"/>
                  </a:lnTo>
                  <a:lnTo>
                    <a:pt x="71966" y="71967"/>
                  </a:lnTo>
                  <a:lnTo>
                    <a:pt x="108330" y="41963"/>
                  </a:lnTo>
                  <a:lnTo>
                    <a:pt x="150066" y="19309"/>
                  </a:lnTo>
                  <a:lnTo>
                    <a:pt x="196188" y="4991"/>
                  </a:lnTo>
                  <a:lnTo>
                    <a:pt x="245706" y="0"/>
                  </a:lnTo>
                  <a:lnTo>
                    <a:pt x="2397201" y="0"/>
                  </a:lnTo>
                  <a:lnTo>
                    <a:pt x="2446719" y="4991"/>
                  </a:lnTo>
                  <a:lnTo>
                    <a:pt x="2492841" y="19309"/>
                  </a:lnTo>
                  <a:lnTo>
                    <a:pt x="2534577" y="41963"/>
                  </a:lnTo>
                  <a:lnTo>
                    <a:pt x="2570941" y="71967"/>
                  </a:lnTo>
                  <a:lnTo>
                    <a:pt x="2600945" y="108333"/>
                  </a:lnTo>
                  <a:lnTo>
                    <a:pt x="2623599" y="150072"/>
                  </a:lnTo>
                  <a:lnTo>
                    <a:pt x="2637916" y="196197"/>
                  </a:lnTo>
                  <a:lnTo>
                    <a:pt x="2642908" y="245719"/>
                  </a:lnTo>
                  <a:lnTo>
                    <a:pt x="2642908" y="1779663"/>
                  </a:lnTo>
                  <a:lnTo>
                    <a:pt x="2637916" y="1829182"/>
                  </a:lnTo>
                  <a:lnTo>
                    <a:pt x="2623599" y="1875303"/>
                  </a:lnTo>
                  <a:lnTo>
                    <a:pt x="2600945" y="1917040"/>
                  </a:lnTo>
                  <a:lnTo>
                    <a:pt x="2570941" y="1953404"/>
                  </a:lnTo>
                  <a:lnTo>
                    <a:pt x="2534577" y="1983407"/>
                  </a:lnTo>
                  <a:lnTo>
                    <a:pt x="2492841" y="2006061"/>
                  </a:lnTo>
                  <a:lnTo>
                    <a:pt x="2446719" y="2020378"/>
                  </a:lnTo>
                  <a:lnTo>
                    <a:pt x="2397201" y="2025370"/>
                  </a:lnTo>
                  <a:close/>
                </a:path>
              </a:pathLst>
            </a:custGeom>
            <a:ln w="12700">
              <a:solidFill>
                <a:srgbClr val="E4E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61023" y="926223"/>
              <a:ext cx="2393315" cy="2025650"/>
            </a:xfrm>
            <a:custGeom>
              <a:avLst/>
              <a:gdLst/>
              <a:ahLst/>
              <a:cxnLst/>
              <a:rect l="l" t="t" r="r" b="b"/>
              <a:pathLst>
                <a:path w="2393315" h="2025650">
                  <a:moveTo>
                    <a:pt x="2158911" y="2025370"/>
                  </a:moveTo>
                  <a:lnTo>
                    <a:pt x="233794" y="2025370"/>
                  </a:lnTo>
                  <a:lnTo>
                    <a:pt x="186676" y="2020620"/>
                  </a:lnTo>
                  <a:lnTo>
                    <a:pt x="142791" y="2006997"/>
                  </a:lnTo>
                  <a:lnTo>
                    <a:pt x="103077" y="1985442"/>
                  </a:lnTo>
                  <a:lnTo>
                    <a:pt x="68476" y="1956893"/>
                  </a:lnTo>
                  <a:lnTo>
                    <a:pt x="39928" y="1922292"/>
                  </a:lnTo>
                  <a:lnTo>
                    <a:pt x="18372" y="1882579"/>
                  </a:lnTo>
                  <a:lnTo>
                    <a:pt x="4749" y="1838693"/>
                  </a:lnTo>
                  <a:lnTo>
                    <a:pt x="0" y="1791576"/>
                  </a:lnTo>
                  <a:lnTo>
                    <a:pt x="0" y="233794"/>
                  </a:lnTo>
                  <a:lnTo>
                    <a:pt x="4749" y="186676"/>
                  </a:lnTo>
                  <a:lnTo>
                    <a:pt x="18372" y="142791"/>
                  </a:lnTo>
                  <a:lnTo>
                    <a:pt x="39928" y="103077"/>
                  </a:lnTo>
                  <a:lnTo>
                    <a:pt x="68476" y="68476"/>
                  </a:lnTo>
                  <a:lnTo>
                    <a:pt x="103077" y="39928"/>
                  </a:lnTo>
                  <a:lnTo>
                    <a:pt x="142791" y="18372"/>
                  </a:lnTo>
                  <a:lnTo>
                    <a:pt x="186676" y="4749"/>
                  </a:lnTo>
                  <a:lnTo>
                    <a:pt x="233794" y="0"/>
                  </a:lnTo>
                  <a:lnTo>
                    <a:pt x="2158911" y="0"/>
                  </a:lnTo>
                  <a:lnTo>
                    <a:pt x="2206028" y="4749"/>
                  </a:lnTo>
                  <a:lnTo>
                    <a:pt x="2249914" y="18372"/>
                  </a:lnTo>
                  <a:lnTo>
                    <a:pt x="2289627" y="39928"/>
                  </a:lnTo>
                  <a:lnTo>
                    <a:pt x="2324228" y="68476"/>
                  </a:lnTo>
                  <a:lnTo>
                    <a:pt x="2352776" y="103077"/>
                  </a:lnTo>
                  <a:lnTo>
                    <a:pt x="2374332" y="142791"/>
                  </a:lnTo>
                  <a:lnTo>
                    <a:pt x="2387955" y="186676"/>
                  </a:lnTo>
                  <a:lnTo>
                    <a:pt x="2392705" y="233794"/>
                  </a:lnTo>
                  <a:lnTo>
                    <a:pt x="2392705" y="1791576"/>
                  </a:lnTo>
                  <a:lnTo>
                    <a:pt x="2387955" y="1838693"/>
                  </a:lnTo>
                  <a:lnTo>
                    <a:pt x="2374332" y="1882579"/>
                  </a:lnTo>
                  <a:lnTo>
                    <a:pt x="2352776" y="1922292"/>
                  </a:lnTo>
                  <a:lnTo>
                    <a:pt x="2324228" y="1956893"/>
                  </a:lnTo>
                  <a:lnTo>
                    <a:pt x="2289627" y="1985442"/>
                  </a:lnTo>
                  <a:lnTo>
                    <a:pt x="2249914" y="2006997"/>
                  </a:lnTo>
                  <a:lnTo>
                    <a:pt x="2206028" y="2020620"/>
                  </a:lnTo>
                  <a:lnTo>
                    <a:pt x="2158911" y="2025370"/>
                  </a:lnTo>
                  <a:close/>
                </a:path>
              </a:pathLst>
            </a:custGeom>
            <a:ln w="12700">
              <a:solidFill>
                <a:srgbClr val="E4E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62365" y="926223"/>
              <a:ext cx="2712720" cy="2025650"/>
            </a:xfrm>
            <a:custGeom>
              <a:avLst/>
              <a:gdLst/>
              <a:ahLst/>
              <a:cxnLst/>
              <a:rect l="l" t="t" r="r" b="b"/>
              <a:pathLst>
                <a:path w="2712720" h="2025650">
                  <a:moveTo>
                    <a:pt x="2463533" y="2025370"/>
                  </a:moveTo>
                  <a:lnTo>
                    <a:pt x="248920" y="2025370"/>
                  </a:lnTo>
                  <a:lnTo>
                    <a:pt x="204175" y="2021360"/>
                  </a:lnTo>
                  <a:lnTo>
                    <a:pt x="162062" y="2009797"/>
                  </a:lnTo>
                  <a:lnTo>
                    <a:pt x="123284" y="1991386"/>
                  </a:lnTo>
                  <a:lnTo>
                    <a:pt x="88542" y="1966828"/>
                  </a:lnTo>
                  <a:lnTo>
                    <a:pt x="58541" y="1936827"/>
                  </a:lnTo>
                  <a:lnTo>
                    <a:pt x="33984" y="1902086"/>
                  </a:lnTo>
                  <a:lnTo>
                    <a:pt x="15572" y="1863307"/>
                  </a:lnTo>
                  <a:lnTo>
                    <a:pt x="4010" y="1821195"/>
                  </a:lnTo>
                  <a:lnTo>
                    <a:pt x="0" y="1776450"/>
                  </a:lnTo>
                  <a:lnTo>
                    <a:pt x="0" y="248920"/>
                  </a:lnTo>
                  <a:lnTo>
                    <a:pt x="4010" y="204178"/>
                  </a:lnTo>
                  <a:lnTo>
                    <a:pt x="15572" y="162067"/>
                  </a:lnTo>
                  <a:lnTo>
                    <a:pt x="33984" y="123289"/>
                  </a:lnTo>
                  <a:lnTo>
                    <a:pt x="58541" y="88548"/>
                  </a:lnTo>
                  <a:lnTo>
                    <a:pt x="88542" y="58546"/>
                  </a:lnTo>
                  <a:lnTo>
                    <a:pt x="123284" y="33987"/>
                  </a:lnTo>
                  <a:lnTo>
                    <a:pt x="162062" y="15574"/>
                  </a:lnTo>
                  <a:lnTo>
                    <a:pt x="204175" y="4010"/>
                  </a:lnTo>
                  <a:lnTo>
                    <a:pt x="248920" y="0"/>
                  </a:lnTo>
                  <a:lnTo>
                    <a:pt x="2463533" y="0"/>
                  </a:lnTo>
                  <a:lnTo>
                    <a:pt x="2508277" y="4010"/>
                  </a:lnTo>
                  <a:lnTo>
                    <a:pt x="2550390" y="15574"/>
                  </a:lnTo>
                  <a:lnTo>
                    <a:pt x="2589169" y="33987"/>
                  </a:lnTo>
                  <a:lnTo>
                    <a:pt x="2623910" y="58546"/>
                  </a:lnTo>
                  <a:lnTo>
                    <a:pt x="2653911" y="88548"/>
                  </a:lnTo>
                  <a:lnTo>
                    <a:pt x="2678469" y="123289"/>
                  </a:lnTo>
                  <a:lnTo>
                    <a:pt x="2696880" y="162067"/>
                  </a:lnTo>
                  <a:lnTo>
                    <a:pt x="2708442" y="204178"/>
                  </a:lnTo>
                  <a:lnTo>
                    <a:pt x="2712453" y="248920"/>
                  </a:lnTo>
                  <a:lnTo>
                    <a:pt x="2712453" y="1776450"/>
                  </a:lnTo>
                  <a:lnTo>
                    <a:pt x="2708442" y="1821195"/>
                  </a:lnTo>
                  <a:lnTo>
                    <a:pt x="2696880" y="1863307"/>
                  </a:lnTo>
                  <a:lnTo>
                    <a:pt x="2678469" y="1902086"/>
                  </a:lnTo>
                  <a:lnTo>
                    <a:pt x="2653911" y="1936827"/>
                  </a:lnTo>
                  <a:lnTo>
                    <a:pt x="2623910" y="1966828"/>
                  </a:lnTo>
                  <a:lnTo>
                    <a:pt x="2589169" y="1991386"/>
                  </a:lnTo>
                  <a:lnTo>
                    <a:pt x="2550390" y="2009797"/>
                  </a:lnTo>
                  <a:lnTo>
                    <a:pt x="2508277" y="2021360"/>
                  </a:lnTo>
                  <a:lnTo>
                    <a:pt x="2463533" y="2025370"/>
                  </a:lnTo>
                  <a:close/>
                </a:path>
              </a:pathLst>
            </a:custGeom>
            <a:ln w="12700">
              <a:solidFill>
                <a:srgbClr val="E4E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552775" y="6249012"/>
            <a:ext cx="245999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z="950" spc="5" dirty="0">
                <a:latin typeface="Aroania"/>
                <a:cs typeface="Aroania"/>
              </a:rPr>
              <a:t>P</a:t>
            </a:r>
            <a:r>
              <a:rPr sz="950" spc="-15" dirty="0">
                <a:latin typeface="Aroania"/>
                <a:cs typeface="Aroania"/>
              </a:rPr>
              <a:t>r</a:t>
            </a:r>
            <a:r>
              <a:rPr sz="950" spc="10" dirty="0">
                <a:latin typeface="Aroania"/>
                <a:cs typeface="Aroania"/>
              </a:rPr>
              <a:t>oprie</a:t>
            </a:r>
            <a:r>
              <a:rPr sz="950" dirty="0">
                <a:latin typeface="Aroania"/>
                <a:cs typeface="Aroania"/>
              </a:rPr>
              <a:t>tar</a:t>
            </a:r>
            <a:r>
              <a:rPr sz="950" spc="-25" dirty="0">
                <a:latin typeface="Aroania"/>
                <a:cs typeface="Aroania"/>
              </a:rPr>
              <a:t>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25" dirty="0">
                <a:latin typeface="Aroania"/>
                <a:cs typeface="Aroania"/>
              </a:rPr>
              <a:t> </a:t>
            </a:r>
            <a:r>
              <a:rPr sz="950" spc="-5" dirty="0">
                <a:latin typeface="Aroania"/>
                <a:cs typeface="Aroania"/>
              </a:rPr>
              <a:t>Co</a:t>
            </a:r>
            <a:r>
              <a:rPr sz="950" spc="-10" dirty="0">
                <a:latin typeface="Aroania"/>
                <a:cs typeface="Aroania"/>
              </a:rPr>
              <a:t>n</a:t>
            </a:r>
            <a:r>
              <a:rPr sz="950" spc="20" dirty="0">
                <a:latin typeface="Aroania"/>
                <a:cs typeface="Aroania"/>
              </a:rPr>
              <a:t>ﬁde</a:t>
            </a:r>
            <a:r>
              <a:rPr sz="950" spc="5" dirty="0">
                <a:latin typeface="Aroania"/>
                <a:cs typeface="Aroania"/>
              </a:rPr>
              <a:t>n</a:t>
            </a:r>
            <a:r>
              <a:rPr sz="950" dirty="0">
                <a:latin typeface="Aroania"/>
                <a:cs typeface="Aroania"/>
              </a:rPr>
              <a:t>tia</a:t>
            </a:r>
            <a:r>
              <a:rPr sz="950" spc="5" dirty="0">
                <a:latin typeface="Aroania"/>
                <a:cs typeface="Aroania"/>
              </a:rPr>
              <a:t>l</a:t>
            </a:r>
            <a:r>
              <a:rPr sz="950" dirty="0">
                <a:latin typeface="Aroania"/>
                <a:cs typeface="Aroania"/>
              </a:rPr>
              <a:t>	</a:t>
            </a:r>
            <a:r>
              <a:rPr sz="5950" b="1" spc="135" dirty="0">
                <a:solidFill>
                  <a:srgbClr val="92978D"/>
                </a:solidFill>
                <a:latin typeface="Carlito"/>
                <a:cs typeface="Carlito"/>
              </a:rPr>
              <a:t>0</a:t>
            </a:r>
            <a:r>
              <a:rPr lang="en-IN" sz="5950" b="1" spc="135" dirty="0">
                <a:solidFill>
                  <a:srgbClr val="92978D"/>
                </a:solidFill>
                <a:latin typeface="Carlito"/>
                <a:cs typeface="Carlito"/>
              </a:rPr>
              <a:t>7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AACAA741-F2F6-495C-93F2-8154B987BF29}"/>
              </a:ext>
            </a:extLst>
          </p:cNvPr>
          <p:cNvSpPr/>
          <p:nvPr/>
        </p:nvSpPr>
        <p:spPr>
          <a:xfrm>
            <a:off x="8711844" y="3440912"/>
            <a:ext cx="2216150" cy="1205865"/>
          </a:xfrm>
          <a:custGeom>
            <a:avLst/>
            <a:gdLst/>
            <a:ahLst/>
            <a:cxnLst/>
            <a:rect l="l" t="t" r="r" b="b"/>
            <a:pathLst>
              <a:path w="2216150" h="1205864">
                <a:moveTo>
                  <a:pt x="1771878" y="0"/>
                </a:moveTo>
                <a:lnTo>
                  <a:pt x="443953" y="0"/>
                </a:lnTo>
                <a:lnTo>
                  <a:pt x="395580" y="2605"/>
                </a:lnTo>
                <a:lnTo>
                  <a:pt x="348716" y="10239"/>
                </a:lnTo>
                <a:lnTo>
                  <a:pt x="303631" y="22633"/>
                </a:lnTo>
                <a:lnTo>
                  <a:pt x="260596" y="39514"/>
                </a:lnTo>
                <a:lnTo>
                  <a:pt x="219883" y="60613"/>
                </a:lnTo>
                <a:lnTo>
                  <a:pt x="181761" y="85658"/>
                </a:lnTo>
                <a:lnTo>
                  <a:pt x="146503" y="114378"/>
                </a:lnTo>
                <a:lnTo>
                  <a:pt x="114378" y="146503"/>
                </a:lnTo>
                <a:lnTo>
                  <a:pt x="85658" y="181761"/>
                </a:lnTo>
                <a:lnTo>
                  <a:pt x="60613" y="219883"/>
                </a:lnTo>
                <a:lnTo>
                  <a:pt x="39514" y="260596"/>
                </a:lnTo>
                <a:lnTo>
                  <a:pt x="22633" y="303631"/>
                </a:lnTo>
                <a:lnTo>
                  <a:pt x="10239" y="348716"/>
                </a:lnTo>
                <a:lnTo>
                  <a:pt x="2605" y="395580"/>
                </a:lnTo>
                <a:lnTo>
                  <a:pt x="0" y="443953"/>
                </a:lnTo>
                <a:lnTo>
                  <a:pt x="0" y="1205293"/>
                </a:lnTo>
                <a:lnTo>
                  <a:pt x="1771878" y="1205293"/>
                </a:lnTo>
                <a:lnTo>
                  <a:pt x="1820251" y="1202688"/>
                </a:lnTo>
                <a:lnTo>
                  <a:pt x="1867116" y="1195053"/>
                </a:lnTo>
                <a:lnTo>
                  <a:pt x="1912201" y="1182660"/>
                </a:lnTo>
                <a:lnTo>
                  <a:pt x="1955235" y="1165778"/>
                </a:lnTo>
                <a:lnTo>
                  <a:pt x="1995949" y="1144680"/>
                </a:lnTo>
                <a:lnTo>
                  <a:pt x="2034070" y="1119635"/>
                </a:lnTo>
                <a:lnTo>
                  <a:pt x="2069329" y="1090915"/>
                </a:lnTo>
                <a:lnTo>
                  <a:pt x="2101454" y="1058790"/>
                </a:lnTo>
                <a:lnTo>
                  <a:pt x="2130174" y="1023531"/>
                </a:lnTo>
                <a:lnTo>
                  <a:pt x="2155219" y="985410"/>
                </a:lnTo>
                <a:lnTo>
                  <a:pt x="2176317" y="944696"/>
                </a:lnTo>
                <a:lnTo>
                  <a:pt x="2193199" y="901662"/>
                </a:lnTo>
                <a:lnTo>
                  <a:pt x="2205592" y="856577"/>
                </a:lnTo>
                <a:lnTo>
                  <a:pt x="2213227" y="809712"/>
                </a:lnTo>
                <a:lnTo>
                  <a:pt x="2215832" y="761339"/>
                </a:lnTo>
                <a:lnTo>
                  <a:pt x="2215832" y="443953"/>
                </a:lnTo>
                <a:lnTo>
                  <a:pt x="2213227" y="395580"/>
                </a:lnTo>
                <a:lnTo>
                  <a:pt x="2205592" y="348716"/>
                </a:lnTo>
                <a:lnTo>
                  <a:pt x="2193199" y="303631"/>
                </a:lnTo>
                <a:lnTo>
                  <a:pt x="2176317" y="260596"/>
                </a:lnTo>
                <a:lnTo>
                  <a:pt x="2155219" y="219883"/>
                </a:lnTo>
                <a:lnTo>
                  <a:pt x="2130174" y="181761"/>
                </a:lnTo>
                <a:lnTo>
                  <a:pt x="2101454" y="146503"/>
                </a:lnTo>
                <a:lnTo>
                  <a:pt x="2069329" y="114378"/>
                </a:lnTo>
                <a:lnTo>
                  <a:pt x="2034070" y="85658"/>
                </a:lnTo>
                <a:lnTo>
                  <a:pt x="1995949" y="60613"/>
                </a:lnTo>
                <a:lnTo>
                  <a:pt x="1955235" y="39514"/>
                </a:lnTo>
                <a:lnTo>
                  <a:pt x="1912201" y="22633"/>
                </a:lnTo>
                <a:lnTo>
                  <a:pt x="1867116" y="10239"/>
                </a:lnTo>
                <a:lnTo>
                  <a:pt x="1820251" y="2605"/>
                </a:lnTo>
                <a:lnTo>
                  <a:pt x="1771878" y="0"/>
                </a:lnTo>
                <a:close/>
              </a:path>
            </a:pathLst>
          </a:custGeom>
          <a:solidFill>
            <a:srgbClr val="D4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9">
            <a:extLst>
              <a:ext uri="{FF2B5EF4-FFF2-40B4-BE49-F238E27FC236}">
                <a16:creationId xmlns:a16="http://schemas.microsoft.com/office/drawing/2014/main" id="{F49A85D3-ED32-46ED-80AD-E17FB37B896D}"/>
              </a:ext>
            </a:extLst>
          </p:cNvPr>
          <p:cNvSpPr txBox="1"/>
          <p:nvPr/>
        </p:nvSpPr>
        <p:spPr>
          <a:xfrm>
            <a:off x="8980447" y="3577988"/>
            <a:ext cx="1081405" cy="86882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IN" sz="5550" b="1" spc="5" dirty="0">
                <a:solidFill>
                  <a:srgbClr val="EC8322"/>
                </a:solidFill>
                <a:latin typeface="Carlito"/>
                <a:cs typeface="Carlito"/>
              </a:rPr>
              <a:t>00</a:t>
            </a:r>
            <a:endParaRPr sz="5550" dirty="0">
              <a:latin typeface="Carlito"/>
              <a:cs typeface="Carlito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DD8B0EC1-A50F-4D00-A754-DBFFA96275DB}"/>
              </a:ext>
            </a:extLst>
          </p:cNvPr>
          <p:cNvSpPr txBox="1"/>
          <p:nvPr/>
        </p:nvSpPr>
        <p:spPr>
          <a:xfrm>
            <a:off x="9849194" y="3721346"/>
            <a:ext cx="796290" cy="64222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1590" marR="5080" indent="-9525">
              <a:lnSpc>
                <a:spcPts val="2039"/>
              </a:lnSpc>
              <a:spcBef>
                <a:spcPts val="480"/>
              </a:spcBef>
            </a:pPr>
            <a:r>
              <a:rPr lang="en-IN" sz="2000" b="1" spc="5" dirty="0">
                <a:solidFill>
                  <a:srgbClr val="151515"/>
                </a:solidFill>
                <a:latin typeface="Carlito"/>
                <a:cs typeface="Carlito"/>
              </a:rPr>
              <a:t>Lorem</a:t>
            </a:r>
          </a:p>
          <a:p>
            <a:pPr marL="21590" marR="5080" indent="-9525">
              <a:lnSpc>
                <a:spcPts val="2039"/>
              </a:lnSpc>
              <a:spcBef>
                <a:spcPts val="480"/>
              </a:spcBef>
            </a:pPr>
            <a:r>
              <a:rPr lang="en-IN" sz="2000" b="1" spc="5" dirty="0">
                <a:solidFill>
                  <a:srgbClr val="151515"/>
                </a:solidFill>
                <a:latin typeface="Carlito"/>
                <a:cs typeface="Carlito"/>
              </a:rPr>
              <a:t>Ipsum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FD892938-B7B2-4F7B-BBE4-C6265F0ABE5B}"/>
              </a:ext>
            </a:extLst>
          </p:cNvPr>
          <p:cNvSpPr txBox="1"/>
          <p:nvPr/>
        </p:nvSpPr>
        <p:spPr>
          <a:xfrm>
            <a:off x="9101505" y="4955502"/>
            <a:ext cx="2434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spc="-20" dirty="0">
                <a:solidFill>
                  <a:srgbClr val="221F1F"/>
                </a:solidFill>
                <a:latin typeface="Aroania"/>
                <a:cs typeface="Aroania"/>
              </a:rPr>
              <a:t>city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907FB94D-17C6-4E33-BCB2-60993FB6D6A5}"/>
              </a:ext>
            </a:extLst>
          </p:cNvPr>
          <p:cNvSpPr txBox="1"/>
          <p:nvPr/>
        </p:nvSpPr>
        <p:spPr>
          <a:xfrm>
            <a:off x="9101505" y="5268226"/>
            <a:ext cx="1961514" cy="20159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355"/>
              </a:spcBef>
            </a:pPr>
            <a:r>
              <a:rPr lang="en-IN" sz="1200" spc="-20" dirty="0" err="1">
                <a:solidFill>
                  <a:srgbClr val="221F1F"/>
                </a:solidFill>
                <a:latin typeface="Aroania"/>
                <a:cs typeface="Aroania"/>
              </a:rPr>
              <a:t>Loction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54" name="object 23">
            <a:extLst>
              <a:ext uri="{FF2B5EF4-FFF2-40B4-BE49-F238E27FC236}">
                <a16:creationId xmlns:a16="http://schemas.microsoft.com/office/drawing/2014/main" id="{1FD1D760-35F3-45F0-8404-CA0A132445D8}"/>
              </a:ext>
            </a:extLst>
          </p:cNvPr>
          <p:cNvSpPr/>
          <p:nvPr/>
        </p:nvSpPr>
        <p:spPr>
          <a:xfrm>
            <a:off x="8711844" y="4918151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29">
                <a:moveTo>
                  <a:pt x="139039" y="0"/>
                </a:moveTo>
                <a:lnTo>
                  <a:pt x="95089" y="7087"/>
                </a:lnTo>
                <a:lnTo>
                  <a:pt x="56921" y="26824"/>
                </a:lnTo>
                <a:lnTo>
                  <a:pt x="26824" y="56921"/>
                </a:lnTo>
                <a:lnTo>
                  <a:pt x="7087" y="95089"/>
                </a:lnTo>
                <a:lnTo>
                  <a:pt x="0" y="139039"/>
                </a:lnTo>
                <a:lnTo>
                  <a:pt x="7087" y="182989"/>
                </a:lnTo>
                <a:lnTo>
                  <a:pt x="26824" y="221157"/>
                </a:lnTo>
                <a:lnTo>
                  <a:pt x="56921" y="251254"/>
                </a:lnTo>
                <a:lnTo>
                  <a:pt x="95089" y="270991"/>
                </a:lnTo>
                <a:lnTo>
                  <a:pt x="139039" y="278079"/>
                </a:lnTo>
                <a:lnTo>
                  <a:pt x="182984" y="270991"/>
                </a:lnTo>
                <a:lnTo>
                  <a:pt x="221152" y="251254"/>
                </a:lnTo>
                <a:lnTo>
                  <a:pt x="251251" y="221157"/>
                </a:lnTo>
                <a:lnTo>
                  <a:pt x="270990" y="182989"/>
                </a:lnTo>
                <a:lnTo>
                  <a:pt x="278079" y="139039"/>
                </a:lnTo>
                <a:lnTo>
                  <a:pt x="270990" y="95089"/>
                </a:lnTo>
                <a:lnTo>
                  <a:pt x="251251" y="56921"/>
                </a:lnTo>
                <a:lnTo>
                  <a:pt x="221152" y="26824"/>
                </a:lnTo>
                <a:lnTo>
                  <a:pt x="182984" y="7087"/>
                </a:lnTo>
                <a:lnTo>
                  <a:pt x="139039" y="0"/>
                </a:lnTo>
                <a:close/>
              </a:path>
            </a:pathLst>
          </a:custGeom>
          <a:solidFill>
            <a:srgbClr val="6DC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4">
            <a:extLst>
              <a:ext uri="{FF2B5EF4-FFF2-40B4-BE49-F238E27FC236}">
                <a16:creationId xmlns:a16="http://schemas.microsoft.com/office/drawing/2014/main" id="{586A74FD-F523-4EC1-BBF2-70597BFEE045}"/>
              </a:ext>
            </a:extLst>
          </p:cNvPr>
          <p:cNvSpPr/>
          <p:nvPr/>
        </p:nvSpPr>
        <p:spPr>
          <a:xfrm>
            <a:off x="8711844" y="5315432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29">
                <a:moveTo>
                  <a:pt x="139039" y="0"/>
                </a:moveTo>
                <a:lnTo>
                  <a:pt x="95089" y="7087"/>
                </a:lnTo>
                <a:lnTo>
                  <a:pt x="56921" y="26824"/>
                </a:lnTo>
                <a:lnTo>
                  <a:pt x="26824" y="56921"/>
                </a:lnTo>
                <a:lnTo>
                  <a:pt x="7087" y="95089"/>
                </a:lnTo>
                <a:lnTo>
                  <a:pt x="0" y="139039"/>
                </a:lnTo>
                <a:lnTo>
                  <a:pt x="7087" y="182989"/>
                </a:lnTo>
                <a:lnTo>
                  <a:pt x="26824" y="221157"/>
                </a:lnTo>
                <a:lnTo>
                  <a:pt x="56921" y="251254"/>
                </a:lnTo>
                <a:lnTo>
                  <a:pt x="95089" y="270991"/>
                </a:lnTo>
                <a:lnTo>
                  <a:pt x="139039" y="278079"/>
                </a:lnTo>
                <a:lnTo>
                  <a:pt x="182984" y="270991"/>
                </a:lnTo>
                <a:lnTo>
                  <a:pt x="221152" y="251254"/>
                </a:lnTo>
                <a:lnTo>
                  <a:pt x="251251" y="221157"/>
                </a:lnTo>
                <a:lnTo>
                  <a:pt x="270990" y="182989"/>
                </a:lnTo>
                <a:lnTo>
                  <a:pt x="278079" y="139039"/>
                </a:lnTo>
                <a:lnTo>
                  <a:pt x="270990" y="95089"/>
                </a:lnTo>
                <a:lnTo>
                  <a:pt x="251251" y="56921"/>
                </a:lnTo>
                <a:lnTo>
                  <a:pt x="221152" y="26824"/>
                </a:lnTo>
                <a:lnTo>
                  <a:pt x="182984" y="7087"/>
                </a:lnTo>
                <a:lnTo>
                  <a:pt x="139039" y="0"/>
                </a:lnTo>
                <a:close/>
              </a:path>
            </a:pathLst>
          </a:custGeom>
          <a:solidFill>
            <a:srgbClr val="EC8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A5DD070-EEE2-4ABA-BCE9-89F9D1E8E1ED}"/>
              </a:ext>
            </a:extLst>
          </p:cNvPr>
          <p:cNvSpPr txBox="1"/>
          <p:nvPr/>
        </p:nvSpPr>
        <p:spPr>
          <a:xfrm>
            <a:off x="9101505" y="5755285"/>
            <a:ext cx="1056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spc="-35" dirty="0">
                <a:solidFill>
                  <a:srgbClr val="221F1F"/>
                </a:solidFill>
                <a:latin typeface="Aroania"/>
                <a:cs typeface="Aroania"/>
              </a:rPr>
              <a:t>Total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57" name="object 26">
            <a:extLst>
              <a:ext uri="{FF2B5EF4-FFF2-40B4-BE49-F238E27FC236}">
                <a16:creationId xmlns:a16="http://schemas.microsoft.com/office/drawing/2014/main" id="{92CEDC04-B4AD-4049-B9EF-69D7E772D682}"/>
              </a:ext>
            </a:extLst>
          </p:cNvPr>
          <p:cNvSpPr/>
          <p:nvPr/>
        </p:nvSpPr>
        <p:spPr>
          <a:xfrm>
            <a:off x="8711844" y="572772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29">
                <a:moveTo>
                  <a:pt x="139039" y="0"/>
                </a:moveTo>
                <a:lnTo>
                  <a:pt x="95089" y="7087"/>
                </a:lnTo>
                <a:lnTo>
                  <a:pt x="56921" y="26824"/>
                </a:lnTo>
                <a:lnTo>
                  <a:pt x="26824" y="56921"/>
                </a:lnTo>
                <a:lnTo>
                  <a:pt x="7087" y="95089"/>
                </a:lnTo>
                <a:lnTo>
                  <a:pt x="0" y="139039"/>
                </a:lnTo>
                <a:lnTo>
                  <a:pt x="7087" y="182989"/>
                </a:lnTo>
                <a:lnTo>
                  <a:pt x="26824" y="221157"/>
                </a:lnTo>
                <a:lnTo>
                  <a:pt x="56921" y="251254"/>
                </a:lnTo>
                <a:lnTo>
                  <a:pt x="95089" y="270991"/>
                </a:lnTo>
                <a:lnTo>
                  <a:pt x="139039" y="278079"/>
                </a:lnTo>
                <a:lnTo>
                  <a:pt x="182984" y="270991"/>
                </a:lnTo>
                <a:lnTo>
                  <a:pt x="221152" y="251254"/>
                </a:lnTo>
                <a:lnTo>
                  <a:pt x="251251" y="221157"/>
                </a:lnTo>
                <a:lnTo>
                  <a:pt x="270990" y="182989"/>
                </a:lnTo>
                <a:lnTo>
                  <a:pt x="278079" y="139039"/>
                </a:lnTo>
                <a:lnTo>
                  <a:pt x="270990" y="95089"/>
                </a:lnTo>
                <a:lnTo>
                  <a:pt x="251251" y="56921"/>
                </a:lnTo>
                <a:lnTo>
                  <a:pt x="221152" y="26824"/>
                </a:lnTo>
                <a:lnTo>
                  <a:pt x="182984" y="7087"/>
                </a:lnTo>
                <a:lnTo>
                  <a:pt x="13903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D692903-67A8-44B6-8B1A-7B82E3854491}"/>
              </a:ext>
            </a:extLst>
          </p:cNvPr>
          <p:cNvGrpSpPr/>
          <p:nvPr/>
        </p:nvGrpSpPr>
        <p:grpSpPr>
          <a:xfrm>
            <a:off x="2168599" y="3257551"/>
            <a:ext cx="6129917" cy="2507218"/>
            <a:chOff x="3172796" y="3470276"/>
            <a:chExt cx="5113020" cy="2091293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id="{EECB0C5C-3971-40EF-A5CF-A859BF4DF9D0}"/>
                </a:ext>
              </a:extLst>
            </p:cNvPr>
            <p:cNvSpPr txBox="1"/>
            <p:nvPr/>
          </p:nvSpPr>
          <p:spPr>
            <a:xfrm>
              <a:off x="4093019" y="5329159"/>
              <a:ext cx="402590" cy="232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FY</a:t>
              </a:r>
              <a:r>
                <a:rPr sz="1350" spc="-70" dirty="0">
                  <a:solidFill>
                    <a:srgbClr val="221F1F"/>
                  </a:solidFill>
                  <a:latin typeface="Carlito"/>
                  <a:cs typeface="Carlito"/>
                </a:rPr>
                <a:t> </a:t>
              </a: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22</a:t>
              </a:r>
              <a:endParaRPr sz="1350">
                <a:latin typeface="Carlito"/>
                <a:cs typeface="Carlito"/>
              </a:endParaRPr>
            </a:p>
          </p:txBody>
        </p:sp>
        <p:sp>
          <p:nvSpPr>
            <p:cNvPr id="59" name="object 28">
              <a:extLst>
                <a:ext uri="{FF2B5EF4-FFF2-40B4-BE49-F238E27FC236}">
                  <a16:creationId xmlns:a16="http://schemas.microsoft.com/office/drawing/2014/main" id="{44B345A5-9468-426F-AD53-C625E45464DD}"/>
                </a:ext>
              </a:extLst>
            </p:cNvPr>
            <p:cNvSpPr txBox="1"/>
            <p:nvPr/>
          </p:nvSpPr>
          <p:spPr>
            <a:xfrm>
              <a:off x="5234593" y="5329159"/>
              <a:ext cx="402590" cy="232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FY</a:t>
              </a:r>
              <a:r>
                <a:rPr sz="1350" spc="-70" dirty="0">
                  <a:solidFill>
                    <a:srgbClr val="221F1F"/>
                  </a:solidFill>
                  <a:latin typeface="Carlito"/>
                  <a:cs typeface="Carlito"/>
                </a:rPr>
                <a:t> </a:t>
              </a: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23</a:t>
              </a:r>
              <a:endParaRPr sz="1350">
                <a:latin typeface="Carlito"/>
                <a:cs typeface="Carlito"/>
              </a:endParaRPr>
            </a:p>
          </p:txBody>
        </p:sp>
        <p:sp>
          <p:nvSpPr>
            <p:cNvPr id="60" name="object 29">
              <a:extLst>
                <a:ext uri="{FF2B5EF4-FFF2-40B4-BE49-F238E27FC236}">
                  <a16:creationId xmlns:a16="http://schemas.microsoft.com/office/drawing/2014/main" id="{C2265127-61E2-45F1-AEF3-5272A11F08B5}"/>
                </a:ext>
              </a:extLst>
            </p:cNvPr>
            <p:cNvSpPr txBox="1"/>
            <p:nvPr/>
          </p:nvSpPr>
          <p:spPr>
            <a:xfrm>
              <a:off x="6376167" y="5329159"/>
              <a:ext cx="402590" cy="232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FY</a:t>
              </a:r>
              <a:r>
                <a:rPr sz="1350" spc="-70" dirty="0">
                  <a:solidFill>
                    <a:srgbClr val="221F1F"/>
                  </a:solidFill>
                  <a:latin typeface="Carlito"/>
                  <a:cs typeface="Carlito"/>
                </a:rPr>
                <a:t> </a:t>
              </a: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24</a:t>
              </a:r>
              <a:endParaRPr sz="1350">
                <a:latin typeface="Carlito"/>
                <a:cs typeface="Carlito"/>
              </a:endParaRPr>
            </a:p>
          </p:txBody>
        </p:sp>
        <p:sp>
          <p:nvSpPr>
            <p:cNvPr id="61" name="object 30">
              <a:extLst>
                <a:ext uri="{FF2B5EF4-FFF2-40B4-BE49-F238E27FC236}">
                  <a16:creationId xmlns:a16="http://schemas.microsoft.com/office/drawing/2014/main" id="{B6FE920A-EAB1-44D7-8D31-341262FBEDD9}"/>
                </a:ext>
              </a:extLst>
            </p:cNvPr>
            <p:cNvSpPr txBox="1"/>
            <p:nvPr/>
          </p:nvSpPr>
          <p:spPr>
            <a:xfrm>
              <a:off x="7517740" y="5329159"/>
              <a:ext cx="402590" cy="232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FY</a:t>
              </a:r>
              <a:r>
                <a:rPr sz="1350" spc="-70" dirty="0">
                  <a:solidFill>
                    <a:srgbClr val="221F1F"/>
                  </a:solidFill>
                  <a:latin typeface="Carlito"/>
                  <a:cs typeface="Carlito"/>
                </a:rPr>
                <a:t> </a:t>
              </a: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25</a:t>
              </a:r>
              <a:endParaRPr sz="1350">
                <a:latin typeface="Carlito"/>
                <a:cs typeface="Carlito"/>
              </a:endParaRPr>
            </a:p>
          </p:txBody>
        </p:sp>
        <p:sp>
          <p:nvSpPr>
            <p:cNvPr id="62" name="object 31">
              <a:extLst>
                <a:ext uri="{FF2B5EF4-FFF2-40B4-BE49-F238E27FC236}">
                  <a16:creationId xmlns:a16="http://schemas.microsoft.com/office/drawing/2014/main" id="{3A86093B-997B-47F5-8E11-C192711F00F6}"/>
                </a:ext>
              </a:extLst>
            </p:cNvPr>
            <p:cNvSpPr txBox="1"/>
            <p:nvPr/>
          </p:nvSpPr>
          <p:spPr>
            <a:xfrm>
              <a:off x="3522232" y="5102983"/>
              <a:ext cx="113030" cy="232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350" dirty="0">
                  <a:solidFill>
                    <a:srgbClr val="221F1F"/>
                  </a:solidFill>
                  <a:latin typeface="Carlito"/>
                  <a:cs typeface="Carlito"/>
                </a:rPr>
                <a:t>0</a:t>
              </a:r>
              <a:endParaRPr sz="1350">
                <a:latin typeface="Carlito"/>
                <a:cs typeface="Carlito"/>
              </a:endParaRPr>
            </a:p>
          </p:txBody>
        </p:sp>
        <p:grpSp>
          <p:nvGrpSpPr>
            <p:cNvPr id="63" name="object 32">
              <a:extLst>
                <a:ext uri="{FF2B5EF4-FFF2-40B4-BE49-F238E27FC236}">
                  <a16:creationId xmlns:a16="http://schemas.microsoft.com/office/drawing/2014/main" id="{AFAF1E1A-87FE-4C40-97D8-49D7566CF42C}"/>
                </a:ext>
              </a:extLst>
            </p:cNvPr>
            <p:cNvGrpSpPr/>
            <p:nvPr/>
          </p:nvGrpSpPr>
          <p:grpSpPr>
            <a:xfrm>
              <a:off x="3720071" y="4054830"/>
              <a:ext cx="4559300" cy="1261110"/>
              <a:chOff x="3720071" y="4054830"/>
              <a:chExt cx="4559300" cy="1261110"/>
            </a:xfrm>
          </p:grpSpPr>
          <p:sp>
            <p:nvSpPr>
              <p:cNvPr id="64" name="object 33">
                <a:extLst>
                  <a:ext uri="{FF2B5EF4-FFF2-40B4-BE49-F238E27FC236}">
                    <a16:creationId xmlns:a16="http://schemas.microsoft.com/office/drawing/2014/main" id="{E79800C7-8D7F-4DE1-AB3E-06F02D316F5E}"/>
                  </a:ext>
                </a:extLst>
              </p:cNvPr>
              <p:cNvSpPr/>
              <p:nvPr/>
            </p:nvSpPr>
            <p:spPr>
              <a:xfrm>
                <a:off x="3726421" y="4061180"/>
                <a:ext cx="4546600" cy="1207770"/>
              </a:xfrm>
              <a:custGeom>
                <a:avLst/>
                <a:gdLst/>
                <a:ahLst/>
                <a:cxnLst/>
                <a:rect l="l" t="t" r="r" b="b"/>
                <a:pathLst>
                  <a:path w="4546600" h="1207770">
                    <a:moveTo>
                      <a:pt x="4546282" y="1207236"/>
                    </a:moveTo>
                    <a:lnTo>
                      <a:pt x="0" y="1207236"/>
                    </a:lnTo>
                    <a:lnTo>
                      <a:pt x="0" y="0"/>
                    </a:lnTo>
                    <a:lnTo>
                      <a:pt x="4546282" y="0"/>
                    </a:lnTo>
                  </a:path>
                </a:pathLst>
              </a:custGeom>
              <a:ln w="12700">
                <a:solidFill>
                  <a:srgbClr val="E4E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34">
                <a:extLst>
                  <a:ext uri="{FF2B5EF4-FFF2-40B4-BE49-F238E27FC236}">
                    <a16:creationId xmlns:a16="http://schemas.microsoft.com/office/drawing/2014/main" id="{7A545DE9-2E56-4526-83FB-C039FEA3E326}"/>
                  </a:ext>
                </a:extLst>
              </p:cNvPr>
              <p:cNvSpPr/>
              <p:nvPr/>
            </p:nvSpPr>
            <p:spPr>
              <a:xfrm>
                <a:off x="3726421" y="4954016"/>
                <a:ext cx="4546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46600">
                    <a:moveTo>
                      <a:pt x="4546282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4E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35">
                <a:extLst>
                  <a:ext uri="{FF2B5EF4-FFF2-40B4-BE49-F238E27FC236}">
                    <a16:creationId xmlns:a16="http://schemas.microsoft.com/office/drawing/2014/main" id="{EA7409FC-F691-445B-8425-4116F20BB9F5}"/>
                  </a:ext>
                </a:extLst>
              </p:cNvPr>
              <p:cNvSpPr/>
              <p:nvPr/>
            </p:nvSpPr>
            <p:spPr>
              <a:xfrm>
                <a:off x="3726421" y="4656404"/>
                <a:ext cx="4546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46600">
                    <a:moveTo>
                      <a:pt x="4546282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4E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36">
                <a:extLst>
                  <a:ext uri="{FF2B5EF4-FFF2-40B4-BE49-F238E27FC236}">
                    <a16:creationId xmlns:a16="http://schemas.microsoft.com/office/drawing/2014/main" id="{EB42E287-DB12-47CE-A7CC-5BCCA1DDF094}"/>
                  </a:ext>
                </a:extLst>
              </p:cNvPr>
              <p:cNvSpPr/>
              <p:nvPr/>
            </p:nvSpPr>
            <p:spPr>
              <a:xfrm>
                <a:off x="3726421" y="4375581"/>
                <a:ext cx="4546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46600">
                    <a:moveTo>
                      <a:pt x="4546282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4E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7">
                <a:extLst>
                  <a:ext uri="{FF2B5EF4-FFF2-40B4-BE49-F238E27FC236}">
                    <a16:creationId xmlns:a16="http://schemas.microsoft.com/office/drawing/2014/main" id="{8EC16961-DB00-4DF1-A4A5-15D55FD8AC32}"/>
                  </a:ext>
                </a:extLst>
              </p:cNvPr>
              <p:cNvSpPr/>
              <p:nvPr/>
            </p:nvSpPr>
            <p:spPr>
              <a:xfrm>
                <a:off x="4393653" y="4864912"/>
                <a:ext cx="3336925" cy="391160"/>
              </a:xfrm>
              <a:custGeom>
                <a:avLst/>
                <a:gdLst/>
                <a:ahLst/>
                <a:cxnLst/>
                <a:rect l="l" t="t" r="r" b="b"/>
                <a:pathLst>
                  <a:path w="3336925" h="391160">
                    <a:moveTo>
                      <a:pt x="3336861" y="0"/>
                    </a:moveTo>
                    <a:lnTo>
                      <a:pt x="2174849" y="153136"/>
                    </a:lnTo>
                    <a:lnTo>
                      <a:pt x="1047940" y="285242"/>
                    </a:lnTo>
                    <a:lnTo>
                      <a:pt x="0" y="390918"/>
                    </a:lnTo>
                  </a:path>
                </a:pathLst>
              </a:custGeom>
              <a:ln w="12700">
                <a:solidFill>
                  <a:srgbClr val="6DC13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8">
                <a:extLst>
                  <a:ext uri="{FF2B5EF4-FFF2-40B4-BE49-F238E27FC236}">
                    <a16:creationId xmlns:a16="http://schemas.microsoft.com/office/drawing/2014/main" id="{26E3FF54-1B75-47EA-B0F3-ED0508A23BE7}"/>
                  </a:ext>
                </a:extLst>
              </p:cNvPr>
              <p:cNvSpPr/>
              <p:nvPr/>
            </p:nvSpPr>
            <p:spPr>
              <a:xfrm>
                <a:off x="4327880" y="4648009"/>
                <a:ext cx="3402635" cy="62043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9">
                <a:extLst>
                  <a:ext uri="{FF2B5EF4-FFF2-40B4-BE49-F238E27FC236}">
                    <a16:creationId xmlns:a16="http://schemas.microsoft.com/office/drawing/2014/main" id="{843768E3-F915-4F51-BC89-CB67C8964EA4}"/>
                  </a:ext>
                </a:extLst>
              </p:cNvPr>
              <p:cNvSpPr/>
              <p:nvPr/>
            </p:nvSpPr>
            <p:spPr>
              <a:xfrm>
                <a:off x="4268800" y="4252010"/>
                <a:ext cx="3462020" cy="1016635"/>
              </a:xfrm>
              <a:custGeom>
                <a:avLst/>
                <a:gdLst/>
                <a:ahLst/>
                <a:cxnLst/>
                <a:rect l="l" t="t" r="r" b="b"/>
                <a:pathLst>
                  <a:path w="3462020" h="1016635">
                    <a:moveTo>
                      <a:pt x="0" y="1016406"/>
                    </a:moveTo>
                    <a:lnTo>
                      <a:pt x="1172794" y="898131"/>
                    </a:lnTo>
                    <a:lnTo>
                      <a:pt x="2284564" y="612902"/>
                    </a:lnTo>
                    <a:lnTo>
                      <a:pt x="3461715" y="0"/>
                    </a:lnTo>
                  </a:path>
                </a:pathLst>
              </a:custGeom>
              <a:ln w="12700">
                <a:solidFill>
                  <a:srgbClr val="221F1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40">
                <a:extLst>
                  <a:ext uri="{FF2B5EF4-FFF2-40B4-BE49-F238E27FC236}">
                    <a16:creationId xmlns:a16="http://schemas.microsoft.com/office/drawing/2014/main" id="{FC2D4CE0-1FFA-42C9-94E1-B6BB733E96DF}"/>
                  </a:ext>
                </a:extLst>
              </p:cNvPr>
              <p:cNvSpPr/>
              <p:nvPr/>
            </p:nvSpPr>
            <p:spPr>
              <a:xfrm>
                <a:off x="7683398" y="4204906"/>
                <a:ext cx="94233" cy="9423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41">
                <a:extLst>
                  <a:ext uri="{FF2B5EF4-FFF2-40B4-BE49-F238E27FC236}">
                    <a16:creationId xmlns:a16="http://schemas.microsoft.com/office/drawing/2014/main" id="{6A0DDC62-3BBA-4FE5-B54B-771DC98A5727}"/>
                  </a:ext>
                </a:extLst>
              </p:cNvPr>
              <p:cNvSpPr/>
              <p:nvPr/>
            </p:nvSpPr>
            <p:spPr>
              <a:xfrm>
                <a:off x="7683398" y="4601095"/>
                <a:ext cx="94233" cy="9423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42">
                <a:extLst>
                  <a:ext uri="{FF2B5EF4-FFF2-40B4-BE49-F238E27FC236}">
                    <a16:creationId xmlns:a16="http://schemas.microsoft.com/office/drawing/2014/main" id="{29505174-814E-4764-BD23-511C92832D8C}"/>
                  </a:ext>
                </a:extLst>
              </p:cNvPr>
              <p:cNvSpPr/>
              <p:nvPr/>
            </p:nvSpPr>
            <p:spPr>
              <a:xfrm>
                <a:off x="7683398" y="4818888"/>
                <a:ext cx="94233" cy="9423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43">
                <a:extLst>
                  <a:ext uri="{FF2B5EF4-FFF2-40B4-BE49-F238E27FC236}">
                    <a16:creationId xmlns:a16="http://schemas.microsoft.com/office/drawing/2014/main" id="{8E52C8CA-4DB6-4648-9949-33F454A68F71}"/>
                  </a:ext>
                </a:extLst>
              </p:cNvPr>
              <p:cNvSpPr/>
              <p:nvPr/>
            </p:nvSpPr>
            <p:spPr>
              <a:xfrm>
                <a:off x="6497612" y="4817795"/>
                <a:ext cx="94234" cy="2520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44">
                <a:extLst>
                  <a:ext uri="{FF2B5EF4-FFF2-40B4-BE49-F238E27FC236}">
                    <a16:creationId xmlns:a16="http://schemas.microsoft.com/office/drawing/2014/main" id="{9EE9BA3B-F3E0-4A36-8D4C-DE9689AB776E}"/>
                  </a:ext>
                </a:extLst>
              </p:cNvPr>
              <p:cNvSpPr/>
              <p:nvPr/>
            </p:nvSpPr>
            <p:spPr>
              <a:xfrm>
                <a:off x="4221619" y="5221325"/>
                <a:ext cx="94234" cy="94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45">
                <a:extLst>
                  <a:ext uri="{FF2B5EF4-FFF2-40B4-BE49-F238E27FC236}">
                    <a16:creationId xmlns:a16="http://schemas.microsoft.com/office/drawing/2014/main" id="{F5EFF519-5DBF-4A40-8EEE-C6E6D0A40ECE}"/>
                  </a:ext>
                </a:extLst>
              </p:cNvPr>
              <p:cNvSpPr/>
              <p:nvPr/>
            </p:nvSpPr>
            <p:spPr>
              <a:xfrm>
                <a:off x="6988683" y="4656429"/>
                <a:ext cx="742315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742315" h="193039">
                    <a:moveTo>
                      <a:pt x="741819" y="0"/>
                    </a:moveTo>
                    <a:lnTo>
                      <a:pt x="0" y="192430"/>
                    </a:lnTo>
                  </a:path>
                </a:pathLst>
              </a:custGeom>
              <a:ln w="12700">
                <a:solidFill>
                  <a:srgbClr val="EC832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46">
                <a:extLst>
                  <a:ext uri="{FF2B5EF4-FFF2-40B4-BE49-F238E27FC236}">
                    <a16:creationId xmlns:a16="http://schemas.microsoft.com/office/drawing/2014/main" id="{CF39CC0E-B15E-466A-B14F-77E24C9AB209}"/>
                  </a:ext>
                </a:extLst>
              </p:cNvPr>
              <p:cNvSpPr/>
              <p:nvPr/>
            </p:nvSpPr>
            <p:spPr>
              <a:xfrm>
                <a:off x="4344047" y="4923637"/>
                <a:ext cx="233299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332990" h="337185">
                    <a:moveTo>
                      <a:pt x="0" y="337185"/>
                    </a:moveTo>
                    <a:lnTo>
                      <a:pt x="1097534" y="226568"/>
                    </a:lnTo>
                    <a:lnTo>
                      <a:pt x="2238375" y="30353"/>
                    </a:lnTo>
                    <a:lnTo>
                      <a:pt x="2332494" y="0"/>
                    </a:lnTo>
                  </a:path>
                </a:pathLst>
              </a:custGeom>
              <a:ln w="12700">
                <a:solidFill>
                  <a:srgbClr val="EC832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47">
                <a:extLst>
                  <a:ext uri="{FF2B5EF4-FFF2-40B4-BE49-F238E27FC236}">
                    <a16:creationId xmlns:a16="http://schemas.microsoft.com/office/drawing/2014/main" id="{B514574E-24C7-4C29-8371-8E1E9E8B1A26}"/>
                  </a:ext>
                </a:extLst>
              </p:cNvPr>
              <p:cNvSpPr/>
              <p:nvPr/>
            </p:nvSpPr>
            <p:spPr>
              <a:xfrm>
                <a:off x="6195923" y="4061180"/>
                <a:ext cx="1741170" cy="728980"/>
              </a:xfrm>
              <a:custGeom>
                <a:avLst/>
                <a:gdLst/>
                <a:ahLst/>
                <a:cxnLst/>
                <a:rect l="l" t="t" r="r" b="b"/>
                <a:pathLst>
                  <a:path w="1741170" h="728979">
                    <a:moveTo>
                      <a:pt x="412203" y="626452"/>
                    </a:moveTo>
                    <a:lnTo>
                      <a:pt x="409740" y="614299"/>
                    </a:lnTo>
                    <a:lnTo>
                      <a:pt x="403047" y="604380"/>
                    </a:lnTo>
                    <a:lnTo>
                      <a:pt x="393128" y="597687"/>
                    </a:lnTo>
                    <a:lnTo>
                      <a:pt x="380974" y="595223"/>
                    </a:lnTo>
                    <a:lnTo>
                      <a:pt x="31229" y="595223"/>
                    </a:lnTo>
                    <a:lnTo>
                      <a:pt x="19062" y="597687"/>
                    </a:lnTo>
                    <a:lnTo>
                      <a:pt x="9144" y="604380"/>
                    </a:lnTo>
                    <a:lnTo>
                      <a:pt x="2451" y="614299"/>
                    </a:lnTo>
                    <a:lnTo>
                      <a:pt x="0" y="626452"/>
                    </a:lnTo>
                    <a:lnTo>
                      <a:pt x="0" y="697255"/>
                    </a:lnTo>
                    <a:lnTo>
                      <a:pt x="2451" y="709422"/>
                    </a:lnTo>
                    <a:lnTo>
                      <a:pt x="9144" y="719340"/>
                    </a:lnTo>
                    <a:lnTo>
                      <a:pt x="19062" y="726033"/>
                    </a:lnTo>
                    <a:lnTo>
                      <a:pt x="31229" y="728484"/>
                    </a:lnTo>
                    <a:lnTo>
                      <a:pt x="380974" y="728484"/>
                    </a:lnTo>
                    <a:lnTo>
                      <a:pt x="393128" y="726033"/>
                    </a:lnTo>
                    <a:lnTo>
                      <a:pt x="403047" y="719340"/>
                    </a:lnTo>
                    <a:lnTo>
                      <a:pt x="409740" y="709422"/>
                    </a:lnTo>
                    <a:lnTo>
                      <a:pt x="412203" y="697255"/>
                    </a:lnTo>
                    <a:lnTo>
                      <a:pt x="412203" y="626452"/>
                    </a:lnTo>
                    <a:close/>
                  </a:path>
                  <a:path w="1741170" h="728979">
                    <a:moveTo>
                      <a:pt x="1740687" y="31229"/>
                    </a:moveTo>
                    <a:lnTo>
                      <a:pt x="1738223" y="19075"/>
                    </a:lnTo>
                    <a:lnTo>
                      <a:pt x="1731530" y="9156"/>
                    </a:lnTo>
                    <a:lnTo>
                      <a:pt x="1721612" y="2463"/>
                    </a:lnTo>
                    <a:lnTo>
                      <a:pt x="1709458" y="0"/>
                    </a:lnTo>
                    <a:lnTo>
                      <a:pt x="1359712" y="0"/>
                    </a:lnTo>
                    <a:lnTo>
                      <a:pt x="1347546" y="2463"/>
                    </a:lnTo>
                    <a:lnTo>
                      <a:pt x="1337627" y="9156"/>
                    </a:lnTo>
                    <a:lnTo>
                      <a:pt x="1330934" y="19075"/>
                    </a:lnTo>
                    <a:lnTo>
                      <a:pt x="1328483" y="31229"/>
                    </a:lnTo>
                    <a:lnTo>
                      <a:pt x="1328483" y="102031"/>
                    </a:lnTo>
                    <a:lnTo>
                      <a:pt x="1330934" y="114198"/>
                    </a:lnTo>
                    <a:lnTo>
                      <a:pt x="1337627" y="124117"/>
                    </a:lnTo>
                    <a:lnTo>
                      <a:pt x="1347546" y="130810"/>
                    </a:lnTo>
                    <a:lnTo>
                      <a:pt x="1359712" y="133261"/>
                    </a:lnTo>
                    <a:lnTo>
                      <a:pt x="1709458" y="133261"/>
                    </a:lnTo>
                    <a:lnTo>
                      <a:pt x="1721612" y="130810"/>
                    </a:lnTo>
                    <a:lnTo>
                      <a:pt x="1731530" y="124117"/>
                    </a:lnTo>
                    <a:lnTo>
                      <a:pt x="1738223" y="114198"/>
                    </a:lnTo>
                    <a:lnTo>
                      <a:pt x="1740687" y="102031"/>
                    </a:lnTo>
                    <a:lnTo>
                      <a:pt x="1740687" y="31229"/>
                    </a:lnTo>
                    <a:close/>
                  </a:path>
                </a:pathLst>
              </a:custGeom>
              <a:solidFill>
                <a:srgbClr val="221F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48">
                <a:extLst>
                  <a:ext uri="{FF2B5EF4-FFF2-40B4-BE49-F238E27FC236}">
                    <a16:creationId xmlns:a16="http://schemas.microsoft.com/office/drawing/2014/main" id="{D6989595-4254-4177-ADC7-2BAF51A1216B}"/>
                  </a:ext>
                </a:extLst>
              </p:cNvPr>
              <p:cNvSpPr/>
              <p:nvPr/>
            </p:nvSpPr>
            <p:spPr>
              <a:xfrm>
                <a:off x="7524406" y="4455134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EC83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49">
                <a:extLst>
                  <a:ext uri="{FF2B5EF4-FFF2-40B4-BE49-F238E27FC236}">
                    <a16:creationId xmlns:a16="http://schemas.microsoft.com/office/drawing/2014/main" id="{473EE639-4598-44B3-BB92-E4992C6EC838}"/>
                  </a:ext>
                </a:extLst>
              </p:cNvPr>
              <p:cNvSpPr/>
              <p:nvPr/>
            </p:nvSpPr>
            <p:spPr>
              <a:xfrm>
                <a:off x="6338621" y="4993741"/>
                <a:ext cx="1598295" cy="230504"/>
              </a:xfrm>
              <a:custGeom>
                <a:avLst/>
                <a:gdLst/>
                <a:ahLst/>
                <a:cxnLst/>
                <a:rect l="l" t="t" r="r" b="b"/>
                <a:pathLst>
                  <a:path w="1598295" h="230504">
                    <a:moveTo>
                      <a:pt x="412203" y="128181"/>
                    </a:moveTo>
                    <a:lnTo>
                      <a:pt x="409740" y="116027"/>
                    </a:lnTo>
                    <a:lnTo>
                      <a:pt x="403047" y="106108"/>
                    </a:lnTo>
                    <a:lnTo>
                      <a:pt x="393128" y="99415"/>
                    </a:lnTo>
                    <a:lnTo>
                      <a:pt x="380974" y="96951"/>
                    </a:lnTo>
                    <a:lnTo>
                      <a:pt x="31229" y="96951"/>
                    </a:lnTo>
                    <a:lnTo>
                      <a:pt x="19062" y="99415"/>
                    </a:lnTo>
                    <a:lnTo>
                      <a:pt x="9144" y="106108"/>
                    </a:lnTo>
                    <a:lnTo>
                      <a:pt x="2451" y="116027"/>
                    </a:lnTo>
                    <a:lnTo>
                      <a:pt x="0" y="128181"/>
                    </a:lnTo>
                    <a:lnTo>
                      <a:pt x="0" y="198983"/>
                    </a:lnTo>
                    <a:lnTo>
                      <a:pt x="2451" y="211150"/>
                    </a:lnTo>
                    <a:lnTo>
                      <a:pt x="9144" y="221068"/>
                    </a:lnTo>
                    <a:lnTo>
                      <a:pt x="19062" y="227761"/>
                    </a:lnTo>
                    <a:lnTo>
                      <a:pt x="31229" y="230212"/>
                    </a:lnTo>
                    <a:lnTo>
                      <a:pt x="380974" y="230212"/>
                    </a:lnTo>
                    <a:lnTo>
                      <a:pt x="393128" y="227761"/>
                    </a:lnTo>
                    <a:lnTo>
                      <a:pt x="403047" y="221068"/>
                    </a:lnTo>
                    <a:lnTo>
                      <a:pt x="409740" y="211150"/>
                    </a:lnTo>
                    <a:lnTo>
                      <a:pt x="412203" y="198983"/>
                    </a:lnTo>
                    <a:lnTo>
                      <a:pt x="412203" y="128181"/>
                    </a:lnTo>
                    <a:close/>
                  </a:path>
                  <a:path w="1598295" h="230504">
                    <a:moveTo>
                      <a:pt x="1597990" y="31229"/>
                    </a:moveTo>
                    <a:lnTo>
                      <a:pt x="1595526" y="19075"/>
                    </a:lnTo>
                    <a:lnTo>
                      <a:pt x="1588833" y="9156"/>
                    </a:lnTo>
                    <a:lnTo>
                      <a:pt x="1578914" y="2463"/>
                    </a:lnTo>
                    <a:lnTo>
                      <a:pt x="1566760" y="0"/>
                    </a:lnTo>
                    <a:lnTo>
                      <a:pt x="1217015" y="0"/>
                    </a:lnTo>
                    <a:lnTo>
                      <a:pt x="1204849" y="2463"/>
                    </a:lnTo>
                    <a:lnTo>
                      <a:pt x="1194930" y="9156"/>
                    </a:lnTo>
                    <a:lnTo>
                      <a:pt x="1188237" y="19075"/>
                    </a:lnTo>
                    <a:lnTo>
                      <a:pt x="1185786" y="31229"/>
                    </a:lnTo>
                    <a:lnTo>
                      <a:pt x="1185786" y="102031"/>
                    </a:lnTo>
                    <a:lnTo>
                      <a:pt x="1188237" y="114198"/>
                    </a:lnTo>
                    <a:lnTo>
                      <a:pt x="1194930" y="124117"/>
                    </a:lnTo>
                    <a:lnTo>
                      <a:pt x="1204849" y="130810"/>
                    </a:lnTo>
                    <a:lnTo>
                      <a:pt x="1217015" y="133261"/>
                    </a:lnTo>
                    <a:lnTo>
                      <a:pt x="1566760" y="133261"/>
                    </a:lnTo>
                    <a:lnTo>
                      <a:pt x="1578914" y="130810"/>
                    </a:lnTo>
                    <a:lnTo>
                      <a:pt x="1588833" y="124117"/>
                    </a:lnTo>
                    <a:lnTo>
                      <a:pt x="1595526" y="114198"/>
                    </a:lnTo>
                    <a:lnTo>
                      <a:pt x="1597990" y="102031"/>
                    </a:lnTo>
                    <a:lnTo>
                      <a:pt x="1597990" y="31229"/>
                    </a:lnTo>
                    <a:close/>
                  </a:path>
                </a:pathLst>
              </a:custGeom>
              <a:solidFill>
                <a:srgbClr val="6DC1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50">
                <a:extLst>
                  <a:ext uri="{FF2B5EF4-FFF2-40B4-BE49-F238E27FC236}">
                    <a16:creationId xmlns:a16="http://schemas.microsoft.com/office/drawing/2014/main" id="{DC44D9F6-F63E-4F05-A5D9-3306107E3FFC}"/>
                  </a:ext>
                </a:extLst>
              </p:cNvPr>
              <p:cNvSpPr/>
              <p:nvPr/>
            </p:nvSpPr>
            <p:spPr>
              <a:xfrm>
                <a:off x="6651244" y="4840262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EC83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51">
                <a:extLst>
                  <a:ext uri="{FF2B5EF4-FFF2-40B4-BE49-F238E27FC236}">
                    <a16:creationId xmlns:a16="http://schemas.microsoft.com/office/drawing/2014/main" id="{94CEA089-93BE-43AA-A3F8-50F70282211F}"/>
                  </a:ext>
                </a:extLst>
              </p:cNvPr>
              <p:cNvSpPr/>
              <p:nvPr/>
            </p:nvSpPr>
            <p:spPr>
              <a:xfrm>
                <a:off x="5387365" y="5105882"/>
                <a:ext cx="94234" cy="94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" name="object 52">
              <a:extLst>
                <a:ext uri="{FF2B5EF4-FFF2-40B4-BE49-F238E27FC236}">
                  <a16:creationId xmlns:a16="http://schemas.microsoft.com/office/drawing/2014/main" id="{1B62E98C-D8DB-4CB1-ACE0-BF34948D0CBF}"/>
                </a:ext>
              </a:extLst>
            </p:cNvPr>
            <p:cNvSpPr txBox="1"/>
            <p:nvPr/>
          </p:nvSpPr>
          <p:spPr>
            <a:xfrm>
              <a:off x="3172796" y="3470276"/>
              <a:ext cx="5113020" cy="521461"/>
            </a:xfrm>
            <a:prstGeom prst="rect">
              <a:avLst/>
            </a:prstGeom>
          </p:spPr>
          <p:txBody>
            <a:bodyPr vert="horz" wrap="square" lIns="0" tIns="88265" rIns="0" bIns="0" rtlCol="0">
              <a:spAutoFit/>
            </a:bodyPr>
            <a:lstStyle/>
            <a:p>
              <a:pPr marL="2106295">
                <a:lnSpc>
                  <a:spcPct val="100000"/>
                </a:lnSpc>
                <a:spcBef>
                  <a:spcPts val="695"/>
                </a:spcBef>
              </a:pPr>
              <a:r>
                <a:rPr lang="en-IN" sz="1800" b="1" dirty="0">
                  <a:solidFill>
                    <a:srgbClr val="221F1F"/>
                  </a:solidFill>
                  <a:latin typeface="Carlito"/>
                  <a:cs typeface="Carlito"/>
                </a:rPr>
                <a:t>Lorem Ipsum</a:t>
              </a:r>
              <a:endParaRPr sz="1800" dirty="0">
                <a:latin typeface="Carlito"/>
                <a:cs typeface="Carlito"/>
              </a:endParaRPr>
            </a:p>
            <a:p>
              <a:pPr marL="12700">
                <a:lnSpc>
                  <a:spcPct val="100000"/>
                </a:lnSpc>
                <a:spcBef>
                  <a:spcPts val="445"/>
                </a:spcBef>
                <a:tabLst>
                  <a:tab pos="5099685" algn="l"/>
                </a:tabLst>
              </a:pPr>
              <a:endParaRPr sz="1350" dirty="0">
                <a:latin typeface="Carlito"/>
                <a:cs typeface="Carlito"/>
              </a:endParaRPr>
            </a:p>
          </p:txBody>
        </p:sp>
        <p:sp>
          <p:nvSpPr>
            <p:cNvPr id="84" name="object 53">
              <a:extLst>
                <a:ext uri="{FF2B5EF4-FFF2-40B4-BE49-F238E27FC236}">
                  <a16:creationId xmlns:a16="http://schemas.microsoft.com/office/drawing/2014/main" id="{B00E3817-8AC5-48EA-8C7F-795BC63DDDA9}"/>
                </a:ext>
              </a:extLst>
            </p:cNvPr>
            <p:cNvSpPr txBox="1"/>
            <p:nvPr/>
          </p:nvSpPr>
          <p:spPr>
            <a:xfrm>
              <a:off x="6228410" y="4622825"/>
              <a:ext cx="347345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85" name="object 54">
              <a:extLst>
                <a:ext uri="{FF2B5EF4-FFF2-40B4-BE49-F238E27FC236}">
                  <a16:creationId xmlns:a16="http://schemas.microsoft.com/office/drawing/2014/main" id="{637DA9E9-FD27-40BB-90D4-CDAE16F7DB74}"/>
                </a:ext>
              </a:extLst>
            </p:cNvPr>
            <p:cNvSpPr txBox="1"/>
            <p:nvPr/>
          </p:nvSpPr>
          <p:spPr>
            <a:xfrm>
              <a:off x="7599330" y="4046114"/>
              <a:ext cx="347345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86" name="object 55">
              <a:extLst>
                <a:ext uri="{FF2B5EF4-FFF2-40B4-BE49-F238E27FC236}">
                  <a16:creationId xmlns:a16="http://schemas.microsoft.com/office/drawing/2014/main" id="{CF4B1678-3CDB-4252-94A7-C9B517650C9D}"/>
                </a:ext>
              </a:extLst>
            </p:cNvPr>
            <p:cNvSpPr txBox="1"/>
            <p:nvPr/>
          </p:nvSpPr>
          <p:spPr>
            <a:xfrm>
              <a:off x="7588634" y="4445504"/>
              <a:ext cx="347980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87" name="object 56">
              <a:extLst>
                <a:ext uri="{FF2B5EF4-FFF2-40B4-BE49-F238E27FC236}">
                  <a16:creationId xmlns:a16="http://schemas.microsoft.com/office/drawing/2014/main" id="{48126DE4-E688-4461-B5A4-910E3FBE7E4D}"/>
                </a:ext>
              </a:extLst>
            </p:cNvPr>
            <p:cNvSpPr txBox="1"/>
            <p:nvPr/>
          </p:nvSpPr>
          <p:spPr>
            <a:xfrm>
              <a:off x="6712672" y="4828428"/>
              <a:ext cx="347980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88" name="object 57">
              <a:extLst>
                <a:ext uri="{FF2B5EF4-FFF2-40B4-BE49-F238E27FC236}">
                  <a16:creationId xmlns:a16="http://schemas.microsoft.com/office/drawing/2014/main" id="{BF798DB4-BF05-4857-ADB6-B41E96DE0D5C}"/>
                </a:ext>
              </a:extLst>
            </p:cNvPr>
            <p:cNvSpPr txBox="1"/>
            <p:nvPr/>
          </p:nvSpPr>
          <p:spPr>
            <a:xfrm>
              <a:off x="7575341" y="4986455"/>
              <a:ext cx="347980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89" name="object 58">
              <a:extLst>
                <a:ext uri="{FF2B5EF4-FFF2-40B4-BE49-F238E27FC236}">
                  <a16:creationId xmlns:a16="http://schemas.microsoft.com/office/drawing/2014/main" id="{59423F22-4EF5-4ED1-81AC-F0513D0F3A27}"/>
                </a:ext>
              </a:extLst>
            </p:cNvPr>
            <p:cNvSpPr txBox="1"/>
            <p:nvPr/>
          </p:nvSpPr>
          <p:spPr>
            <a:xfrm>
              <a:off x="6424843" y="5080439"/>
              <a:ext cx="283210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grpSp>
          <p:nvGrpSpPr>
            <p:cNvPr id="90" name="object 59">
              <a:extLst>
                <a:ext uri="{FF2B5EF4-FFF2-40B4-BE49-F238E27FC236}">
                  <a16:creationId xmlns:a16="http://schemas.microsoft.com/office/drawing/2014/main" id="{D5EBD369-72D4-40DE-9D19-BCF1D0AD658A}"/>
                </a:ext>
              </a:extLst>
            </p:cNvPr>
            <p:cNvGrpSpPr/>
            <p:nvPr/>
          </p:nvGrpSpPr>
          <p:grpSpPr>
            <a:xfrm>
              <a:off x="4043692" y="4871364"/>
              <a:ext cx="1563370" cy="313690"/>
              <a:chOff x="4043692" y="4871364"/>
              <a:chExt cx="1563370" cy="313690"/>
            </a:xfrm>
          </p:grpSpPr>
          <p:sp>
            <p:nvSpPr>
              <p:cNvPr id="91" name="object 60">
                <a:extLst>
                  <a:ext uri="{FF2B5EF4-FFF2-40B4-BE49-F238E27FC236}">
                    <a16:creationId xmlns:a16="http://schemas.microsoft.com/office/drawing/2014/main" id="{B85C5E31-B5FA-4E0D-BA89-339F9C518239}"/>
                  </a:ext>
                </a:extLst>
              </p:cNvPr>
              <p:cNvSpPr/>
              <p:nvPr/>
            </p:nvSpPr>
            <p:spPr>
              <a:xfrm>
                <a:off x="4043692" y="5015166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6DC1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61">
                <a:extLst>
                  <a:ext uri="{FF2B5EF4-FFF2-40B4-BE49-F238E27FC236}">
                    <a16:creationId xmlns:a16="http://schemas.microsoft.com/office/drawing/2014/main" id="{25D004EC-CAB7-4F8E-805A-609D4AF3B53D}"/>
                  </a:ext>
                </a:extLst>
              </p:cNvPr>
              <p:cNvSpPr/>
              <p:nvPr/>
            </p:nvSpPr>
            <p:spPr>
              <a:xfrm>
                <a:off x="4043692" y="5033035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EC83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62">
                <a:extLst>
                  <a:ext uri="{FF2B5EF4-FFF2-40B4-BE49-F238E27FC236}">
                    <a16:creationId xmlns:a16="http://schemas.microsoft.com/office/drawing/2014/main" id="{258ACD3D-83F8-4E1A-91C6-41F387EE6F5B}"/>
                  </a:ext>
                </a:extLst>
              </p:cNvPr>
              <p:cNvSpPr/>
              <p:nvPr/>
            </p:nvSpPr>
            <p:spPr>
              <a:xfrm>
                <a:off x="5194592" y="4871364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6DC13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63">
                <a:extLst>
                  <a:ext uri="{FF2B5EF4-FFF2-40B4-BE49-F238E27FC236}">
                    <a16:creationId xmlns:a16="http://schemas.microsoft.com/office/drawing/2014/main" id="{B65D2692-EB09-47B1-A587-8989219DDDF5}"/>
                  </a:ext>
                </a:extLst>
              </p:cNvPr>
              <p:cNvSpPr/>
              <p:nvPr/>
            </p:nvSpPr>
            <p:spPr>
              <a:xfrm>
                <a:off x="5194592" y="4889233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EC83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64">
                <a:extLst>
                  <a:ext uri="{FF2B5EF4-FFF2-40B4-BE49-F238E27FC236}">
                    <a16:creationId xmlns:a16="http://schemas.microsoft.com/office/drawing/2014/main" id="{A3B90F2A-4372-451B-8A4C-306D91D99667}"/>
                  </a:ext>
                </a:extLst>
              </p:cNvPr>
              <p:cNvSpPr/>
              <p:nvPr/>
            </p:nvSpPr>
            <p:spPr>
              <a:xfrm>
                <a:off x="4043692" y="5051183"/>
                <a:ext cx="412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133350">
                    <a:moveTo>
                      <a:pt x="380974" y="0"/>
                    </a:moveTo>
                    <a:lnTo>
                      <a:pt x="31229" y="0"/>
                    </a:lnTo>
                    <a:lnTo>
                      <a:pt x="19073" y="2454"/>
                    </a:lnTo>
                    <a:lnTo>
                      <a:pt x="9147" y="9147"/>
                    </a:lnTo>
                    <a:lnTo>
                      <a:pt x="2454" y="19073"/>
                    </a:lnTo>
                    <a:lnTo>
                      <a:pt x="0" y="31229"/>
                    </a:lnTo>
                    <a:lnTo>
                      <a:pt x="0" y="102031"/>
                    </a:lnTo>
                    <a:lnTo>
                      <a:pt x="2454" y="114187"/>
                    </a:lnTo>
                    <a:lnTo>
                      <a:pt x="9147" y="124113"/>
                    </a:lnTo>
                    <a:lnTo>
                      <a:pt x="19073" y="130806"/>
                    </a:lnTo>
                    <a:lnTo>
                      <a:pt x="31229" y="133261"/>
                    </a:lnTo>
                    <a:lnTo>
                      <a:pt x="380974" y="133261"/>
                    </a:lnTo>
                    <a:lnTo>
                      <a:pt x="393130" y="130806"/>
                    </a:lnTo>
                    <a:lnTo>
                      <a:pt x="403056" y="124113"/>
                    </a:lnTo>
                    <a:lnTo>
                      <a:pt x="409749" y="114187"/>
                    </a:lnTo>
                    <a:lnTo>
                      <a:pt x="412203" y="102031"/>
                    </a:lnTo>
                    <a:lnTo>
                      <a:pt x="412203" y="31229"/>
                    </a:lnTo>
                    <a:lnTo>
                      <a:pt x="409749" y="19073"/>
                    </a:lnTo>
                    <a:lnTo>
                      <a:pt x="403056" y="9147"/>
                    </a:lnTo>
                    <a:lnTo>
                      <a:pt x="393130" y="2454"/>
                    </a:lnTo>
                    <a:lnTo>
                      <a:pt x="380974" y="0"/>
                    </a:lnTo>
                    <a:close/>
                  </a:path>
                </a:pathLst>
              </a:custGeom>
              <a:solidFill>
                <a:srgbClr val="221F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65">
              <a:extLst>
                <a:ext uri="{FF2B5EF4-FFF2-40B4-BE49-F238E27FC236}">
                  <a16:creationId xmlns:a16="http://schemas.microsoft.com/office/drawing/2014/main" id="{6A03DF24-EC1E-426B-B6EA-BC1821A4EBB2}"/>
                </a:ext>
              </a:extLst>
            </p:cNvPr>
            <p:cNvSpPr txBox="1"/>
            <p:nvPr/>
          </p:nvSpPr>
          <p:spPr>
            <a:xfrm>
              <a:off x="4167026" y="5044100"/>
              <a:ext cx="219075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  <p:sp>
          <p:nvSpPr>
            <p:cNvPr id="97" name="object 66">
              <a:extLst>
                <a:ext uri="{FF2B5EF4-FFF2-40B4-BE49-F238E27FC236}">
                  <a16:creationId xmlns:a16="http://schemas.microsoft.com/office/drawing/2014/main" id="{2D9D106B-7301-47A7-9A0B-D33133F1DA33}"/>
                </a:ext>
              </a:extLst>
            </p:cNvPr>
            <p:cNvSpPr/>
            <p:nvPr/>
          </p:nvSpPr>
          <p:spPr>
            <a:xfrm>
              <a:off x="5194592" y="4909020"/>
              <a:ext cx="412750" cy="133350"/>
            </a:xfrm>
            <a:custGeom>
              <a:avLst/>
              <a:gdLst/>
              <a:ahLst/>
              <a:cxnLst/>
              <a:rect l="l" t="t" r="r" b="b"/>
              <a:pathLst>
                <a:path w="412750" h="133350">
                  <a:moveTo>
                    <a:pt x="380974" y="0"/>
                  </a:moveTo>
                  <a:lnTo>
                    <a:pt x="31229" y="0"/>
                  </a:lnTo>
                  <a:lnTo>
                    <a:pt x="19073" y="2454"/>
                  </a:lnTo>
                  <a:lnTo>
                    <a:pt x="9147" y="9147"/>
                  </a:lnTo>
                  <a:lnTo>
                    <a:pt x="2454" y="19073"/>
                  </a:lnTo>
                  <a:lnTo>
                    <a:pt x="0" y="31229"/>
                  </a:lnTo>
                  <a:lnTo>
                    <a:pt x="0" y="102031"/>
                  </a:lnTo>
                  <a:lnTo>
                    <a:pt x="2454" y="114187"/>
                  </a:lnTo>
                  <a:lnTo>
                    <a:pt x="9147" y="124113"/>
                  </a:lnTo>
                  <a:lnTo>
                    <a:pt x="19073" y="130806"/>
                  </a:lnTo>
                  <a:lnTo>
                    <a:pt x="31229" y="133261"/>
                  </a:lnTo>
                  <a:lnTo>
                    <a:pt x="380974" y="133261"/>
                  </a:lnTo>
                  <a:lnTo>
                    <a:pt x="393130" y="130806"/>
                  </a:lnTo>
                  <a:lnTo>
                    <a:pt x="403056" y="124113"/>
                  </a:lnTo>
                  <a:lnTo>
                    <a:pt x="409749" y="114187"/>
                  </a:lnTo>
                  <a:lnTo>
                    <a:pt x="412203" y="102031"/>
                  </a:lnTo>
                  <a:lnTo>
                    <a:pt x="412203" y="31229"/>
                  </a:lnTo>
                  <a:lnTo>
                    <a:pt x="409749" y="19073"/>
                  </a:lnTo>
                  <a:lnTo>
                    <a:pt x="403056" y="9147"/>
                  </a:lnTo>
                  <a:lnTo>
                    <a:pt x="393130" y="2454"/>
                  </a:lnTo>
                  <a:lnTo>
                    <a:pt x="38097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67">
              <a:extLst>
                <a:ext uri="{FF2B5EF4-FFF2-40B4-BE49-F238E27FC236}">
                  <a16:creationId xmlns:a16="http://schemas.microsoft.com/office/drawing/2014/main" id="{55B7E5E6-71CC-4535-8338-1AF8EFEF983F}"/>
                </a:ext>
              </a:extLst>
            </p:cNvPr>
            <p:cNvSpPr txBox="1"/>
            <p:nvPr/>
          </p:nvSpPr>
          <p:spPr>
            <a:xfrm>
              <a:off x="5283095" y="4901949"/>
              <a:ext cx="283210" cy="1390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000" dirty="0">
                  <a:solidFill>
                    <a:srgbClr val="FFFFFF"/>
                  </a:solidFill>
                  <a:latin typeface="Carlito"/>
                  <a:cs typeface="Carlito"/>
                </a:rPr>
                <a:t>000</a:t>
              </a:r>
              <a:endParaRPr lang="en-IN" sz="1000" dirty="0">
                <a:latin typeface="Carlito"/>
                <a:cs typeface="Carlito"/>
              </a:endParaRPr>
            </a:p>
          </p:txBody>
        </p:sp>
      </p:grpSp>
      <p:sp>
        <p:nvSpPr>
          <p:cNvPr id="99" name="object 9">
            <a:extLst>
              <a:ext uri="{FF2B5EF4-FFF2-40B4-BE49-F238E27FC236}">
                <a16:creationId xmlns:a16="http://schemas.microsoft.com/office/drawing/2014/main" id="{82F8D37D-9E09-4DAD-9899-96715F02D10A}"/>
              </a:ext>
            </a:extLst>
          </p:cNvPr>
          <p:cNvSpPr txBox="1"/>
          <p:nvPr/>
        </p:nvSpPr>
        <p:spPr>
          <a:xfrm>
            <a:off x="4072928" y="1387329"/>
            <a:ext cx="1450340" cy="140615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</p:txBody>
      </p:sp>
      <p:sp>
        <p:nvSpPr>
          <p:cNvPr id="101" name="object 2">
            <a:extLst>
              <a:ext uri="{FF2B5EF4-FFF2-40B4-BE49-F238E27FC236}">
                <a16:creationId xmlns:a16="http://schemas.microsoft.com/office/drawing/2014/main" id="{9260F9F1-6654-4790-95A4-9B4B3A00C371}"/>
              </a:ext>
            </a:extLst>
          </p:cNvPr>
          <p:cNvSpPr txBox="1"/>
          <p:nvPr/>
        </p:nvSpPr>
        <p:spPr>
          <a:xfrm>
            <a:off x="6642737" y="1027733"/>
            <a:ext cx="2048510" cy="35201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en-IN" sz="1500" b="1" spc="-15" dirty="0">
                <a:solidFill>
                  <a:srgbClr val="EC8322"/>
                </a:solidFill>
                <a:latin typeface="Carlito"/>
                <a:cs typeface="Carlito"/>
              </a:rPr>
              <a:t>Lorem </a:t>
            </a:r>
            <a:r>
              <a:rPr lang="en-IN" sz="1500" b="1" spc="-15" dirty="0" err="1">
                <a:solidFill>
                  <a:srgbClr val="EC8322"/>
                </a:solidFill>
                <a:latin typeface="Carlito"/>
                <a:cs typeface="Carlito"/>
              </a:rPr>
              <a:t>Iosum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102" name="object 9">
            <a:extLst>
              <a:ext uri="{FF2B5EF4-FFF2-40B4-BE49-F238E27FC236}">
                <a16:creationId xmlns:a16="http://schemas.microsoft.com/office/drawing/2014/main" id="{F97215F1-2CCE-482C-8082-0E99C5611A5F}"/>
              </a:ext>
            </a:extLst>
          </p:cNvPr>
          <p:cNvSpPr txBox="1"/>
          <p:nvPr/>
        </p:nvSpPr>
        <p:spPr>
          <a:xfrm>
            <a:off x="6610645" y="1387329"/>
            <a:ext cx="1450340" cy="140615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</p:txBody>
      </p:sp>
      <p:sp>
        <p:nvSpPr>
          <p:cNvPr id="103" name="object 2">
            <a:extLst>
              <a:ext uri="{FF2B5EF4-FFF2-40B4-BE49-F238E27FC236}">
                <a16:creationId xmlns:a16="http://schemas.microsoft.com/office/drawing/2014/main" id="{C0B4017C-9998-4BFB-A329-BF97490F9152}"/>
              </a:ext>
            </a:extLst>
          </p:cNvPr>
          <p:cNvSpPr txBox="1"/>
          <p:nvPr/>
        </p:nvSpPr>
        <p:spPr>
          <a:xfrm>
            <a:off x="9129083" y="1027733"/>
            <a:ext cx="2048510" cy="35201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en-IN" sz="1500" b="1" spc="-15" dirty="0">
                <a:solidFill>
                  <a:srgbClr val="EC8322"/>
                </a:solidFill>
                <a:latin typeface="Carlito"/>
                <a:cs typeface="Carlito"/>
              </a:rPr>
              <a:t>Lorem </a:t>
            </a:r>
            <a:r>
              <a:rPr lang="en-IN" sz="1500" b="1" spc="-15" dirty="0" err="1">
                <a:solidFill>
                  <a:srgbClr val="EC8322"/>
                </a:solidFill>
                <a:latin typeface="Carlito"/>
                <a:cs typeface="Carlito"/>
              </a:rPr>
              <a:t>Iosum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104" name="object 9">
            <a:extLst>
              <a:ext uri="{FF2B5EF4-FFF2-40B4-BE49-F238E27FC236}">
                <a16:creationId xmlns:a16="http://schemas.microsoft.com/office/drawing/2014/main" id="{CEB7C6A3-77E1-44FB-A7AD-DFB8DB776193}"/>
              </a:ext>
            </a:extLst>
          </p:cNvPr>
          <p:cNvSpPr txBox="1"/>
          <p:nvPr/>
        </p:nvSpPr>
        <p:spPr>
          <a:xfrm>
            <a:off x="9096991" y="1387329"/>
            <a:ext cx="1450340" cy="140615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  <a:p>
            <a:pPr marL="298450" indent="-285750">
              <a:spcBef>
                <a:spcPts val="944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IN" sz="15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Lorem Ipsum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oania"/>
              <a:cs typeface="Aroania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B8E2E51-C9F9-4932-BC10-312086372A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10156" y="953895"/>
            <a:ext cx="9946005" cy="5441950"/>
          </a:xfrm>
          <a:custGeom>
            <a:avLst/>
            <a:gdLst/>
            <a:ahLst/>
            <a:cxnLst/>
            <a:rect l="l" t="t" r="r" b="b"/>
            <a:pathLst>
              <a:path w="9946005" h="5441950">
                <a:moveTo>
                  <a:pt x="0" y="5441768"/>
                </a:moveTo>
                <a:lnTo>
                  <a:pt x="253764" y="4850972"/>
                </a:lnTo>
                <a:lnTo>
                  <a:pt x="538024" y="4561072"/>
                </a:lnTo>
                <a:lnTo>
                  <a:pt x="1032484" y="4488397"/>
                </a:lnTo>
                <a:lnTo>
                  <a:pt x="1916849" y="4549275"/>
                </a:lnTo>
                <a:lnTo>
                  <a:pt x="1978370" y="4554869"/>
                </a:lnTo>
                <a:lnTo>
                  <a:pt x="2041385" y="4560967"/>
                </a:lnTo>
                <a:lnTo>
                  <a:pt x="2105846" y="4567514"/>
                </a:lnTo>
                <a:lnTo>
                  <a:pt x="2171703" y="4574449"/>
                </a:lnTo>
                <a:lnTo>
                  <a:pt x="2238907" y="4581715"/>
                </a:lnTo>
                <a:lnTo>
                  <a:pt x="2307411" y="4589253"/>
                </a:lnTo>
                <a:lnTo>
                  <a:pt x="2377164" y="4597004"/>
                </a:lnTo>
                <a:lnTo>
                  <a:pt x="2412494" y="4600942"/>
                </a:lnTo>
                <a:lnTo>
                  <a:pt x="2448118" y="4604911"/>
                </a:lnTo>
                <a:lnTo>
                  <a:pt x="2520225" y="4612915"/>
                </a:lnTo>
                <a:lnTo>
                  <a:pt x="2593434" y="4620957"/>
                </a:lnTo>
                <a:lnTo>
                  <a:pt x="2667698" y="4628979"/>
                </a:lnTo>
                <a:lnTo>
                  <a:pt x="2742968" y="4636923"/>
                </a:lnTo>
                <a:lnTo>
                  <a:pt x="2780964" y="4640847"/>
                </a:lnTo>
                <a:lnTo>
                  <a:pt x="2819194" y="4644730"/>
                </a:lnTo>
                <a:lnTo>
                  <a:pt x="2857650" y="4648564"/>
                </a:lnTo>
                <a:lnTo>
                  <a:pt x="2896328" y="4652342"/>
                </a:lnTo>
                <a:lnTo>
                  <a:pt x="2935220" y="4656057"/>
                </a:lnTo>
                <a:lnTo>
                  <a:pt x="2974321" y="4659700"/>
                </a:lnTo>
                <a:lnTo>
                  <a:pt x="3013624" y="4663266"/>
                </a:lnTo>
                <a:lnTo>
                  <a:pt x="3053124" y="4666747"/>
                </a:lnTo>
                <a:lnTo>
                  <a:pt x="3092814" y="4670135"/>
                </a:lnTo>
                <a:lnTo>
                  <a:pt x="3132688" y="4673423"/>
                </a:lnTo>
                <a:lnTo>
                  <a:pt x="3172741" y="4676603"/>
                </a:lnTo>
                <a:lnTo>
                  <a:pt x="3212965" y="4679670"/>
                </a:lnTo>
                <a:lnTo>
                  <a:pt x="3253355" y="4682614"/>
                </a:lnTo>
                <a:lnTo>
                  <a:pt x="3293905" y="4685430"/>
                </a:lnTo>
                <a:lnTo>
                  <a:pt x="3334609" y="4688109"/>
                </a:lnTo>
                <a:lnTo>
                  <a:pt x="3375460" y="4690644"/>
                </a:lnTo>
                <a:lnTo>
                  <a:pt x="3416452" y="4693028"/>
                </a:lnTo>
                <a:lnTo>
                  <a:pt x="3457580" y="4695254"/>
                </a:lnTo>
                <a:lnTo>
                  <a:pt x="3498838" y="4697314"/>
                </a:lnTo>
                <a:lnTo>
                  <a:pt x="3540218" y="4699202"/>
                </a:lnTo>
                <a:lnTo>
                  <a:pt x="3581715" y="4700909"/>
                </a:lnTo>
                <a:lnTo>
                  <a:pt x="3623324" y="4702428"/>
                </a:lnTo>
                <a:lnTo>
                  <a:pt x="3665037" y="4703753"/>
                </a:lnTo>
                <a:lnTo>
                  <a:pt x="3706848" y="4704876"/>
                </a:lnTo>
                <a:lnTo>
                  <a:pt x="3748753" y="4705789"/>
                </a:lnTo>
                <a:lnTo>
                  <a:pt x="3790743" y="4706485"/>
                </a:lnTo>
                <a:lnTo>
                  <a:pt x="3832815" y="4706958"/>
                </a:lnTo>
                <a:lnTo>
                  <a:pt x="3874960" y="4707199"/>
                </a:lnTo>
                <a:lnTo>
                  <a:pt x="3917174" y="4707202"/>
                </a:lnTo>
                <a:lnTo>
                  <a:pt x="3959449" y="4706958"/>
                </a:lnTo>
                <a:lnTo>
                  <a:pt x="4001781" y="4706461"/>
                </a:lnTo>
                <a:lnTo>
                  <a:pt x="4044162" y="4705704"/>
                </a:lnTo>
                <a:lnTo>
                  <a:pt x="4086587" y="4704679"/>
                </a:lnTo>
                <a:lnTo>
                  <a:pt x="4129050" y="4703379"/>
                </a:lnTo>
                <a:lnTo>
                  <a:pt x="4171544" y="4701796"/>
                </a:lnTo>
                <a:lnTo>
                  <a:pt x="4214064" y="4699924"/>
                </a:lnTo>
                <a:lnTo>
                  <a:pt x="4256603" y="4697754"/>
                </a:lnTo>
                <a:lnTo>
                  <a:pt x="4299155" y="4695281"/>
                </a:lnTo>
                <a:lnTo>
                  <a:pt x="4341714" y="4692495"/>
                </a:lnTo>
                <a:lnTo>
                  <a:pt x="4384274" y="4689391"/>
                </a:lnTo>
                <a:lnTo>
                  <a:pt x="4426829" y="4685960"/>
                </a:lnTo>
                <a:lnTo>
                  <a:pt x="4469373" y="4682196"/>
                </a:lnTo>
                <a:lnTo>
                  <a:pt x="4511900" y="4678091"/>
                </a:lnTo>
                <a:lnTo>
                  <a:pt x="4554403" y="4673638"/>
                </a:lnTo>
                <a:lnTo>
                  <a:pt x="4596876" y="4668829"/>
                </a:lnTo>
                <a:lnTo>
                  <a:pt x="4639314" y="4663657"/>
                </a:lnTo>
                <a:lnTo>
                  <a:pt x="4681710" y="4658116"/>
                </a:lnTo>
                <a:lnTo>
                  <a:pt x="4724058" y="4652197"/>
                </a:lnTo>
                <a:lnTo>
                  <a:pt x="4766352" y="4645894"/>
                </a:lnTo>
                <a:lnTo>
                  <a:pt x="4808586" y="4639198"/>
                </a:lnTo>
                <a:lnTo>
                  <a:pt x="4850753" y="4632103"/>
                </a:lnTo>
                <a:lnTo>
                  <a:pt x="4892849" y="4624602"/>
                </a:lnTo>
                <a:lnTo>
                  <a:pt x="4934866" y="4616687"/>
                </a:lnTo>
                <a:lnTo>
                  <a:pt x="4976798" y="4608350"/>
                </a:lnTo>
                <a:lnTo>
                  <a:pt x="5018640" y="4599585"/>
                </a:lnTo>
                <a:lnTo>
                  <a:pt x="5060385" y="4590385"/>
                </a:lnTo>
                <a:lnTo>
                  <a:pt x="5102027" y="4580741"/>
                </a:lnTo>
                <a:lnTo>
                  <a:pt x="5143560" y="4570647"/>
                </a:lnTo>
                <a:lnTo>
                  <a:pt x="5184978" y="4560095"/>
                </a:lnTo>
                <a:lnTo>
                  <a:pt x="5226275" y="4549078"/>
                </a:lnTo>
                <a:lnTo>
                  <a:pt x="5267445" y="4537589"/>
                </a:lnTo>
                <a:lnTo>
                  <a:pt x="5308481" y="4525621"/>
                </a:lnTo>
                <a:lnTo>
                  <a:pt x="5349378" y="4513165"/>
                </a:lnTo>
                <a:lnTo>
                  <a:pt x="5390129" y="4500215"/>
                </a:lnTo>
                <a:lnTo>
                  <a:pt x="5430728" y="4486764"/>
                </a:lnTo>
                <a:lnTo>
                  <a:pt x="5471170" y="4472804"/>
                </a:lnTo>
                <a:lnTo>
                  <a:pt x="5511447" y="4458328"/>
                </a:lnTo>
                <a:lnTo>
                  <a:pt x="5551555" y="4443329"/>
                </a:lnTo>
                <a:lnTo>
                  <a:pt x="5591486" y="4427798"/>
                </a:lnTo>
                <a:lnTo>
                  <a:pt x="5631236" y="4411730"/>
                </a:lnTo>
                <a:lnTo>
                  <a:pt x="5670796" y="4395117"/>
                </a:lnTo>
                <a:lnTo>
                  <a:pt x="5710163" y="4377951"/>
                </a:lnTo>
                <a:lnTo>
                  <a:pt x="5749328" y="4360225"/>
                </a:lnTo>
                <a:lnTo>
                  <a:pt x="5788287" y="4341931"/>
                </a:lnTo>
                <a:lnTo>
                  <a:pt x="5827034" y="4323064"/>
                </a:lnTo>
                <a:lnTo>
                  <a:pt x="5865561" y="4303614"/>
                </a:lnTo>
                <a:lnTo>
                  <a:pt x="5903863" y="4283576"/>
                </a:lnTo>
                <a:lnTo>
                  <a:pt x="5941934" y="4262940"/>
                </a:lnTo>
                <a:lnTo>
                  <a:pt x="5979768" y="4241702"/>
                </a:lnTo>
                <a:lnTo>
                  <a:pt x="6017359" y="4219852"/>
                </a:lnTo>
                <a:lnTo>
                  <a:pt x="6054700" y="4197384"/>
                </a:lnTo>
                <a:lnTo>
                  <a:pt x="6091785" y="4174290"/>
                </a:lnTo>
                <a:lnTo>
                  <a:pt x="6128609" y="4150564"/>
                </a:lnTo>
                <a:lnTo>
                  <a:pt x="6165166" y="4126197"/>
                </a:lnTo>
                <a:lnTo>
                  <a:pt x="6201448" y="4101182"/>
                </a:lnTo>
                <a:lnTo>
                  <a:pt x="6237450" y="4075513"/>
                </a:lnTo>
                <a:lnTo>
                  <a:pt x="6273166" y="4049182"/>
                </a:lnTo>
                <a:lnTo>
                  <a:pt x="6308590" y="4022181"/>
                </a:lnTo>
                <a:lnTo>
                  <a:pt x="6343716" y="3994504"/>
                </a:lnTo>
                <a:lnTo>
                  <a:pt x="6378537" y="3966142"/>
                </a:lnTo>
                <a:lnTo>
                  <a:pt x="6413048" y="3937089"/>
                </a:lnTo>
                <a:lnTo>
                  <a:pt x="6447242" y="3907338"/>
                </a:lnTo>
                <a:lnTo>
                  <a:pt x="6481113" y="3876881"/>
                </a:lnTo>
                <a:lnTo>
                  <a:pt x="6514656" y="3845710"/>
                </a:lnTo>
                <a:lnTo>
                  <a:pt x="6547863" y="3813819"/>
                </a:lnTo>
                <a:lnTo>
                  <a:pt x="6580730" y="3781200"/>
                </a:lnTo>
                <a:lnTo>
                  <a:pt x="6613249" y="3747846"/>
                </a:lnTo>
                <a:lnTo>
                  <a:pt x="6645415" y="3713749"/>
                </a:lnTo>
                <a:lnTo>
                  <a:pt x="6677222" y="3678903"/>
                </a:lnTo>
                <a:lnTo>
                  <a:pt x="6708663" y="3643299"/>
                </a:lnTo>
                <a:lnTo>
                  <a:pt x="6739733" y="3606932"/>
                </a:lnTo>
                <a:lnTo>
                  <a:pt x="6770425" y="3569792"/>
                </a:lnTo>
                <a:lnTo>
                  <a:pt x="6800733" y="3531874"/>
                </a:lnTo>
                <a:lnTo>
                  <a:pt x="6830651" y="3493169"/>
                </a:lnTo>
                <a:lnTo>
                  <a:pt x="6860173" y="3453671"/>
                </a:lnTo>
                <a:lnTo>
                  <a:pt x="6889293" y="3413372"/>
                </a:lnTo>
                <a:lnTo>
                  <a:pt x="6918004" y="3372265"/>
                </a:lnTo>
                <a:lnTo>
                  <a:pt x="6946302" y="3330343"/>
                </a:lnTo>
                <a:lnTo>
                  <a:pt x="6974179" y="3287597"/>
                </a:lnTo>
                <a:lnTo>
                  <a:pt x="7001629" y="3244022"/>
                </a:lnTo>
                <a:lnTo>
                  <a:pt x="7028646" y="3199609"/>
                </a:lnTo>
                <a:lnTo>
                  <a:pt x="7055225" y="3154352"/>
                </a:lnTo>
                <a:lnTo>
                  <a:pt x="7081359" y="3108242"/>
                </a:lnTo>
                <a:lnTo>
                  <a:pt x="7107042" y="3061274"/>
                </a:lnTo>
                <a:lnTo>
                  <a:pt x="7132268" y="3013438"/>
                </a:lnTo>
                <a:lnTo>
                  <a:pt x="7157031" y="2964729"/>
                </a:lnTo>
                <a:lnTo>
                  <a:pt x="7181324" y="2915139"/>
                </a:lnTo>
                <a:lnTo>
                  <a:pt x="7205142" y="2864660"/>
                </a:lnTo>
                <a:lnTo>
                  <a:pt x="7228478" y="2813286"/>
                </a:lnTo>
                <a:lnTo>
                  <a:pt x="7251327" y="2761008"/>
                </a:lnTo>
                <a:lnTo>
                  <a:pt x="7273682" y="2707820"/>
                </a:lnTo>
                <a:lnTo>
                  <a:pt x="7295537" y="2653714"/>
                </a:lnTo>
                <a:lnTo>
                  <a:pt x="7316886" y="2598684"/>
                </a:lnTo>
                <a:lnTo>
                  <a:pt x="7337723" y="2542721"/>
                </a:lnTo>
                <a:lnTo>
                  <a:pt x="7358041" y="2485818"/>
                </a:lnTo>
                <a:lnTo>
                  <a:pt x="7377836" y="2427969"/>
                </a:lnTo>
                <a:lnTo>
                  <a:pt x="8191022" y="823991"/>
                </a:lnTo>
                <a:lnTo>
                  <a:pt x="9027915" y="138596"/>
                </a:lnTo>
                <a:lnTo>
                  <a:pt x="9681710" y="0"/>
                </a:lnTo>
                <a:lnTo>
                  <a:pt x="9945598" y="36419"/>
                </a:lnTo>
              </a:path>
            </a:pathLst>
          </a:custGeom>
          <a:ln w="12700">
            <a:solidFill>
              <a:srgbClr val="EC8322">
                <a:alpha val="2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003" y="159602"/>
            <a:ext cx="4373245" cy="6318885"/>
          </a:xfrm>
          <a:custGeom>
            <a:avLst/>
            <a:gdLst/>
            <a:ahLst/>
            <a:cxnLst/>
            <a:rect l="l" t="t" r="r" b="b"/>
            <a:pathLst>
              <a:path w="4373245" h="6318885">
                <a:moveTo>
                  <a:pt x="0" y="6318808"/>
                </a:moveTo>
                <a:lnTo>
                  <a:pt x="1850560" y="6307861"/>
                </a:lnTo>
                <a:lnTo>
                  <a:pt x="2766025" y="6043252"/>
                </a:lnTo>
                <a:lnTo>
                  <a:pt x="3015144" y="5290117"/>
                </a:lnTo>
                <a:lnTo>
                  <a:pt x="2866669" y="3813594"/>
                </a:lnTo>
                <a:lnTo>
                  <a:pt x="2856360" y="3734243"/>
                </a:lnTo>
                <a:lnTo>
                  <a:pt x="2846902" y="3655898"/>
                </a:lnTo>
                <a:lnTo>
                  <a:pt x="2838284" y="3578552"/>
                </a:lnTo>
                <a:lnTo>
                  <a:pt x="2830496" y="3502201"/>
                </a:lnTo>
                <a:lnTo>
                  <a:pt x="2823529" y="3426838"/>
                </a:lnTo>
                <a:lnTo>
                  <a:pt x="2817374" y="3352458"/>
                </a:lnTo>
                <a:lnTo>
                  <a:pt x="2812020" y="3279055"/>
                </a:lnTo>
                <a:lnTo>
                  <a:pt x="2807458" y="3206625"/>
                </a:lnTo>
                <a:lnTo>
                  <a:pt x="2803678" y="3135162"/>
                </a:lnTo>
                <a:lnTo>
                  <a:pt x="2800672" y="3064660"/>
                </a:lnTo>
                <a:lnTo>
                  <a:pt x="2798428" y="2995114"/>
                </a:lnTo>
                <a:lnTo>
                  <a:pt x="2796937" y="2926518"/>
                </a:lnTo>
                <a:lnTo>
                  <a:pt x="2796191" y="2858867"/>
                </a:lnTo>
                <a:lnTo>
                  <a:pt x="2796178" y="2792156"/>
                </a:lnTo>
                <a:lnTo>
                  <a:pt x="2796890" y="2726379"/>
                </a:lnTo>
                <a:lnTo>
                  <a:pt x="2798316" y="2661531"/>
                </a:lnTo>
                <a:lnTo>
                  <a:pt x="2800448" y="2597606"/>
                </a:lnTo>
                <a:lnTo>
                  <a:pt x="2803275" y="2534598"/>
                </a:lnTo>
                <a:lnTo>
                  <a:pt x="2806787" y="2472503"/>
                </a:lnTo>
                <a:lnTo>
                  <a:pt x="2810976" y="2411315"/>
                </a:lnTo>
                <a:lnTo>
                  <a:pt x="2815832" y="2351028"/>
                </a:lnTo>
                <a:lnTo>
                  <a:pt x="2821344" y="2291637"/>
                </a:lnTo>
                <a:lnTo>
                  <a:pt x="2827503" y="2233137"/>
                </a:lnTo>
                <a:lnTo>
                  <a:pt x="2834300" y="2175521"/>
                </a:lnTo>
                <a:lnTo>
                  <a:pt x="2841725" y="2118786"/>
                </a:lnTo>
                <a:lnTo>
                  <a:pt x="2849768" y="2062924"/>
                </a:lnTo>
                <a:lnTo>
                  <a:pt x="2858420" y="2007931"/>
                </a:lnTo>
                <a:lnTo>
                  <a:pt x="2867670" y="1953802"/>
                </a:lnTo>
                <a:lnTo>
                  <a:pt x="2877510" y="1900530"/>
                </a:lnTo>
                <a:lnTo>
                  <a:pt x="2887929" y="1848111"/>
                </a:lnTo>
                <a:lnTo>
                  <a:pt x="2898918" y="1796538"/>
                </a:lnTo>
                <a:lnTo>
                  <a:pt x="2910468" y="1745807"/>
                </a:lnTo>
                <a:lnTo>
                  <a:pt x="2922568" y="1695912"/>
                </a:lnTo>
                <a:lnTo>
                  <a:pt x="2935209" y="1646848"/>
                </a:lnTo>
                <a:lnTo>
                  <a:pt x="2948382" y="1598609"/>
                </a:lnTo>
                <a:lnTo>
                  <a:pt x="2962076" y="1551189"/>
                </a:lnTo>
                <a:lnTo>
                  <a:pt x="2976282" y="1504584"/>
                </a:lnTo>
                <a:lnTo>
                  <a:pt x="2990990" y="1458788"/>
                </a:lnTo>
                <a:lnTo>
                  <a:pt x="3006191" y="1413795"/>
                </a:lnTo>
                <a:lnTo>
                  <a:pt x="3021876" y="1369599"/>
                </a:lnTo>
                <a:lnTo>
                  <a:pt x="3038033" y="1326196"/>
                </a:lnTo>
                <a:lnTo>
                  <a:pt x="3054655" y="1283581"/>
                </a:lnTo>
                <a:lnTo>
                  <a:pt x="3071730" y="1241746"/>
                </a:lnTo>
                <a:lnTo>
                  <a:pt x="3089250" y="1200688"/>
                </a:lnTo>
                <a:lnTo>
                  <a:pt x="3107205" y="1160401"/>
                </a:lnTo>
                <a:lnTo>
                  <a:pt x="3125584" y="1120879"/>
                </a:lnTo>
                <a:lnTo>
                  <a:pt x="3144380" y="1082116"/>
                </a:lnTo>
                <a:lnTo>
                  <a:pt x="3163581" y="1044108"/>
                </a:lnTo>
                <a:lnTo>
                  <a:pt x="3183178" y="1006848"/>
                </a:lnTo>
                <a:lnTo>
                  <a:pt x="3203162" y="970332"/>
                </a:lnTo>
                <a:lnTo>
                  <a:pt x="3223522" y="934555"/>
                </a:lnTo>
                <a:lnTo>
                  <a:pt x="3244250" y="899509"/>
                </a:lnTo>
                <a:lnTo>
                  <a:pt x="3265335" y="865191"/>
                </a:lnTo>
                <a:lnTo>
                  <a:pt x="3286768" y="831594"/>
                </a:lnTo>
                <a:lnTo>
                  <a:pt x="3308540" y="798713"/>
                </a:lnTo>
                <a:lnTo>
                  <a:pt x="3330640" y="766543"/>
                </a:lnTo>
                <a:lnTo>
                  <a:pt x="3353059" y="735079"/>
                </a:lnTo>
                <a:lnTo>
                  <a:pt x="3375787" y="704314"/>
                </a:lnTo>
                <a:lnTo>
                  <a:pt x="3422133" y="644862"/>
                </a:lnTo>
                <a:lnTo>
                  <a:pt x="3469599" y="588144"/>
                </a:lnTo>
                <a:lnTo>
                  <a:pt x="3518110" y="534117"/>
                </a:lnTo>
                <a:lnTo>
                  <a:pt x="3567588" y="482736"/>
                </a:lnTo>
                <a:lnTo>
                  <a:pt x="3617955" y="433958"/>
                </a:lnTo>
                <a:lnTo>
                  <a:pt x="3669134" y="387740"/>
                </a:lnTo>
                <a:lnTo>
                  <a:pt x="3721049" y="344039"/>
                </a:lnTo>
                <a:lnTo>
                  <a:pt x="3773621" y="302809"/>
                </a:lnTo>
                <a:lnTo>
                  <a:pt x="3826774" y="264008"/>
                </a:lnTo>
                <a:lnTo>
                  <a:pt x="3880430" y="227593"/>
                </a:lnTo>
                <a:lnTo>
                  <a:pt x="3934513" y="193519"/>
                </a:lnTo>
                <a:lnTo>
                  <a:pt x="3988944" y="161744"/>
                </a:lnTo>
                <a:lnTo>
                  <a:pt x="4043647" y="132222"/>
                </a:lnTo>
                <a:lnTo>
                  <a:pt x="4098544" y="104912"/>
                </a:lnTo>
                <a:lnTo>
                  <a:pt x="4153559" y="79769"/>
                </a:lnTo>
                <a:lnTo>
                  <a:pt x="4208614" y="56750"/>
                </a:lnTo>
                <a:lnTo>
                  <a:pt x="4263631" y="35811"/>
                </a:lnTo>
                <a:lnTo>
                  <a:pt x="4318534" y="16909"/>
                </a:lnTo>
                <a:lnTo>
                  <a:pt x="4345918" y="8208"/>
                </a:lnTo>
                <a:lnTo>
                  <a:pt x="4373245" y="0"/>
                </a:lnTo>
              </a:path>
            </a:pathLst>
          </a:custGeom>
          <a:ln w="12700">
            <a:solidFill>
              <a:srgbClr val="EC8322">
                <a:alpha val="2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4819" y="588627"/>
            <a:ext cx="2275205" cy="5807075"/>
          </a:xfrm>
          <a:custGeom>
            <a:avLst/>
            <a:gdLst/>
            <a:ahLst/>
            <a:cxnLst/>
            <a:rect l="l" t="t" r="r" b="b"/>
            <a:pathLst>
              <a:path w="2275204" h="5807075">
                <a:moveTo>
                  <a:pt x="795173" y="5807036"/>
                </a:moveTo>
                <a:lnTo>
                  <a:pt x="826827" y="5775345"/>
                </a:lnTo>
                <a:lnTo>
                  <a:pt x="858620" y="5743271"/>
                </a:lnTo>
                <a:lnTo>
                  <a:pt x="890532" y="5710819"/>
                </a:lnTo>
                <a:lnTo>
                  <a:pt x="922544" y="5677992"/>
                </a:lnTo>
                <a:lnTo>
                  <a:pt x="954635" y="5644796"/>
                </a:lnTo>
                <a:lnTo>
                  <a:pt x="986786" y="5611234"/>
                </a:lnTo>
                <a:lnTo>
                  <a:pt x="1018976" y="5577310"/>
                </a:lnTo>
                <a:lnTo>
                  <a:pt x="1051186" y="5543030"/>
                </a:lnTo>
                <a:lnTo>
                  <a:pt x="1083396" y="5508397"/>
                </a:lnTo>
                <a:lnTo>
                  <a:pt x="1115587" y="5473416"/>
                </a:lnTo>
                <a:lnTo>
                  <a:pt x="1147737" y="5438092"/>
                </a:lnTo>
                <a:lnTo>
                  <a:pt x="1179828" y="5402427"/>
                </a:lnTo>
                <a:lnTo>
                  <a:pt x="1211840" y="5366427"/>
                </a:lnTo>
                <a:lnTo>
                  <a:pt x="1243753" y="5330097"/>
                </a:lnTo>
                <a:lnTo>
                  <a:pt x="1275546" y="5293439"/>
                </a:lnTo>
                <a:lnTo>
                  <a:pt x="1307200" y="5256460"/>
                </a:lnTo>
                <a:lnTo>
                  <a:pt x="1338696" y="5219162"/>
                </a:lnTo>
                <a:lnTo>
                  <a:pt x="1370013" y="5181551"/>
                </a:lnTo>
                <a:lnTo>
                  <a:pt x="1401131" y="5143631"/>
                </a:lnTo>
                <a:lnTo>
                  <a:pt x="1432031" y="5105405"/>
                </a:lnTo>
                <a:lnTo>
                  <a:pt x="1462693" y="5066879"/>
                </a:lnTo>
                <a:lnTo>
                  <a:pt x="1493097" y="5028057"/>
                </a:lnTo>
                <a:lnTo>
                  <a:pt x="1523222" y="4988942"/>
                </a:lnTo>
                <a:lnTo>
                  <a:pt x="1553050" y="4949540"/>
                </a:lnTo>
                <a:lnTo>
                  <a:pt x="1582561" y="4909854"/>
                </a:lnTo>
                <a:lnTo>
                  <a:pt x="1611734" y="4869890"/>
                </a:lnTo>
                <a:lnTo>
                  <a:pt x="1640549" y="4829651"/>
                </a:lnTo>
                <a:lnTo>
                  <a:pt x="1668987" y="4789141"/>
                </a:lnTo>
                <a:lnTo>
                  <a:pt x="1697029" y="4748365"/>
                </a:lnTo>
                <a:lnTo>
                  <a:pt x="1724653" y="4707328"/>
                </a:lnTo>
                <a:lnTo>
                  <a:pt x="1751841" y="4666033"/>
                </a:lnTo>
                <a:lnTo>
                  <a:pt x="1778572" y="4624485"/>
                </a:lnTo>
                <a:lnTo>
                  <a:pt x="1804826" y="4582688"/>
                </a:lnTo>
                <a:lnTo>
                  <a:pt x="1830584" y="4540647"/>
                </a:lnTo>
                <a:lnTo>
                  <a:pt x="1855826" y="4498366"/>
                </a:lnTo>
                <a:lnTo>
                  <a:pt x="1880532" y="4455849"/>
                </a:lnTo>
                <a:lnTo>
                  <a:pt x="1904682" y="4413100"/>
                </a:lnTo>
                <a:lnTo>
                  <a:pt x="1928257" y="4370124"/>
                </a:lnTo>
                <a:lnTo>
                  <a:pt x="1951236" y="4326926"/>
                </a:lnTo>
                <a:lnTo>
                  <a:pt x="1973599" y="4283509"/>
                </a:lnTo>
                <a:lnTo>
                  <a:pt x="1995327" y="4239878"/>
                </a:lnTo>
                <a:lnTo>
                  <a:pt x="2016400" y="4196037"/>
                </a:lnTo>
                <a:lnTo>
                  <a:pt x="2036798" y="4151990"/>
                </a:lnTo>
                <a:lnTo>
                  <a:pt x="2056501" y="4107743"/>
                </a:lnTo>
                <a:lnTo>
                  <a:pt x="2075490" y="4063298"/>
                </a:lnTo>
                <a:lnTo>
                  <a:pt x="2093744" y="4018661"/>
                </a:lnTo>
                <a:lnTo>
                  <a:pt x="2111243" y="3973836"/>
                </a:lnTo>
                <a:lnTo>
                  <a:pt x="2127968" y="3928826"/>
                </a:lnTo>
                <a:lnTo>
                  <a:pt x="2143899" y="3883638"/>
                </a:lnTo>
                <a:lnTo>
                  <a:pt x="2159016" y="3838274"/>
                </a:lnTo>
                <a:lnTo>
                  <a:pt x="2173300" y="3792739"/>
                </a:lnTo>
                <a:lnTo>
                  <a:pt x="2186729" y="3747037"/>
                </a:lnTo>
                <a:lnTo>
                  <a:pt x="2199286" y="3701174"/>
                </a:lnTo>
                <a:lnTo>
                  <a:pt x="2210948" y="3655152"/>
                </a:lnTo>
                <a:lnTo>
                  <a:pt x="2221698" y="3608977"/>
                </a:lnTo>
                <a:lnTo>
                  <a:pt x="2231514" y="3562652"/>
                </a:lnTo>
                <a:lnTo>
                  <a:pt x="2240378" y="3516182"/>
                </a:lnTo>
                <a:lnTo>
                  <a:pt x="2248268" y="3469572"/>
                </a:lnTo>
                <a:lnTo>
                  <a:pt x="2255166" y="3422826"/>
                </a:lnTo>
                <a:lnTo>
                  <a:pt x="2261052" y="3375947"/>
                </a:lnTo>
                <a:lnTo>
                  <a:pt x="2265905" y="3328941"/>
                </a:lnTo>
                <a:lnTo>
                  <a:pt x="2269706" y="3281812"/>
                </a:lnTo>
                <a:lnTo>
                  <a:pt x="2272435" y="3234563"/>
                </a:lnTo>
                <a:lnTo>
                  <a:pt x="2274072" y="3187200"/>
                </a:lnTo>
                <a:lnTo>
                  <a:pt x="2274598" y="3139726"/>
                </a:lnTo>
                <a:lnTo>
                  <a:pt x="2273991" y="3092147"/>
                </a:lnTo>
                <a:lnTo>
                  <a:pt x="2272233" y="3044465"/>
                </a:lnTo>
                <a:lnTo>
                  <a:pt x="2269304" y="2996687"/>
                </a:lnTo>
                <a:lnTo>
                  <a:pt x="2265184" y="2948815"/>
                </a:lnTo>
                <a:lnTo>
                  <a:pt x="2259853" y="2900854"/>
                </a:lnTo>
                <a:lnTo>
                  <a:pt x="2253291" y="2852809"/>
                </a:lnTo>
                <a:lnTo>
                  <a:pt x="2245478" y="2804684"/>
                </a:lnTo>
                <a:lnTo>
                  <a:pt x="2236394" y="2756484"/>
                </a:lnTo>
                <a:lnTo>
                  <a:pt x="2226037" y="2708552"/>
                </a:lnTo>
                <a:lnTo>
                  <a:pt x="2214400" y="2661067"/>
                </a:lnTo>
                <a:lnTo>
                  <a:pt x="2201507" y="2614037"/>
                </a:lnTo>
                <a:lnTo>
                  <a:pt x="2187384" y="2567470"/>
                </a:lnTo>
                <a:lnTo>
                  <a:pt x="2172056" y="2521374"/>
                </a:lnTo>
                <a:lnTo>
                  <a:pt x="2155548" y="2475758"/>
                </a:lnTo>
                <a:lnTo>
                  <a:pt x="2137884" y="2430630"/>
                </a:lnTo>
                <a:lnTo>
                  <a:pt x="2119089" y="2385999"/>
                </a:lnTo>
                <a:lnTo>
                  <a:pt x="2099190" y="2341872"/>
                </a:lnTo>
                <a:lnTo>
                  <a:pt x="2078210" y="2298258"/>
                </a:lnTo>
                <a:lnTo>
                  <a:pt x="2056174" y="2255166"/>
                </a:lnTo>
                <a:lnTo>
                  <a:pt x="2033109" y="2212603"/>
                </a:lnTo>
                <a:lnTo>
                  <a:pt x="2009038" y="2170577"/>
                </a:lnTo>
                <a:lnTo>
                  <a:pt x="1983986" y="2129098"/>
                </a:lnTo>
                <a:lnTo>
                  <a:pt x="1957980" y="2088174"/>
                </a:lnTo>
                <a:lnTo>
                  <a:pt x="1931042" y="2047812"/>
                </a:lnTo>
                <a:lnTo>
                  <a:pt x="1903200" y="2008021"/>
                </a:lnTo>
                <a:lnTo>
                  <a:pt x="1874477" y="1968809"/>
                </a:lnTo>
                <a:lnTo>
                  <a:pt x="1844899" y="1930185"/>
                </a:lnTo>
                <a:lnTo>
                  <a:pt x="1814490" y="1892157"/>
                </a:lnTo>
                <a:lnTo>
                  <a:pt x="1783276" y="1854732"/>
                </a:lnTo>
                <a:lnTo>
                  <a:pt x="1751282" y="1817921"/>
                </a:lnTo>
                <a:lnTo>
                  <a:pt x="1718532" y="1781730"/>
                </a:lnTo>
                <a:lnTo>
                  <a:pt x="1685052" y="1746168"/>
                </a:lnTo>
                <a:lnTo>
                  <a:pt x="1650867" y="1711244"/>
                </a:lnTo>
                <a:lnTo>
                  <a:pt x="1616001" y="1676965"/>
                </a:lnTo>
                <a:lnTo>
                  <a:pt x="1580480" y="1643341"/>
                </a:lnTo>
                <a:lnTo>
                  <a:pt x="1544328" y="1610378"/>
                </a:lnTo>
                <a:lnTo>
                  <a:pt x="1507571" y="1578086"/>
                </a:lnTo>
                <a:lnTo>
                  <a:pt x="1470234" y="1546473"/>
                </a:lnTo>
                <a:lnTo>
                  <a:pt x="1432341" y="1515547"/>
                </a:lnTo>
                <a:lnTo>
                  <a:pt x="1393918" y="1485317"/>
                </a:lnTo>
                <a:lnTo>
                  <a:pt x="1354989" y="1455790"/>
                </a:lnTo>
                <a:lnTo>
                  <a:pt x="1315581" y="1426975"/>
                </a:lnTo>
                <a:lnTo>
                  <a:pt x="1275716" y="1398880"/>
                </a:lnTo>
                <a:lnTo>
                  <a:pt x="1235421" y="1371515"/>
                </a:lnTo>
                <a:lnTo>
                  <a:pt x="1194721" y="1344886"/>
                </a:lnTo>
                <a:lnTo>
                  <a:pt x="1153641" y="1319002"/>
                </a:lnTo>
                <a:lnTo>
                  <a:pt x="1112205" y="1293871"/>
                </a:lnTo>
                <a:lnTo>
                  <a:pt x="1070439" y="1269503"/>
                </a:lnTo>
                <a:lnTo>
                  <a:pt x="1028367" y="1245905"/>
                </a:lnTo>
                <a:lnTo>
                  <a:pt x="986015" y="1223085"/>
                </a:lnTo>
                <a:lnTo>
                  <a:pt x="943407" y="1201051"/>
                </a:lnTo>
                <a:lnTo>
                  <a:pt x="900510" y="1179526"/>
                </a:lnTo>
                <a:lnTo>
                  <a:pt x="857707" y="1158369"/>
                </a:lnTo>
                <a:lnTo>
                  <a:pt x="815075" y="1137504"/>
                </a:lnTo>
                <a:lnTo>
                  <a:pt x="772691" y="1116854"/>
                </a:lnTo>
                <a:lnTo>
                  <a:pt x="730633" y="1096344"/>
                </a:lnTo>
                <a:lnTo>
                  <a:pt x="688979" y="1075898"/>
                </a:lnTo>
                <a:lnTo>
                  <a:pt x="647806" y="1055439"/>
                </a:lnTo>
                <a:lnTo>
                  <a:pt x="607191" y="1034891"/>
                </a:lnTo>
                <a:lnTo>
                  <a:pt x="567212" y="1014179"/>
                </a:lnTo>
                <a:lnTo>
                  <a:pt x="527946" y="993226"/>
                </a:lnTo>
                <a:lnTo>
                  <a:pt x="489472" y="971956"/>
                </a:lnTo>
                <a:lnTo>
                  <a:pt x="451866" y="950294"/>
                </a:lnTo>
                <a:lnTo>
                  <a:pt x="415206" y="928162"/>
                </a:lnTo>
                <a:lnTo>
                  <a:pt x="379569" y="905486"/>
                </a:lnTo>
                <a:lnTo>
                  <a:pt x="345033" y="882188"/>
                </a:lnTo>
                <a:lnTo>
                  <a:pt x="311676" y="858194"/>
                </a:lnTo>
                <a:lnTo>
                  <a:pt x="279575" y="833426"/>
                </a:lnTo>
                <a:lnTo>
                  <a:pt x="248807" y="807809"/>
                </a:lnTo>
                <a:lnTo>
                  <a:pt x="219450" y="781267"/>
                </a:lnTo>
                <a:lnTo>
                  <a:pt x="191581" y="753723"/>
                </a:lnTo>
                <a:lnTo>
                  <a:pt x="165279" y="725103"/>
                </a:lnTo>
                <a:lnTo>
                  <a:pt x="140620" y="695328"/>
                </a:lnTo>
                <a:lnTo>
                  <a:pt x="117682" y="664324"/>
                </a:lnTo>
                <a:lnTo>
                  <a:pt x="96542" y="632015"/>
                </a:lnTo>
                <a:lnTo>
                  <a:pt x="77278" y="598323"/>
                </a:lnTo>
                <a:lnTo>
                  <a:pt x="59967" y="563175"/>
                </a:lnTo>
                <a:lnTo>
                  <a:pt x="44688" y="526492"/>
                </a:lnTo>
                <a:lnTo>
                  <a:pt x="31517" y="488199"/>
                </a:lnTo>
                <a:lnTo>
                  <a:pt x="20531" y="448221"/>
                </a:lnTo>
                <a:lnTo>
                  <a:pt x="11810" y="406481"/>
                </a:lnTo>
                <a:lnTo>
                  <a:pt x="5429" y="362902"/>
                </a:lnTo>
                <a:lnTo>
                  <a:pt x="1466" y="317410"/>
                </a:lnTo>
                <a:lnTo>
                  <a:pt x="0" y="269927"/>
                </a:lnTo>
                <a:lnTo>
                  <a:pt x="1106" y="220378"/>
                </a:lnTo>
                <a:lnTo>
                  <a:pt x="4864" y="168687"/>
                </a:lnTo>
                <a:lnTo>
                  <a:pt x="11350" y="114778"/>
                </a:lnTo>
                <a:lnTo>
                  <a:pt x="20642" y="58574"/>
                </a:lnTo>
                <a:lnTo>
                  <a:pt x="32817" y="0"/>
                </a:lnTo>
              </a:path>
            </a:pathLst>
          </a:custGeom>
          <a:ln w="12700">
            <a:solidFill>
              <a:srgbClr val="EC8322">
                <a:alpha val="2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5213" y="1993468"/>
            <a:ext cx="3620770" cy="2545715"/>
          </a:xfrm>
          <a:custGeom>
            <a:avLst/>
            <a:gdLst/>
            <a:ahLst/>
            <a:cxnLst/>
            <a:rect l="l" t="t" r="r" b="b"/>
            <a:pathLst>
              <a:path w="3620770" h="2545715">
                <a:moveTo>
                  <a:pt x="3297237" y="0"/>
                </a:moveTo>
                <a:lnTo>
                  <a:pt x="323011" y="0"/>
                </a:lnTo>
                <a:lnTo>
                  <a:pt x="275264" y="3504"/>
                </a:lnTo>
                <a:lnTo>
                  <a:pt x="229697" y="13684"/>
                </a:lnTo>
                <a:lnTo>
                  <a:pt x="186809" y="30037"/>
                </a:lnTo>
                <a:lnTo>
                  <a:pt x="147099" y="52064"/>
                </a:lnTo>
                <a:lnTo>
                  <a:pt x="111065" y="79264"/>
                </a:lnTo>
                <a:lnTo>
                  <a:pt x="79207" y="111134"/>
                </a:lnTo>
                <a:lnTo>
                  <a:pt x="52022" y="147175"/>
                </a:lnTo>
                <a:lnTo>
                  <a:pt x="30010" y="186885"/>
                </a:lnTo>
                <a:lnTo>
                  <a:pt x="13670" y="229764"/>
                </a:lnTo>
                <a:lnTo>
                  <a:pt x="3500" y="275311"/>
                </a:lnTo>
                <a:lnTo>
                  <a:pt x="0" y="323024"/>
                </a:lnTo>
                <a:lnTo>
                  <a:pt x="0" y="2222309"/>
                </a:lnTo>
                <a:lnTo>
                  <a:pt x="3604" y="2270779"/>
                </a:lnTo>
                <a:lnTo>
                  <a:pt x="14071" y="2316985"/>
                </a:lnTo>
                <a:lnTo>
                  <a:pt x="30879" y="2360405"/>
                </a:lnTo>
                <a:lnTo>
                  <a:pt x="53507" y="2400519"/>
                </a:lnTo>
                <a:lnTo>
                  <a:pt x="81435" y="2436806"/>
                </a:lnTo>
                <a:lnTo>
                  <a:pt x="114141" y="2468744"/>
                </a:lnTo>
                <a:lnTo>
                  <a:pt x="151106" y="2495812"/>
                </a:lnTo>
                <a:lnTo>
                  <a:pt x="191807" y="2517490"/>
                </a:lnTo>
                <a:lnTo>
                  <a:pt x="235724" y="2533256"/>
                </a:lnTo>
                <a:lnTo>
                  <a:pt x="278382" y="2542257"/>
                </a:lnTo>
                <a:lnTo>
                  <a:pt x="323011" y="2545334"/>
                </a:lnTo>
                <a:lnTo>
                  <a:pt x="3297237" y="2545334"/>
                </a:lnTo>
                <a:lnTo>
                  <a:pt x="3344984" y="2541832"/>
                </a:lnTo>
                <a:lnTo>
                  <a:pt x="3390552" y="2531662"/>
                </a:lnTo>
                <a:lnTo>
                  <a:pt x="3433441" y="2515320"/>
                </a:lnTo>
                <a:lnTo>
                  <a:pt x="3473153" y="2493307"/>
                </a:lnTo>
                <a:lnTo>
                  <a:pt x="3509189" y="2466121"/>
                </a:lnTo>
                <a:lnTo>
                  <a:pt x="3541049" y="2434261"/>
                </a:lnTo>
                <a:lnTo>
                  <a:pt x="3568235" y="2398225"/>
                </a:lnTo>
                <a:lnTo>
                  <a:pt x="3590248" y="2358513"/>
                </a:lnTo>
                <a:lnTo>
                  <a:pt x="3606590" y="2315624"/>
                </a:lnTo>
                <a:lnTo>
                  <a:pt x="3616760" y="2270056"/>
                </a:lnTo>
                <a:lnTo>
                  <a:pt x="3620262" y="2222309"/>
                </a:lnTo>
                <a:lnTo>
                  <a:pt x="3620262" y="323024"/>
                </a:lnTo>
                <a:lnTo>
                  <a:pt x="3617166" y="278369"/>
                </a:lnTo>
                <a:lnTo>
                  <a:pt x="3608031" y="235572"/>
                </a:lnTo>
                <a:lnTo>
                  <a:pt x="3592262" y="191703"/>
                </a:lnTo>
                <a:lnTo>
                  <a:pt x="3570583" y="151039"/>
                </a:lnTo>
                <a:lnTo>
                  <a:pt x="3543516" y="114102"/>
                </a:lnTo>
                <a:lnTo>
                  <a:pt x="3511585" y="81414"/>
                </a:lnTo>
                <a:lnTo>
                  <a:pt x="3475311" y="53498"/>
                </a:lnTo>
                <a:lnTo>
                  <a:pt x="3435217" y="30876"/>
                </a:lnTo>
                <a:lnTo>
                  <a:pt x="3391825" y="14071"/>
                </a:lnTo>
                <a:lnTo>
                  <a:pt x="3345658" y="3604"/>
                </a:lnTo>
                <a:lnTo>
                  <a:pt x="3297237" y="0"/>
                </a:lnTo>
                <a:close/>
              </a:path>
            </a:pathLst>
          </a:custGeom>
          <a:solidFill>
            <a:srgbClr val="D4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5201" y="1993468"/>
            <a:ext cx="3608070" cy="2533650"/>
          </a:xfrm>
          <a:custGeom>
            <a:avLst/>
            <a:gdLst/>
            <a:ahLst/>
            <a:cxnLst/>
            <a:rect l="l" t="t" r="r" b="b"/>
            <a:pathLst>
              <a:path w="3608070" h="2533650">
                <a:moveTo>
                  <a:pt x="3297250" y="0"/>
                </a:moveTo>
                <a:lnTo>
                  <a:pt x="323024" y="0"/>
                </a:lnTo>
                <a:lnTo>
                  <a:pt x="275277" y="3504"/>
                </a:lnTo>
                <a:lnTo>
                  <a:pt x="229709" y="13684"/>
                </a:lnTo>
                <a:lnTo>
                  <a:pt x="186820" y="30037"/>
                </a:lnTo>
                <a:lnTo>
                  <a:pt x="147108" y="52064"/>
                </a:lnTo>
                <a:lnTo>
                  <a:pt x="111072" y="79264"/>
                </a:lnTo>
                <a:lnTo>
                  <a:pt x="79212" y="111134"/>
                </a:lnTo>
                <a:lnTo>
                  <a:pt x="52026" y="147175"/>
                </a:lnTo>
                <a:lnTo>
                  <a:pt x="30013" y="186885"/>
                </a:lnTo>
                <a:lnTo>
                  <a:pt x="13671" y="229764"/>
                </a:lnTo>
                <a:lnTo>
                  <a:pt x="3501" y="275311"/>
                </a:lnTo>
                <a:lnTo>
                  <a:pt x="0" y="323024"/>
                </a:lnTo>
                <a:lnTo>
                  <a:pt x="0" y="2222309"/>
                </a:lnTo>
                <a:lnTo>
                  <a:pt x="3605" y="2270775"/>
                </a:lnTo>
                <a:lnTo>
                  <a:pt x="14072" y="2316978"/>
                </a:lnTo>
                <a:lnTo>
                  <a:pt x="30882" y="2360397"/>
                </a:lnTo>
                <a:lnTo>
                  <a:pt x="53512" y="2400510"/>
                </a:lnTo>
                <a:lnTo>
                  <a:pt x="81442" y="2436796"/>
                </a:lnTo>
                <a:lnTo>
                  <a:pt x="114151" y="2468735"/>
                </a:lnTo>
                <a:lnTo>
                  <a:pt x="151117" y="2495805"/>
                </a:lnTo>
                <a:lnTo>
                  <a:pt x="191819" y="2517486"/>
                </a:lnTo>
                <a:lnTo>
                  <a:pt x="235737" y="2533256"/>
                </a:lnTo>
                <a:lnTo>
                  <a:pt x="237058" y="2499485"/>
                </a:lnTo>
                <a:lnTo>
                  <a:pt x="239055" y="2463277"/>
                </a:lnTo>
                <a:lnTo>
                  <a:pt x="241821" y="2424754"/>
                </a:lnTo>
                <a:lnTo>
                  <a:pt x="245451" y="2384037"/>
                </a:lnTo>
                <a:lnTo>
                  <a:pt x="250040" y="2341248"/>
                </a:lnTo>
                <a:lnTo>
                  <a:pt x="255680" y="2296508"/>
                </a:lnTo>
                <a:lnTo>
                  <a:pt x="262466" y="2249938"/>
                </a:lnTo>
                <a:lnTo>
                  <a:pt x="270493" y="2201660"/>
                </a:lnTo>
                <a:lnTo>
                  <a:pt x="279854" y="2151796"/>
                </a:lnTo>
                <a:lnTo>
                  <a:pt x="290643" y="2100467"/>
                </a:lnTo>
                <a:lnTo>
                  <a:pt x="302955" y="2047794"/>
                </a:lnTo>
                <a:lnTo>
                  <a:pt x="316884" y="1993899"/>
                </a:lnTo>
                <a:lnTo>
                  <a:pt x="332524" y="1938904"/>
                </a:lnTo>
                <a:lnTo>
                  <a:pt x="349968" y="1882929"/>
                </a:lnTo>
                <a:lnTo>
                  <a:pt x="369311" y="1826097"/>
                </a:lnTo>
                <a:lnTo>
                  <a:pt x="390648" y="1768528"/>
                </a:lnTo>
                <a:lnTo>
                  <a:pt x="414071" y="1710345"/>
                </a:lnTo>
                <a:lnTo>
                  <a:pt x="439676" y="1651669"/>
                </a:lnTo>
                <a:lnTo>
                  <a:pt x="467557" y="1592621"/>
                </a:lnTo>
                <a:lnTo>
                  <a:pt x="497806" y="1533322"/>
                </a:lnTo>
                <a:lnTo>
                  <a:pt x="530520" y="1473895"/>
                </a:lnTo>
                <a:lnTo>
                  <a:pt x="565791" y="1414460"/>
                </a:lnTo>
                <a:lnTo>
                  <a:pt x="603714" y="1355140"/>
                </a:lnTo>
                <a:lnTo>
                  <a:pt x="644383" y="1296055"/>
                </a:lnTo>
                <a:lnTo>
                  <a:pt x="687891" y="1237327"/>
                </a:lnTo>
                <a:lnTo>
                  <a:pt x="734334" y="1179078"/>
                </a:lnTo>
                <a:lnTo>
                  <a:pt x="783805" y="1121429"/>
                </a:lnTo>
                <a:lnTo>
                  <a:pt x="809706" y="1092867"/>
                </a:lnTo>
                <a:lnTo>
                  <a:pt x="836399" y="1064501"/>
                </a:lnTo>
                <a:lnTo>
                  <a:pt x="863896" y="1036345"/>
                </a:lnTo>
                <a:lnTo>
                  <a:pt x="892209" y="1008416"/>
                </a:lnTo>
                <a:lnTo>
                  <a:pt x="921349" y="980728"/>
                </a:lnTo>
                <a:lnTo>
                  <a:pt x="951329" y="953296"/>
                </a:lnTo>
                <a:lnTo>
                  <a:pt x="982160" y="926135"/>
                </a:lnTo>
                <a:lnTo>
                  <a:pt x="1013854" y="899261"/>
                </a:lnTo>
                <a:lnTo>
                  <a:pt x="1046423" y="872689"/>
                </a:lnTo>
                <a:lnTo>
                  <a:pt x="1079878" y="846434"/>
                </a:lnTo>
                <a:lnTo>
                  <a:pt x="1114231" y="820511"/>
                </a:lnTo>
                <a:lnTo>
                  <a:pt x="1149494" y="794936"/>
                </a:lnTo>
                <a:lnTo>
                  <a:pt x="1185679" y="769723"/>
                </a:lnTo>
                <a:lnTo>
                  <a:pt x="1222798" y="744888"/>
                </a:lnTo>
                <a:lnTo>
                  <a:pt x="1260862" y="720446"/>
                </a:lnTo>
                <a:lnTo>
                  <a:pt x="1299883" y="696412"/>
                </a:lnTo>
                <a:lnTo>
                  <a:pt x="1339872" y="672802"/>
                </a:lnTo>
                <a:lnTo>
                  <a:pt x="1380842" y="649629"/>
                </a:lnTo>
                <a:lnTo>
                  <a:pt x="1422805" y="626911"/>
                </a:lnTo>
                <a:lnTo>
                  <a:pt x="1465771" y="604661"/>
                </a:lnTo>
                <a:lnTo>
                  <a:pt x="1509754" y="582896"/>
                </a:lnTo>
                <a:lnTo>
                  <a:pt x="1554764" y="561630"/>
                </a:lnTo>
                <a:lnTo>
                  <a:pt x="1600813" y="540878"/>
                </a:lnTo>
                <a:lnTo>
                  <a:pt x="1647913" y="520656"/>
                </a:lnTo>
                <a:lnTo>
                  <a:pt x="1696077" y="500978"/>
                </a:lnTo>
                <a:lnTo>
                  <a:pt x="1745315" y="481861"/>
                </a:lnTo>
                <a:lnTo>
                  <a:pt x="1795639" y="463319"/>
                </a:lnTo>
                <a:lnTo>
                  <a:pt x="1847062" y="445367"/>
                </a:lnTo>
                <a:lnTo>
                  <a:pt x="1899594" y="428020"/>
                </a:lnTo>
                <a:lnTo>
                  <a:pt x="1953248" y="411295"/>
                </a:lnTo>
                <a:lnTo>
                  <a:pt x="2008036" y="395205"/>
                </a:lnTo>
                <a:lnTo>
                  <a:pt x="2063969" y="379766"/>
                </a:lnTo>
                <a:lnTo>
                  <a:pt x="2121059" y="364994"/>
                </a:lnTo>
                <a:lnTo>
                  <a:pt x="2179317" y="350903"/>
                </a:lnTo>
                <a:lnTo>
                  <a:pt x="2238757" y="337508"/>
                </a:lnTo>
                <a:lnTo>
                  <a:pt x="2299388" y="324826"/>
                </a:lnTo>
                <a:lnTo>
                  <a:pt x="2361224" y="312870"/>
                </a:lnTo>
                <a:lnTo>
                  <a:pt x="2424275" y="301657"/>
                </a:lnTo>
                <a:lnTo>
                  <a:pt x="2488554" y="291201"/>
                </a:lnTo>
                <a:lnTo>
                  <a:pt x="2554072" y="281518"/>
                </a:lnTo>
                <a:lnTo>
                  <a:pt x="2620841" y="272622"/>
                </a:lnTo>
                <a:lnTo>
                  <a:pt x="2688873" y="264529"/>
                </a:lnTo>
                <a:lnTo>
                  <a:pt x="2758180" y="257255"/>
                </a:lnTo>
                <a:lnTo>
                  <a:pt x="2828773" y="250813"/>
                </a:lnTo>
                <a:lnTo>
                  <a:pt x="2900665" y="245220"/>
                </a:lnTo>
                <a:lnTo>
                  <a:pt x="2973866" y="240491"/>
                </a:lnTo>
                <a:lnTo>
                  <a:pt x="3048389" y="236641"/>
                </a:lnTo>
                <a:lnTo>
                  <a:pt x="3124245" y="233685"/>
                </a:lnTo>
                <a:lnTo>
                  <a:pt x="3201447" y="231638"/>
                </a:lnTo>
                <a:lnTo>
                  <a:pt x="3280005" y="230515"/>
                </a:lnTo>
                <a:lnTo>
                  <a:pt x="3359932" y="230332"/>
                </a:lnTo>
                <a:lnTo>
                  <a:pt x="3441240" y="231103"/>
                </a:lnTo>
                <a:lnTo>
                  <a:pt x="3523940" y="232845"/>
                </a:lnTo>
                <a:lnTo>
                  <a:pt x="3608044" y="235572"/>
                </a:lnTo>
                <a:lnTo>
                  <a:pt x="3592274" y="191703"/>
                </a:lnTo>
                <a:lnTo>
                  <a:pt x="3570595" y="151039"/>
                </a:lnTo>
                <a:lnTo>
                  <a:pt x="3543529" y="114102"/>
                </a:lnTo>
                <a:lnTo>
                  <a:pt x="3511598" y="81414"/>
                </a:lnTo>
                <a:lnTo>
                  <a:pt x="3475324" y="53498"/>
                </a:lnTo>
                <a:lnTo>
                  <a:pt x="3435230" y="30876"/>
                </a:lnTo>
                <a:lnTo>
                  <a:pt x="3391838" y="14071"/>
                </a:lnTo>
                <a:lnTo>
                  <a:pt x="3345671" y="3604"/>
                </a:lnTo>
                <a:lnTo>
                  <a:pt x="3297250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8758" y="2226754"/>
            <a:ext cx="2673985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250190" algn="ctr">
              <a:lnSpc>
                <a:spcPct val="105200"/>
              </a:lnSpc>
              <a:spcBef>
                <a:spcPts val="100"/>
              </a:spcBef>
            </a:pPr>
            <a:r>
              <a:rPr sz="1600" spc="-30" dirty="0">
                <a:solidFill>
                  <a:srgbClr val="221F1F"/>
                </a:solidFill>
                <a:latin typeface="Aroania"/>
                <a:cs typeface="Aroania"/>
              </a:rPr>
              <a:t>The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company </a:t>
            </a:r>
            <a:r>
              <a:rPr sz="1600" spc="-35" dirty="0">
                <a:solidFill>
                  <a:srgbClr val="221F1F"/>
                </a:solidFill>
                <a:latin typeface="Aroania"/>
                <a:cs typeface="Aroania"/>
              </a:rPr>
              <a:t>is </a:t>
            </a:r>
            <a:r>
              <a:rPr sz="1600" spc="-10" dirty="0">
                <a:solidFill>
                  <a:srgbClr val="221F1F"/>
                </a:solidFill>
                <a:latin typeface="Aroania"/>
                <a:cs typeface="Aroania"/>
              </a:rPr>
              <a:t>looking</a:t>
            </a:r>
            <a:r>
              <a:rPr sz="1600" spc="-165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for  </a:t>
            </a:r>
            <a:r>
              <a:rPr sz="1600" spc="-50" dirty="0">
                <a:solidFill>
                  <a:srgbClr val="221F1F"/>
                </a:solidFill>
                <a:latin typeface="Aroania"/>
                <a:cs typeface="Aroania"/>
              </a:rPr>
              <a:t>Series </a:t>
            </a:r>
            <a:r>
              <a:rPr sz="1600" spc="-30" dirty="0">
                <a:solidFill>
                  <a:srgbClr val="221F1F"/>
                </a:solidFill>
                <a:latin typeface="Aroania"/>
                <a:cs typeface="Aroania"/>
              </a:rPr>
              <a:t>A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funding</a:t>
            </a:r>
            <a:r>
              <a:rPr sz="1600" spc="-100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10" dirty="0">
                <a:solidFill>
                  <a:srgbClr val="221F1F"/>
                </a:solidFill>
                <a:latin typeface="Aroania"/>
                <a:cs typeface="Aroania"/>
              </a:rPr>
              <a:t>of</a:t>
            </a:r>
            <a:endParaRPr sz="1600" dirty="0">
              <a:latin typeface="Aroania"/>
              <a:cs typeface="Aroania"/>
            </a:endParaRPr>
          </a:p>
          <a:p>
            <a:pPr algn="ctr">
              <a:lnSpc>
                <a:spcPts val="7095"/>
              </a:lnSpc>
            </a:pPr>
            <a:r>
              <a:rPr sz="6050" b="1" spc="160" dirty="0">
                <a:solidFill>
                  <a:srgbClr val="467137"/>
                </a:solidFill>
                <a:latin typeface="Arimo"/>
                <a:cs typeface="Arimo"/>
              </a:rPr>
              <a:t>₹</a:t>
            </a:r>
            <a:r>
              <a:rPr lang="en-IN" sz="6050" b="1" spc="160" dirty="0">
                <a:solidFill>
                  <a:srgbClr val="467137"/>
                </a:solidFill>
                <a:latin typeface="Carlito"/>
                <a:cs typeface="Carlito"/>
              </a:rPr>
              <a:t>00</a:t>
            </a:r>
            <a:r>
              <a:rPr sz="6050" b="1" spc="-30" dirty="0">
                <a:solidFill>
                  <a:srgbClr val="467137"/>
                </a:solidFill>
                <a:latin typeface="Carlito"/>
                <a:cs typeface="Carlito"/>
              </a:rPr>
              <a:t> </a:t>
            </a:r>
            <a:r>
              <a:rPr sz="6050" b="1" spc="5" dirty="0">
                <a:solidFill>
                  <a:srgbClr val="467137"/>
                </a:solidFill>
                <a:latin typeface="Carlito"/>
                <a:cs typeface="Carlito"/>
              </a:rPr>
              <a:t>Cr</a:t>
            </a:r>
            <a:endParaRPr sz="6050" dirty="0">
              <a:latin typeface="Carlito"/>
              <a:cs typeface="Carlito"/>
            </a:endParaRPr>
          </a:p>
          <a:p>
            <a:pPr marL="12700" marR="5080" algn="ctr">
              <a:lnSpc>
                <a:spcPct val="105200"/>
              </a:lnSpc>
              <a:spcBef>
                <a:spcPts val="160"/>
              </a:spcBef>
            </a:pPr>
            <a:r>
              <a:rPr sz="1600" spc="15" dirty="0">
                <a:solidFill>
                  <a:srgbClr val="221F1F"/>
                </a:solidFill>
                <a:latin typeface="Aroania"/>
                <a:cs typeface="Aroania"/>
              </a:rPr>
              <a:t>to </a:t>
            </a:r>
            <a:r>
              <a:rPr sz="1600" spc="-15" dirty="0">
                <a:solidFill>
                  <a:srgbClr val="221F1F"/>
                </a:solidFill>
                <a:latin typeface="Aroania"/>
                <a:cs typeface="Aroania"/>
              </a:rPr>
              <a:t>rapidly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expand its</a:t>
            </a:r>
            <a:r>
              <a:rPr sz="1600" spc="-220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30" dirty="0">
                <a:solidFill>
                  <a:srgbClr val="221F1F"/>
                </a:solidFill>
                <a:latin typeface="Aroania"/>
                <a:cs typeface="Aroania"/>
              </a:rPr>
              <a:t>Technology  </a:t>
            </a:r>
            <a:r>
              <a:rPr sz="1600" spc="-20" dirty="0">
                <a:solidFill>
                  <a:srgbClr val="221F1F"/>
                </a:solidFill>
                <a:latin typeface="Aroania"/>
                <a:cs typeface="Aroania"/>
              </a:rPr>
              <a:t>Platform </a:t>
            </a:r>
            <a:r>
              <a:rPr sz="1600" spc="-5" dirty="0">
                <a:solidFill>
                  <a:srgbClr val="221F1F"/>
                </a:solidFill>
                <a:latin typeface="Aroania"/>
                <a:cs typeface="Aroania"/>
              </a:rPr>
              <a:t>and</a:t>
            </a:r>
            <a:r>
              <a:rPr sz="1600" spc="-100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00" spc="-25" dirty="0">
                <a:solidFill>
                  <a:srgbClr val="221F1F"/>
                </a:solidFill>
                <a:latin typeface="Aroania"/>
                <a:cs typeface="Aroania"/>
              </a:rPr>
              <a:t>Operations.</a:t>
            </a:r>
            <a:endParaRPr sz="1600" dirty="0">
              <a:latin typeface="Aroania"/>
              <a:cs typeface="Aroan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213" y="50"/>
            <a:ext cx="3491865" cy="4469765"/>
          </a:xfrm>
          <a:custGeom>
            <a:avLst/>
            <a:gdLst/>
            <a:ahLst/>
            <a:cxnLst/>
            <a:rect l="l" t="t" r="r" b="b"/>
            <a:pathLst>
              <a:path w="3491865" h="4469765">
                <a:moveTo>
                  <a:pt x="3491458" y="0"/>
                </a:moveTo>
                <a:lnTo>
                  <a:pt x="0" y="0"/>
                </a:lnTo>
                <a:lnTo>
                  <a:pt x="0" y="4469206"/>
                </a:lnTo>
                <a:lnTo>
                  <a:pt x="1692109" y="3755301"/>
                </a:lnTo>
                <a:lnTo>
                  <a:pt x="3491458" y="4469206"/>
                </a:lnTo>
                <a:lnTo>
                  <a:pt x="3491458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3808" y="768637"/>
            <a:ext cx="3038475" cy="1128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en-IN" spc="10" dirty="0"/>
              <a:t>Lorem Ipsum </a:t>
            </a:r>
            <a:r>
              <a:rPr lang="en-IN" spc="10" dirty="0" err="1"/>
              <a:t>Dolor</a:t>
            </a:r>
            <a:r>
              <a:rPr lang="en-IN" spc="10" dirty="0"/>
              <a:t> Sit </a:t>
            </a:r>
            <a:r>
              <a:rPr lang="en-IN" spc="10" dirty="0" err="1"/>
              <a:t>Amet</a:t>
            </a:r>
            <a:endParaRPr spc="5" dirty="0"/>
          </a:p>
        </p:txBody>
      </p:sp>
      <p:sp>
        <p:nvSpPr>
          <p:cNvPr id="12" name="object 12"/>
          <p:cNvSpPr/>
          <p:nvPr/>
        </p:nvSpPr>
        <p:spPr>
          <a:xfrm>
            <a:off x="315272" y="5280609"/>
            <a:ext cx="7092587" cy="1739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87423" y="2013343"/>
            <a:ext cx="3552825" cy="2930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19893" y="2653131"/>
            <a:ext cx="1078865" cy="24910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480"/>
              </a:spcBef>
            </a:pPr>
            <a:r>
              <a:rPr lang="en-IN" sz="1500" spc="30" dirty="0">
                <a:solidFill>
                  <a:srgbClr val="EC8322"/>
                </a:solidFill>
                <a:latin typeface="Aroania"/>
                <a:cs typeface="Aroania"/>
              </a:rPr>
              <a:t>New Hotel</a:t>
            </a:r>
            <a:endParaRPr sz="1500" dirty="0">
              <a:latin typeface="Aroania"/>
              <a:cs typeface="Aroan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19893" y="3208273"/>
            <a:ext cx="779145" cy="4314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480"/>
              </a:spcBef>
            </a:pPr>
            <a:r>
              <a:rPr lang="en-IN" sz="1500" spc="-10" dirty="0">
                <a:solidFill>
                  <a:srgbClr val="EC8322"/>
                </a:solidFill>
                <a:latin typeface="Aroania"/>
                <a:cs typeface="Aroania"/>
              </a:rPr>
              <a:t>New Rooms</a:t>
            </a:r>
            <a:endParaRPr sz="1500" dirty="0">
              <a:latin typeface="Aroania"/>
              <a:cs typeface="Aroan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08858" y="2498268"/>
            <a:ext cx="960119" cy="22612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IN" sz="2800" b="1" spc="55" dirty="0">
                <a:solidFill>
                  <a:srgbClr val="EC8322"/>
                </a:solidFill>
                <a:latin typeface="Carlito"/>
                <a:cs typeface="Carlito"/>
              </a:rPr>
              <a:t>00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IN" sz="2800" b="1" spc="55" dirty="0">
                <a:solidFill>
                  <a:srgbClr val="EC8322"/>
                </a:solidFill>
                <a:latin typeface="Carlito"/>
                <a:cs typeface="Carlito"/>
              </a:rPr>
              <a:t>0</a:t>
            </a:r>
            <a:r>
              <a:rPr sz="2800" b="1" spc="55" dirty="0">
                <a:solidFill>
                  <a:srgbClr val="EC8322"/>
                </a:solidFill>
                <a:latin typeface="Carlito"/>
                <a:cs typeface="Carlito"/>
              </a:rPr>
              <a:t>000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b="1" spc="105" dirty="0">
                <a:solidFill>
                  <a:srgbClr val="EC8322"/>
                </a:solidFill>
                <a:latin typeface="Arimo"/>
                <a:cs typeface="Arimo"/>
              </a:rPr>
              <a:t>₹</a:t>
            </a:r>
            <a:r>
              <a:rPr lang="en-IN" sz="2800" b="1" spc="105" dirty="0">
                <a:solidFill>
                  <a:srgbClr val="EC8322"/>
                </a:solidFill>
                <a:latin typeface="Carlito"/>
                <a:cs typeface="Arimo"/>
              </a:rPr>
              <a:t>0</a:t>
            </a:r>
            <a:r>
              <a:rPr sz="2800" b="1" spc="105" dirty="0">
                <a:solidFill>
                  <a:srgbClr val="EC8322"/>
                </a:solidFill>
                <a:latin typeface="Carlito"/>
                <a:cs typeface="Carlito"/>
              </a:rPr>
              <a:t>0L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b="1" spc="254" dirty="0">
                <a:solidFill>
                  <a:srgbClr val="EC8322"/>
                </a:solidFill>
                <a:latin typeface="Arimo"/>
                <a:cs typeface="Arimo"/>
              </a:rPr>
              <a:t>₹</a:t>
            </a:r>
            <a:r>
              <a:rPr lang="en-IN" sz="2800" b="1" spc="55" dirty="0">
                <a:solidFill>
                  <a:srgbClr val="EC8322"/>
                </a:solidFill>
                <a:latin typeface="Carlito"/>
                <a:cs typeface="Arimo"/>
              </a:rPr>
              <a:t>00</a:t>
            </a:r>
            <a:r>
              <a:rPr sz="2800" b="1" spc="55" dirty="0">
                <a:solidFill>
                  <a:srgbClr val="EC8322"/>
                </a:solidFill>
                <a:latin typeface="Carlito"/>
                <a:cs typeface="Carlito"/>
              </a:rPr>
              <a:t>Cr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0715" y="3763416"/>
            <a:ext cx="988060" cy="24910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480"/>
              </a:spcBef>
            </a:pPr>
            <a:r>
              <a:rPr lang="en-IN" sz="1500" spc="-20" dirty="0">
                <a:solidFill>
                  <a:srgbClr val="EC8322"/>
                </a:solidFill>
                <a:latin typeface="Aroania"/>
                <a:cs typeface="Aroania"/>
              </a:rPr>
              <a:t>Cost</a:t>
            </a:r>
            <a:endParaRPr sz="1500" dirty="0">
              <a:latin typeface="Aroania"/>
              <a:cs typeface="Aroan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33357" y="2115324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8DDBE"/>
                </a:solidFill>
                <a:latin typeface="Carlito"/>
                <a:cs typeface="Carlito"/>
              </a:rPr>
              <a:t>Use of</a:t>
            </a:r>
            <a:r>
              <a:rPr sz="1800" b="1" spc="-80" dirty="0">
                <a:solidFill>
                  <a:srgbClr val="F8DDBE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8DDBE"/>
                </a:solidFill>
                <a:latin typeface="Carlito"/>
                <a:cs typeface="Carlito"/>
              </a:rPr>
              <a:t>Proceeds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80"/>
              </a:lnSpc>
              <a:tabLst>
                <a:tab pos="1645285" algn="l"/>
              </a:tabLst>
            </a:pPr>
            <a:r>
              <a:rPr spc="5" dirty="0"/>
              <a:t>Proprietary</a:t>
            </a:r>
            <a:r>
              <a:rPr spc="-25" dirty="0"/>
              <a:t>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5" dirty="0"/>
              <a:t>Conﬁdential	</a:t>
            </a:r>
            <a:r>
              <a:rPr lang="en-IN" sz="5950" b="1" spc="15" dirty="0">
                <a:solidFill>
                  <a:srgbClr val="92978D"/>
                </a:solidFill>
                <a:latin typeface="Carlito"/>
                <a:cs typeface="Carlito"/>
              </a:rPr>
              <a:t>08</a:t>
            </a:r>
            <a:endParaRPr sz="5950" dirty="0">
              <a:latin typeface="Carlito"/>
              <a:cs typeface="Carlito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DF96A7A-FF6D-449B-841A-AEC6454BDEDD}"/>
              </a:ext>
            </a:extLst>
          </p:cNvPr>
          <p:cNvSpPr txBox="1"/>
          <p:nvPr/>
        </p:nvSpPr>
        <p:spPr>
          <a:xfrm>
            <a:off x="10250715" y="4431236"/>
            <a:ext cx="988060" cy="24910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480"/>
              </a:spcBef>
            </a:pPr>
            <a:r>
              <a:rPr lang="en-IN" sz="1500" spc="-20" dirty="0">
                <a:solidFill>
                  <a:srgbClr val="EC8322"/>
                </a:solidFill>
                <a:latin typeface="Aroania"/>
                <a:cs typeface="Aroania"/>
              </a:rPr>
              <a:t>Revenue</a:t>
            </a:r>
            <a:endParaRPr sz="1500" dirty="0">
              <a:latin typeface="Aroania"/>
              <a:cs typeface="Aroani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A53C2D-EB38-4A66-8CF4-7F7B478FD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4331" y="50"/>
            <a:ext cx="4907280" cy="3905250"/>
          </a:xfrm>
          <a:custGeom>
            <a:avLst/>
            <a:gdLst/>
            <a:ahLst/>
            <a:cxnLst/>
            <a:rect l="l" t="t" r="r" b="b"/>
            <a:pathLst>
              <a:path w="4907280" h="3905250">
                <a:moveTo>
                  <a:pt x="4907153" y="0"/>
                </a:moveTo>
                <a:lnTo>
                  <a:pt x="0" y="0"/>
                </a:lnTo>
                <a:lnTo>
                  <a:pt x="0" y="3904653"/>
                </a:lnTo>
                <a:lnTo>
                  <a:pt x="2378227" y="3280930"/>
                </a:lnTo>
                <a:lnTo>
                  <a:pt x="4907153" y="3904653"/>
                </a:lnTo>
                <a:lnTo>
                  <a:pt x="4907153" y="0"/>
                </a:lnTo>
                <a:close/>
              </a:path>
            </a:pathLst>
          </a:custGeom>
          <a:solidFill>
            <a:srgbClr val="92978D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3592" y="1559510"/>
            <a:ext cx="2908300" cy="829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IN" sz="5250" spc="5" dirty="0"/>
              <a:t>Thank</a:t>
            </a:r>
            <a:r>
              <a:rPr lang="en-IN" sz="5250" spc="-80" dirty="0"/>
              <a:t> </a:t>
            </a:r>
            <a:r>
              <a:rPr lang="en-IN" sz="5250" spc="-10" dirty="0"/>
              <a:t>you</a:t>
            </a:r>
            <a:endParaRPr sz="5250" dirty="0"/>
          </a:p>
        </p:txBody>
      </p:sp>
      <p:sp>
        <p:nvSpPr>
          <p:cNvPr id="4" name="object 4"/>
          <p:cNvSpPr/>
          <p:nvPr/>
        </p:nvSpPr>
        <p:spPr>
          <a:xfrm>
            <a:off x="0" y="6312205"/>
            <a:ext cx="12336145" cy="708025"/>
          </a:xfrm>
          <a:custGeom>
            <a:avLst/>
            <a:gdLst/>
            <a:ahLst/>
            <a:cxnLst/>
            <a:rect l="l" t="t" r="r" b="b"/>
            <a:pathLst>
              <a:path w="12336145" h="708025">
                <a:moveTo>
                  <a:pt x="12335802" y="0"/>
                </a:moveTo>
                <a:lnTo>
                  <a:pt x="0" y="0"/>
                </a:lnTo>
                <a:lnTo>
                  <a:pt x="0" y="707847"/>
                </a:lnTo>
                <a:lnTo>
                  <a:pt x="12335802" y="707847"/>
                </a:lnTo>
                <a:lnTo>
                  <a:pt x="12335802" y="0"/>
                </a:lnTo>
                <a:close/>
              </a:path>
            </a:pathLst>
          </a:custGeom>
          <a:solidFill>
            <a:srgbClr val="6DC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5285" y="4787180"/>
            <a:ext cx="4162425" cy="9251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1534160" algn="l"/>
              </a:tabLst>
            </a:pPr>
            <a:r>
              <a:rPr sz="1650" dirty="0">
                <a:solidFill>
                  <a:srgbClr val="221F1F"/>
                </a:solidFill>
                <a:latin typeface="Aroania"/>
                <a:cs typeface="Aroania"/>
              </a:rPr>
              <a:t>Website	</a:t>
            </a:r>
            <a:r>
              <a:rPr lang="en-IN" sz="1650" spc="-85" dirty="0">
                <a:solidFill>
                  <a:srgbClr val="221F1F"/>
                </a:solidFill>
                <a:latin typeface="Aroania"/>
                <a:cs typeface="Aroania"/>
              </a:rPr>
              <a:t>www.happyslide.in</a:t>
            </a:r>
            <a:endParaRPr sz="1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50" spc="-10" dirty="0">
                <a:solidFill>
                  <a:srgbClr val="221F1F"/>
                </a:solidFill>
                <a:latin typeface="Aroania"/>
                <a:cs typeface="Aroania"/>
              </a:rPr>
              <a:t>Contact </a:t>
            </a:r>
            <a:r>
              <a:rPr sz="1650" spc="10" dirty="0">
                <a:solidFill>
                  <a:srgbClr val="221F1F"/>
                </a:solidFill>
                <a:latin typeface="Aroania"/>
                <a:cs typeface="Aroania"/>
              </a:rPr>
              <a:t>number </a:t>
            </a:r>
            <a:r>
              <a:rPr sz="1650" spc="-85" dirty="0">
                <a:solidFill>
                  <a:srgbClr val="221F1F"/>
                </a:solidFill>
                <a:latin typeface="Aroania"/>
                <a:cs typeface="Aroania"/>
              </a:rPr>
              <a:t>: </a:t>
            </a:r>
            <a:r>
              <a:rPr sz="1650" b="1" spc="5" dirty="0">
                <a:solidFill>
                  <a:srgbClr val="221F1F"/>
                </a:solidFill>
                <a:latin typeface="Carlito"/>
                <a:cs typeface="Carlito"/>
              </a:rPr>
              <a:t>+91 </a:t>
            </a:r>
            <a:r>
              <a:rPr lang="en-IN" sz="1650" b="1" spc="10" dirty="0">
                <a:solidFill>
                  <a:srgbClr val="221F1F"/>
                </a:solidFill>
                <a:latin typeface="Carlito"/>
                <a:cs typeface="Carlito"/>
              </a:rPr>
              <a:t>9880011866</a:t>
            </a:r>
            <a:endParaRPr sz="1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539240" algn="l"/>
              </a:tabLst>
            </a:pPr>
            <a:r>
              <a:rPr sz="1650" spc="50" dirty="0">
                <a:solidFill>
                  <a:srgbClr val="221F1F"/>
                </a:solidFill>
                <a:latin typeface="Aroania"/>
                <a:cs typeface="Aroania"/>
              </a:rPr>
              <a:t>Mail</a:t>
            </a:r>
            <a:r>
              <a:rPr sz="1650" spc="-45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sz="1650" spc="-135" dirty="0">
                <a:solidFill>
                  <a:srgbClr val="221F1F"/>
                </a:solidFill>
                <a:latin typeface="Aroania"/>
                <a:cs typeface="Aroania"/>
              </a:rPr>
              <a:t>ID	</a:t>
            </a:r>
            <a:r>
              <a:rPr sz="1650" spc="-85" dirty="0">
                <a:solidFill>
                  <a:srgbClr val="221F1F"/>
                </a:solidFill>
                <a:latin typeface="Aroania"/>
                <a:cs typeface="Aroania"/>
              </a:rPr>
              <a:t>:</a:t>
            </a:r>
            <a:r>
              <a:rPr sz="1650" spc="-120" dirty="0">
                <a:solidFill>
                  <a:srgbClr val="221F1F"/>
                </a:solidFill>
                <a:latin typeface="Aroania"/>
                <a:cs typeface="Aroania"/>
              </a:rPr>
              <a:t> </a:t>
            </a:r>
            <a:r>
              <a:rPr lang="en-IN" sz="1650" b="1" spc="5" dirty="0">
                <a:solidFill>
                  <a:srgbClr val="221F1F"/>
                </a:solidFill>
                <a:latin typeface="Carlito"/>
                <a:cs typeface="Carlito"/>
              </a:rPr>
              <a:t>info@happyslide.in</a:t>
            </a:r>
            <a:endParaRPr sz="165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5297" y="4897793"/>
            <a:ext cx="169672" cy="16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5399" y="5204866"/>
            <a:ext cx="170890" cy="170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5298" y="5526925"/>
            <a:ext cx="169672" cy="113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25704" y="5397911"/>
            <a:ext cx="3818254" cy="37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5"/>
              </a:lnSpc>
              <a:spcBef>
                <a:spcPts val="100"/>
              </a:spcBef>
            </a:pP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#235,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Prowork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13th Cross Rd, Indira Nagar II Stage, </a:t>
            </a:r>
            <a:r>
              <a:rPr lang="en-I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Hoysala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Nagar, Bengaluru, Karnataka 560038</a:t>
            </a:r>
            <a:endParaRPr sz="1200" dirty="0">
              <a:latin typeface="Aroania"/>
              <a:cs typeface="Aroan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93434" y="448189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665"/>
                </a:moveTo>
                <a:lnTo>
                  <a:pt x="0" y="0"/>
                </a:lnTo>
              </a:path>
            </a:pathLst>
          </a:custGeom>
          <a:ln w="12700">
            <a:solidFill>
              <a:srgbClr val="F8D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81347" y="6694785"/>
            <a:ext cx="145478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5" dirty="0">
                <a:latin typeface="Aroania"/>
                <a:cs typeface="Aroania"/>
              </a:rPr>
              <a:t>Proprietary </a:t>
            </a:r>
            <a:r>
              <a:rPr sz="950" spc="10" dirty="0">
                <a:latin typeface="Aroania"/>
                <a:cs typeface="Aroania"/>
              </a:rPr>
              <a:t>and</a:t>
            </a:r>
            <a:r>
              <a:rPr sz="950" spc="-110" dirty="0">
                <a:latin typeface="Aroania"/>
                <a:cs typeface="Aroania"/>
              </a:rPr>
              <a:t> </a:t>
            </a:r>
            <a:r>
              <a:rPr sz="950" spc="5" dirty="0">
                <a:latin typeface="Aroania"/>
                <a:cs typeface="Aroania"/>
              </a:rPr>
              <a:t>Conﬁdential</a:t>
            </a:r>
            <a:endParaRPr sz="950">
              <a:latin typeface="Aroania"/>
              <a:cs typeface="Aroani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67940-42D5-44E5-9AF9-76064E66EB05}"/>
              </a:ext>
            </a:extLst>
          </p:cNvPr>
          <p:cNvSpPr txBox="1"/>
          <p:nvPr/>
        </p:nvSpPr>
        <p:spPr>
          <a:xfrm>
            <a:off x="6516386" y="4973438"/>
            <a:ext cx="1764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1534160" algn="l"/>
              </a:tabLst>
            </a:pPr>
            <a:r>
              <a:rPr lang="en-IN" sz="1800" dirty="0">
                <a:solidFill>
                  <a:srgbClr val="221F1F"/>
                </a:solidFill>
                <a:latin typeface="Aroania"/>
                <a:cs typeface="Aroania"/>
              </a:rPr>
              <a:t>Office Address</a:t>
            </a:r>
            <a:endParaRPr lang="en-IN" sz="1800" dirty="0">
              <a:latin typeface="Carlito"/>
              <a:cs typeface="Carli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66424-E52E-464E-82D0-43D397FF7D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 b="27628"/>
          <a:stretch/>
        </p:blipFill>
        <p:spPr>
          <a:xfrm>
            <a:off x="11106364" y="154112"/>
            <a:ext cx="970264" cy="448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427</Words>
  <Application>Microsoft Office PowerPoint</Application>
  <PresentationFormat>Custom</PresentationFormat>
  <Paragraphs>154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</vt:lpstr>
      <vt:lpstr>Arimo</vt:lpstr>
      <vt:lpstr>Aroania</vt:lpstr>
      <vt:lpstr>Calibri</vt:lpstr>
      <vt:lpstr>Carlito</vt:lpstr>
      <vt:lpstr>DejaVu Sans</vt:lpstr>
      <vt:lpstr>Open Sans</vt:lpstr>
      <vt:lpstr>Office Theme</vt:lpstr>
      <vt:lpstr>PowerPoint Presentation</vt:lpstr>
      <vt:lpstr>PowerPoint Presentation</vt:lpstr>
      <vt:lpstr>Diﬀerentiation</vt:lpstr>
      <vt:lpstr>Hotel Amenities</vt:lpstr>
      <vt:lpstr>Lorem</vt:lpstr>
      <vt:lpstr>Lorem Ipsum</vt:lpstr>
      <vt:lpstr>Go-to-Market  Strategy</vt:lpstr>
      <vt:lpstr>Lorem Ipsum Dolor Sit Amet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Aspire</dc:creator>
  <cp:lastModifiedBy>Vishnu VS</cp:lastModifiedBy>
  <cp:revision>13</cp:revision>
  <dcterms:created xsi:type="dcterms:W3CDTF">2021-05-13T08:24:50Z</dcterms:created>
  <dcterms:modified xsi:type="dcterms:W3CDTF">2021-06-18T11:20:35Z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2021-05-13T00:00:00Z</vt:filetime>
  </property>
</Properties>
</file>