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1" r:id="rId6"/>
    <p:sldId id="262" r:id="rId7"/>
    <p:sldId id="265" r:id="rId8"/>
    <p:sldId id="266"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94B"/>
    <a:srgbClr val="602E8A"/>
    <a:srgbClr val="AF81D5"/>
    <a:srgbClr val="612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435" autoAdjust="0"/>
    <p:restoredTop sz="94660"/>
  </p:normalViewPr>
  <p:slideViewPr>
    <p:cSldViewPr snapToGrid="0">
      <p:cViewPr>
        <p:scale>
          <a:sx n="33" d="100"/>
          <a:sy n="33" d="100"/>
        </p:scale>
        <p:origin x="320" y="652"/>
      </p:cViewPr>
      <p:guideLst/>
    </p:cSldViewPr>
  </p:slideViewPr>
  <p:notesTextViewPr>
    <p:cViewPr>
      <p:scale>
        <a:sx n="1" d="1"/>
        <a:sy n="1" d="1"/>
      </p:scale>
      <p:origin x="0" y="0"/>
    </p:cViewPr>
  </p:notesTextViewPr>
  <p:notesViewPr>
    <p:cSldViewPr snapToGrid="0">
      <p:cViewPr varScale="1">
        <p:scale>
          <a:sx n="45" d="100"/>
          <a:sy n="45" d="100"/>
        </p:scale>
        <p:origin x="1480"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1DFDF5-69F8-4479-865D-0171122CEB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4D75E30-6B63-4561-81EB-65C1DB8EEA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AE36DB-11A2-443F-BDB0-6F3B71EDFBCA}" type="datetimeFigureOut">
              <a:rPr lang="en-IN" smtClean="0"/>
              <a:t>29-05-2020</a:t>
            </a:fld>
            <a:endParaRPr lang="en-IN"/>
          </a:p>
        </p:txBody>
      </p:sp>
      <p:sp>
        <p:nvSpPr>
          <p:cNvPr id="4" name="Footer Placeholder 3">
            <a:extLst>
              <a:ext uri="{FF2B5EF4-FFF2-40B4-BE49-F238E27FC236}">
                <a16:creationId xmlns:a16="http://schemas.microsoft.com/office/drawing/2014/main" id="{88969A2D-7BE6-460F-AC67-6A00C7E55D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17C90C97-D685-4998-BE9B-AACB93DB67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D76FB9-CB55-4428-9828-C5D1FCC5E2F8}" type="slidenum">
              <a:rPr lang="en-IN" smtClean="0"/>
              <a:t>‹#›</a:t>
            </a:fld>
            <a:endParaRPr lang="en-IN"/>
          </a:p>
        </p:txBody>
      </p:sp>
    </p:spTree>
    <p:extLst>
      <p:ext uri="{BB962C8B-B14F-4D97-AF65-F5344CB8AC3E}">
        <p14:creationId xmlns:p14="http://schemas.microsoft.com/office/powerpoint/2010/main" val="1284072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17F43-1165-4CF9-8252-DAB53452A89E}" type="datetimeFigureOut">
              <a:rPr lang="en-IN" smtClean="0"/>
              <a:t>29-05-2020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2AF48-D7D6-4DE4-9FA1-4CE6B4066B2D}" type="slidenum">
              <a:rPr lang="en-IN" smtClean="0"/>
              <a:t>‹#›</a:t>
            </a:fld>
            <a:endParaRPr lang="en-IN"/>
          </a:p>
        </p:txBody>
      </p:sp>
    </p:spTree>
    <p:extLst>
      <p:ext uri="{BB962C8B-B14F-4D97-AF65-F5344CB8AC3E}">
        <p14:creationId xmlns:p14="http://schemas.microsoft.com/office/powerpoint/2010/main" val="250821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2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00EF04-EC0F-4B2C-B74D-E26698905FF9}"/>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5" name="Footer Placeholder 4">
            <a:extLst>
              <a:ext uri="{FF2B5EF4-FFF2-40B4-BE49-F238E27FC236}">
                <a16:creationId xmlns:a16="http://schemas.microsoft.com/office/drawing/2014/main" id="{23CF63ED-C692-48D8-B6D4-A3202DF085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43A1EE-5BCA-480C-865D-DB1D053C2F9F}"/>
              </a:ext>
            </a:extLst>
          </p:cNvPr>
          <p:cNvSpPr>
            <a:spLocks noGrp="1"/>
          </p:cNvSpPr>
          <p:nvPr>
            <p:ph type="sldNum" sz="quarter" idx="12"/>
          </p:nvPr>
        </p:nvSpPr>
        <p:spPr/>
        <p:txBody>
          <a:bodyPr/>
          <a:lstStyle/>
          <a:p>
            <a:fld id="{1A00EF52-3C87-4739-A7A3-64C8F5D6F9A9}" type="slidenum">
              <a:rPr lang="en-IN" smtClean="0"/>
              <a:t>‹#›</a:t>
            </a:fld>
            <a:endParaRPr lang="en-IN"/>
          </a:p>
        </p:txBody>
      </p:sp>
      <p:sp>
        <p:nvSpPr>
          <p:cNvPr id="13" name="AutoShape 3">
            <a:extLst>
              <a:ext uri="{FF2B5EF4-FFF2-40B4-BE49-F238E27FC236}">
                <a16:creationId xmlns:a16="http://schemas.microsoft.com/office/drawing/2014/main" id="{17602A4D-BB82-4FC9-AEF1-5FD0673BC849}"/>
              </a:ext>
            </a:extLst>
          </p:cNvPr>
          <p:cNvSpPr>
            <a:spLocks noChangeAspect="1" noChangeArrowheads="1" noTextEdit="1"/>
          </p:cNvSpPr>
          <p:nvPr userDrawn="1"/>
        </p:nvSpPr>
        <p:spPr bwMode="auto">
          <a:xfrm>
            <a:off x="-812327" y="-1205522"/>
            <a:ext cx="70469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5" name="Picture 14">
            <a:extLst>
              <a:ext uri="{FF2B5EF4-FFF2-40B4-BE49-F238E27FC236}">
                <a16:creationId xmlns:a16="http://schemas.microsoft.com/office/drawing/2014/main" id="{43175CFF-F8CE-4A19-AF16-51F851B14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AE6593C1-A11A-4017-820C-C8BAAA8DE2F9}"/>
              </a:ext>
            </a:extLst>
          </p:cNvPr>
          <p:cNvGrpSpPr/>
          <p:nvPr userDrawn="1"/>
        </p:nvGrpSpPr>
        <p:grpSpPr>
          <a:xfrm>
            <a:off x="125414" y="1147864"/>
            <a:ext cx="5632868" cy="5809564"/>
            <a:chOff x="125413" y="485190"/>
            <a:chExt cx="6275387" cy="6472238"/>
          </a:xfrm>
        </p:grpSpPr>
        <p:sp>
          <p:nvSpPr>
            <p:cNvPr id="20" name="AutoShape 3">
              <a:extLst>
                <a:ext uri="{FF2B5EF4-FFF2-40B4-BE49-F238E27FC236}">
                  <a16:creationId xmlns:a16="http://schemas.microsoft.com/office/drawing/2014/main" id="{050156F9-4E2D-4EC7-A2C3-5D30EEB851C8}"/>
                </a:ext>
              </a:extLst>
            </p:cNvPr>
            <p:cNvSpPr>
              <a:spLocks noChangeAspect="1" noChangeArrowheads="1" noTextEdit="1"/>
            </p:cNvSpPr>
            <p:nvPr/>
          </p:nvSpPr>
          <p:spPr bwMode="auto">
            <a:xfrm>
              <a:off x="195263" y="485190"/>
              <a:ext cx="6099175"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5">
              <a:extLst>
                <a:ext uri="{FF2B5EF4-FFF2-40B4-BE49-F238E27FC236}">
                  <a16:creationId xmlns:a16="http://schemas.microsoft.com/office/drawing/2014/main" id="{C4FD9243-266C-4C49-B6E5-8ADB5B0CE351}"/>
                </a:ext>
              </a:extLst>
            </p:cNvPr>
            <p:cNvSpPr>
              <a:spLocks/>
            </p:cNvSpPr>
            <p:nvPr/>
          </p:nvSpPr>
          <p:spPr bwMode="auto">
            <a:xfrm>
              <a:off x="125413" y="655052"/>
              <a:ext cx="6275387" cy="6299200"/>
            </a:xfrm>
            <a:custGeom>
              <a:avLst/>
              <a:gdLst>
                <a:gd name="T0" fmla="*/ 1991 w 2151"/>
                <a:gd name="T1" fmla="*/ 864 h 2114"/>
                <a:gd name="T2" fmla="*/ 1993 w 2151"/>
                <a:gd name="T3" fmla="*/ 181 h 2114"/>
                <a:gd name="T4" fmla="*/ 1687 w 2151"/>
                <a:gd name="T5" fmla="*/ 19 h 2114"/>
                <a:gd name="T6" fmla="*/ 1293 w 2151"/>
                <a:gd name="T7" fmla="*/ 64 h 2114"/>
                <a:gd name="T8" fmla="*/ 833 w 2151"/>
                <a:gd name="T9" fmla="*/ 165 h 2114"/>
                <a:gd name="T10" fmla="*/ 652 w 2151"/>
                <a:gd name="T11" fmla="*/ 142 h 2114"/>
                <a:gd name="T12" fmla="*/ 403 w 2151"/>
                <a:gd name="T13" fmla="*/ 119 h 2114"/>
                <a:gd name="T14" fmla="*/ 68 w 2151"/>
                <a:gd name="T15" fmla="*/ 298 h 2114"/>
                <a:gd name="T16" fmla="*/ 70 w 2151"/>
                <a:gd name="T17" fmla="*/ 708 h 2114"/>
                <a:gd name="T18" fmla="*/ 252 w 2151"/>
                <a:gd name="T19" fmla="*/ 1159 h 2114"/>
                <a:gd name="T20" fmla="*/ 252 w 2151"/>
                <a:gd name="T21" fmla="*/ 1163 h 2114"/>
                <a:gd name="T22" fmla="*/ 227 w 2151"/>
                <a:gd name="T23" fmla="*/ 1879 h 2114"/>
                <a:gd name="T24" fmla="*/ 458 w 2151"/>
                <a:gd name="T25" fmla="*/ 2044 h 2114"/>
                <a:gd name="T26" fmla="*/ 800 w 2151"/>
                <a:gd name="T27" fmla="*/ 2030 h 2114"/>
                <a:gd name="T28" fmla="*/ 1043 w 2151"/>
                <a:gd name="T29" fmla="*/ 1998 h 2114"/>
                <a:gd name="T30" fmla="*/ 1088 w 2151"/>
                <a:gd name="T31" fmla="*/ 2009 h 2114"/>
                <a:gd name="T32" fmla="*/ 1526 w 2151"/>
                <a:gd name="T33" fmla="*/ 2108 h 2114"/>
                <a:gd name="T34" fmla="*/ 1867 w 2151"/>
                <a:gd name="T35" fmla="*/ 1988 h 2114"/>
                <a:gd name="T36" fmla="*/ 2014 w 2151"/>
                <a:gd name="T37" fmla="*/ 1682 h 2114"/>
                <a:gd name="T38" fmla="*/ 1951 w 2151"/>
                <a:gd name="T39" fmla="*/ 1264 h 2114"/>
                <a:gd name="T40" fmla="*/ 1952 w 2151"/>
                <a:gd name="T41" fmla="*/ 1140 h 2114"/>
                <a:gd name="T42" fmla="*/ 1991 w 2151"/>
                <a:gd name="T43" fmla="*/ 864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1" h="2114">
                  <a:moveTo>
                    <a:pt x="1991" y="864"/>
                  </a:moveTo>
                  <a:cubicBezTo>
                    <a:pt x="2013" y="776"/>
                    <a:pt x="2151" y="444"/>
                    <a:pt x="1993" y="181"/>
                  </a:cubicBezTo>
                  <a:cubicBezTo>
                    <a:pt x="1925" y="68"/>
                    <a:pt x="1803" y="36"/>
                    <a:pt x="1687" y="19"/>
                  </a:cubicBezTo>
                  <a:cubicBezTo>
                    <a:pt x="1552" y="0"/>
                    <a:pt x="1422" y="22"/>
                    <a:pt x="1293" y="64"/>
                  </a:cubicBezTo>
                  <a:cubicBezTo>
                    <a:pt x="1143" y="112"/>
                    <a:pt x="994" y="179"/>
                    <a:pt x="833" y="165"/>
                  </a:cubicBezTo>
                  <a:cubicBezTo>
                    <a:pt x="795" y="162"/>
                    <a:pt x="709" y="151"/>
                    <a:pt x="652" y="142"/>
                  </a:cubicBezTo>
                  <a:cubicBezTo>
                    <a:pt x="569" y="129"/>
                    <a:pt x="486" y="115"/>
                    <a:pt x="403" y="119"/>
                  </a:cubicBezTo>
                  <a:cubicBezTo>
                    <a:pt x="271" y="124"/>
                    <a:pt x="134" y="176"/>
                    <a:pt x="68" y="298"/>
                  </a:cubicBezTo>
                  <a:cubicBezTo>
                    <a:pt x="0" y="425"/>
                    <a:pt x="21" y="577"/>
                    <a:pt x="70" y="708"/>
                  </a:cubicBezTo>
                  <a:cubicBezTo>
                    <a:pt x="127" y="860"/>
                    <a:pt x="218" y="1000"/>
                    <a:pt x="252" y="1159"/>
                  </a:cubicBezTo>
                  <a:cubicBezTo>
                    <a:pt x="252" y="1160"/>
                    <a:pt x="252" y="1162"/>
                    <a:pt x="252" y="1163"/>
                  </a:cubicBezTo>
                  <a:cubicBezTo>
                    <a:pt x="296" y="1401"/>
                    <a:pt x="110" y="1648"/>
                    <a:pt x="227" y="1879"/>
                  </a:cubicBezTo>
                  <a:cubicBezTo>
                    <a:pt x="272" y="1968"/>
                    <a:pt x="362" y="2022"/>
                    <a:pt x="458" y="2044"/>
                  </a:cubicBezTo>
                  <a:cubicBezTo>
                    <a:pt x="571" y="2070"/>
                    <a:pt x="687" y="2051"/>
                    <a:pt x="800" y="2030"/>
                  </a:cubicBezTo>
                  <a:cubicBezTo>
                    <a:pt x="881" y="2015"/>
                    <a:pt x="963" y="1989"/>
                    <a:pt x="1043" y="1998"/>
                  </a:cubicBezTo>
                  <a:cubicBezTo>
                    <a:pt x="1059" y="2000"/>
                    <a:pt x="1073" y="2005"/>
                    <a:pt x="1088" y="2009"/>
                  </a:cubicBezTo>
                  <a:cubicBezTo>
                    <a:pt x="1233" y="2046"/>
                    <a:pt x="1376" y="2102"/>
                    <a:pt x="1526" y="2108"/>
                  </a:cubicBezTo>
                  <a:cubicBezTo>
                    <a:pt x="1653" y="2114"/>
                    <a:pt x="1776" y="2078"/>
                    <a:pt x="1867" y="1988"/>
                  </a:cubicBezTo>
                  <a:cubicBezTo>
                    <a:pt x="1949" y="1907"/>
                    <a:pt x="1999" y="1796"/>
                    <a:pt x="2014" y="1682"/>
                  </a:cubicBezTo>
                  <a:cubicBezTo>
                    <a:pt x="2033" y="1541"/>
                    <a:pt x="1973" y="1404"/>
                    <a:pt x="1951" y="1264"/>
                  </a:cubicBezTo>
                  <a:cubicBezTo>
                    <a:pt x="1943" y="1216"/>
                    <a:pt x="1951" y="1159"/>
                    <a:pt x="1952" y="1140"/>
                  </a:cubicBezTo>
                  <a:cubicBezTo>
                    <a:pt x="1956" y="1046"/>
                    <a:pt x="1969" y="954"/>
                    <a:pt x="1991" y="864"/>
                  </a:cubicBezTo>
                  <a:close/>
                </a:path>
              </a:pathLst>
            </a:custGeom>
            <a:solidFill>
              <a:srgbClr val="006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6">
              <a:extLst>
                <a:ext uri="{FF2B5EF4-FFF2-40B4-BE49-F238E27FC236}">
                  <a16:creationId xmlns:a16="http://schemas.microsoft.com/office/drawing/2014/main" id="{E5486A39-3BED-4628-B28D-050332AFCE0C}"/>
                </a:ext>
              </a:extLst>
            </p:cNvPr>
            <p:cNvSpPr>
              <a:spLocks/>
            </p:cNvSpPr>
            <p:nvPr/>
          </p:nvSpPr>
          <p:spPr bwMode="auto">
            <a:xfrm>
              <a:off x="4090988" y="1739315"/>
              <a:ext cx="1198563" cy="2309813"/>
            </a:xfrm>
            <a:custGeom>
              <a:avLst/>
              <a:gdLst>
                <a:gd name="T0" fmla="*/ 408 w 408"/>
                <a:gd name="T1" fmla="*/ 707 h 786"/>
                <a:gd name="T2" fmla="*/ 361 w 408"/>
                <a:gd name="T3" fmla="*/ 538 h 786"/>
                <a:gd name="T4" fmla="*/ 341 w 408"/>
                <a:gd name="T5" fmla="*/ 498 h 786"/>
                <a:gd name="T6" fmla="*/ 322 w 408"/>
                <a:gd name="T7" fmla="*/ 461 h 786"/>
                <a:gd name="T8" fmla="*/ 314 w 408"/>
                <a:gd name="T9" fmla="*/ 418 h 786"/>
                <a:gd name="T10" fmla="*/ 321 w 408"/>
                <a:gd name="T11" fmla="*/ 376 h 786"/>
                <a:gd name="T12" fmla="*/ 323 w 408"/>
                <a:gd name="T13" fmla="*/ 331 h 786"/>
                <a:gd name="T14" fmla="*/ 314 w 408"/>
                <a:gd name="T15" fmla="*/ 289 h 786"/>
                <a:gd name="T16" fmla="*/ 276 w 408"/>
                <a:gd name="T17" fmla="*/ 208 h 786"/>
                <a:gd name="T18" fmla="*/ 232 w 408"/>
                <a:gd name="T19" fmla="*/ 123 h 786"/>
                <a:gd name="T20" fmla="*/ 210 w 408"/>
                <a:gd name="T21" fmla="*/ 79 h 786"/>
                <a:gd name="T22" fmla="*/ 190 w 408"/>
                <a:gd name="T23" fmla="*/ 42 h 786"/>
                <a:gd name="T24" fmla="*/ 127 w 408"/>
                <a:gd name="T25" fmla="*/ 2 h 786"/>
                <a:gd name="T26" fmla="*/ 29 w 408"/>
                <a:gd name="T27" fmla="*/ 8 h 786"/>
                <a:gd name="T28" fmla="*/ 27 w 408"/>
                <a:gd name="T29" fmla="*/ 122 h 786"/>
                <a:gd name="T30" fmla="*/ 41 w 408"/>
                <a:gd name="T31" fmla="*/ 237 h 786"/>
                <a:gd name="T32" fmla="*/ 59 w 408"/>
                <a:gd name="T33" fmla="*/ 352 h 786"/>
                <a:gd name="T34" fmla="*/ 91 w 408"/>
                <a:gd name="T35" fmla="*/ 454 h 786"/>
                <a:gd name="T36" fmla="*/ 142 w 408"/>
                <a:gd name="T37" fmla="*/ 546 h 786"/>
                <a:gd name="T38" fmla="*/ 165 w 408"/>
                <a:gd name="T39" fmla="*/ 650 h 786"/>
                <a:gd name="T40" fmla="*/ 187 w 408"/>
                <a:gd name="T41" fmla="*/ 747 h 786"/>
                <a:gd name="T42" fmla="*/ 262 w 408"/>
                <a:gd name="T43" fmla="*/ 778 h 786"/>
                <a:gd name="T44" fmla="*/ 306 w 408"/>
                <a:gd name="T45" fmla="*/ 760 h 786"/>
                <a:gd name="T46" fmla="*/ 358 w 408"/>
                <a:gd name="T47" fmla="*/ 752 h 786"/>
                <a:gd name="T48" fmla="*/ 398 w 408"/>
                <a:gd name="T49" fmla="*/ 734 h 786"/>
                <a:gd name="T50" fmla="*/ 407 w 408"/>
                <a:gd name="T51" fmla="*/ 712 h 786"/>
                <a:gd name="T52" fmla="*/ 408 w 408"/>
                <a:gd name="T53" fmla="*/ 70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8" h="786">
                  <a:moveTo>
                    <a:pt x="408" y="707"/>
                  </a:moveTo>
                  <a:cubicBezTo>
                    <a:pt x="401" y="649"/>
                    <a:pt x="385" y="592"/>
                    <a:pt x="361" y="538"/>
                  </a:cubicBezTo>
                  <a:cubicBezTo>
                    <a:pt x="355" y="524"/>
                    <a:pt x="348" y="511"/>
                    <a:pt x="341" y="498"/>
                  </a:cubicBezTo>
                  <a:cubicBezTo>
                    <a:pt x="334" y="485"/>
                    <a:pt x="327" y="473"/>
                    <a:pt x="322" y="461"/>
                  </a:cubicBezTo>
                  <a:cubicBezTo>
                    <a:pt x="316" y="447"/>
                    <a:pt x="313" y="433"/>
                    <a:pt x="314" y="418"/>
                  </a:cubicBezTo>
                  <a:cubicBezTo>
                    <a:pt x="315" y="404"/>
                    <a:pt x="318" y="390"/>
                    <a:pt x="321" y="376"/>
                  </a:cubicBezTo>
                  <a:cubicBezTo>
                    <a:pt x="323" y="361"/>
                    <a:pt x="325" y="346"/>
                    <a:pt x="323" y="331"/>
                  </a:cubicBezTo>
                  <a:cubicBezTo>
                    <a:pt x="322" y="316"/>
                    <a:pt x="319" y="303"/>
                    <a:pt x="314" y="289"/>
                  </a:cubicBezTo>
                  <a:cubicBezTo>
                    <a:pt x="304" y="261"/>
                    <a:pt x="289" y="234"/>
                    <a:pt x="276" y="208"/>
                  </a:cubicBezTo>
                  <a:cubicBezTo>
                    <a:pt x="261" y="179"/>
                    <a:pt x="247" y="151"/>
                    <a:pt x="232" y="123"/>
                  </a:cubicBezTo>
                  <a:cubicBezTo>
                    <a:pt x="225" y="108"/>
                    <a:pt x="217" y="94"/>
                    <a:pt x="210" y="79"/>
                  </a:cubicBezTo>
                  <a:cubicBezTo>
                    <a:pt x="203" y="67"/>
                    <a:pt x="197" y="54"/>
                    <a:pt x="190" y="42"/>
                  </a:cubicBezTo>
                  <a:cubicBezTo>
                    <a:pt x="175" y="19"/>
                    <a:pt x="154" y="4"/>
                    <a:pt x="127" y="2"/>
                  </a:cubicBezTo>
                  <a:cubicBezTo>
                    <a:pt x="103" y="0"/>
                    <a:pt x="31" y="7"/>
                    <a:pt x="29" y="8"/>
                  </a:cubicBezTo>
                  <a:cubicBezTo>
                    <a:pt x="0" y="28"/>
                    <a:pt x="25" y="90"/>
                    <a:pt x="27" y="122"/>
                  </a:cubicBezTo>
                  <a:cubicBezTo>
                    <a:pt x="31" y="160"/>
                    <a:pt x="36" y="199"/>
                    <a:pt x="41" y="237"/>
                  </a:cubicBezTo>
                  <a:cubicBezTo>
                    <a:pt x="46" y="275"/>
                    <a:pt x="52" y="313"/>
                    <a:pt x="59" y="352"/>
                  </a:cubicBezTo>
                  <a:cubicBezTo>
                    <a:pt x="65" y="387"/>
                    <a:pt x="73" y="422"/>
                    <a:pt x="91" y="454"/>
                  </a:cubicBezTo>
                  <a:cubicBezTo>
                    <a:pt x="108" y="485"/>
                    <a:pt x="129" y="513"/>
                    <a:pt x="142" y="546"/>
                  </a:cubicBezTo>
                  <a:cubicBezTo>
                    <a:pt x="155" y="579"/>
                    <a:pt x="162" y="614"/>
                    <a:pt x="165" y="650"/>
                  </a:cubicBezTo>
                  <a:cubicBezTo>
                    <a:pt x="167" y="683"/>
                    <a:pt x="167" y="719"/>
                    <a:pt x="187" y="747"/>
                  </a:cubicBezTo>
                  <a:cubicBezTo>
                    <a:pt x="204" y="772"/>
                    <a:pt x="232" y="786"/>
                    <a:pt x="262" y="778"/>
                  </a:cubicBezTo>
                  <a:cubicBezTo>
                    <a:pt x="277" y="774"/>
                    <a:pt x="291" y="766"/>
                    <a:pt x="306" y="760"/>
                  </a:cubicBezTo>
                  <a:cubicBezTo>
                    <a:pt x="323" y="754"/>
                    <a:pt x="340" y="754"/>
                    <a:pt x="358" y="752"/>
                  </a:cubicBezTo>
                  <a:cubicBezTo>
                    <a:pt x="372" y="750"/>
                    <a:pt x="388" y="745"/>
                    <a:pt x="398" y="734"/>
                  </a:cubicBezTo>
                  <a:cubicBezTo>
                    <a:pt x="403" y="728"/>
                    <a:pt x="406" y="720"/>
                    <a:pt x="407" y="712"/>
                  </a:cubicBezTo>
                  <a:cubicBezTo>
                    <a:pt x="408" y="711"/>
                    <a:pt x="408" y="709"/>
                    <a:pt x="408" y="707"/>
                  </a:cubicBezTo>
                  <a:close/>
                </a:path>
              </a:pathLst>
            </a:custGeom>
            <a:solidFill>
              <a:srgbClr val="80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7">
              <a:extLst>
                <a:ext uri="{FF2B5EF4-FFF2-40B4-BE49-F238E27FC236}">
                  <a16:creationId xmlns:a16="http://schemas.microsoft.com/office/drawing/2014/main" id="{3790D7F3-198A-497D-BA6C-566739EC4E1D}"/>
                </a:ext>
              </a:extLst>
            </p:cNvPr>
            <p:cNvSpPr>
              <a:spLocks/>
            </p:cNvSpPr>
            <p:nvPr/>
          </p:nvSpPr>
          <p:spPr bwMode="auto">
            <a:xfrm>
              <a:off x="3303588" y="1713915"/>
              <a:ext cx="1512888" cy="1973263"/>
            </a:xfrm>
            <a:custGeom>
              <a:avLst/>
              <a:gdLst>
                <a:gd name="T0" fmla="*/ 514 w 515"/>
                <a:gd name="T1" fmla="*/ 500 h 672"/>
                <a:gd name="T2" fmla="*/ 507 w 515"/>
                <a:gd name="T3" fmla="*/ 409 h 672"/>
                <a:gd name="T4" fmla="*/ 484 w 515"/>
                <a:gd name="T5" fmla="*/ 176 h 672"/>
                <a:gd name="T6" fmla="*/ 421 w 515"/>
                <a:gd name="T7" fmla="*/ 82 h 672"/>
                <a:gd name="T8" fmla="*/ 362 w 515"/>
                <a:gd name="T9" fmla="*/ 16 h 672"/>
                <a:gd name="T10" fmla="*/ 284 w 515"/>
                <a:gd name="T11" fmla="*/ 4 h 672"/>
                <a:gd name="T12" fmla="*/ 254 w 515"/>
                <a:gd name="T13" fmla="*/ 10 h 672"/>
                <a:gd name="T14" fmla="*/ 128 w 515"/>
                <a:gd name="T15" fmla="*/ 6 h 672"/>
                <a:gd name="T16" fmla="*/ 35 w 515"/>
                <a:gd name="T17" fmla="*/ 47 h 672"/>
                <a:gd name="T18" fmla="*/ 8 w 515"/>
                <a:gd name="T19" fmla="*/ 97 h 672"/>
                <a:gd name="T20" fmla="*/ 5 w 515"/>
                <a:gd name="T21" fmla="*/ 155 h 672"/>
                <a:gd name="T22" fmla="*/ 26 w 515"/>
                <a:gd name="T23" fmla="*/ 217 h 672"/>
                <a:gd name="T24" fmla="*/ 49 w 515"/>
                <a:gd name="T25" fmla="*/ 280 h 672"/>
                <a:gd name="T26" fmla="*/ 81 w 515"/>
                <a:gd name="T27" fmla="*/ 365 h 672"/>
                <a:gd name="T28" fmla="*/ 92 w 515"/>
                <a:gd name="T29" fmla="*/ 459 h 672"/>
                <a:gd name="T30" fmla="*/ 91 w 515"/>
                <a:gd name="T31" fmla="*/ 553 h 672"/>
                <a:gd name="T32" fmla="*/ 94 w 515"/>
                <a:gd name="T33" fmla="*/ 598 h 672"/>
                <a:gd name="T34" fmla="*/ 103 w 515"/>
                <a:gd name="T35" fmla="*/ 639 h 672"/>
                <a:gd name="T36" fmla="*/ 127 w 515"/>
                <a:gd name="T37" fmla="*/ 666 h 672"/>
                <a:gd name="T38" fmla="*/ 169 w 515"/>
                <a:gd name="T39" fmla="*/ 670 h 672"/>
                <a:gd name="T40" fmla="*/ 372 w 515"/>
                <a:gd name="T41" fmla="*/ 669 h 672"/>
                <a:gd name="T42" fmla="*/ 421 w 515"/>
                <a:gd name="T43" fmla="*/ 666 h 672"/>
                <a:gd name="T44" fmla="*/ 460 w 515"/>
                <a:gd name="T45" fmla="*/ 659 h 672"/>
                <a:gd name="T46" fmla="*/ 492 w 515"/>
                <a:gd name="T47" fmla="*/ 640 h 672"/>
                <a:gd name="T48" fmla="*/ 508 w 515"/>
                <a:gd name="T49" fmla="*/ 606 h 672"/>
                <a:gd name="T50" fmla="*/ 513 w 515"/>
                <a:gd name="T51" fmla="*/ 556 h 672"/>
                <a:gd name="T52" fmla="*/ 514 w 515"/>
                <a:gd name="T53" fmla="*/ 50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5" h="672">
                  <a:moveTo>
                    <a:pt x="514" y="500"/>
                  </a:moveTo>
                  <a:cubicBezTo>
                    <a:pt x="514" y="470"/>
                    <a:pt x="511" y="439"/>
                    <a:pt x="507" y="409"/>
                  </a:cubicBezTo>
                  <a:cubicBezTo>
                    <a:pt x="511" y="331"/>
                    <a:pt x="515" y="250"/>
                    <a:pt x="484" y="176"/>
                  </a:cubicBezTo>
                  <a:cubicBezTo>
                    <a:pt x="469" y="141"/>
                    <a:pt x="446" y="111"/>
                    <a:pt x="421" y="82"/>
                  </a:cubicBezTo>
                  <a:cubicBezTo>
                    <a:pt x="408" y="67"/>
                    <a:pt x="377" y="22"/>
                    <a:pt x="362" y="16"/>
                  </a:cubicBezTo>
                  <a:cubicBezTo>
                    <a:pt x="343" y="7"/>
                    <a:pt x="304" y="0"/>
                    <a:pt x="284" y="4"/>
                  </a:cubicBezTo>
                  <a:cubicBezTo>
                    <a:pt x="274" y="7"/>
                    <a:pt x="264" y="12"/>
                    <a:pt x="254" y="10"/>
                  </a:cubicBezTo>
                  <a:cubicBezTo>
                    <a:pt x="229" y="5"/>
                    <a:pt x="171" y="5"/>
                    <a:pt x="128" y="6"/>
                  </a:cubicBezTo>
                  <a:cubicBezTo>
                    <a:pt x="56" y="8"/>
                    <a:pt x="59" y="22"/>
                    <a:pt x="35" y="47"/>
                  </a:cubicBezTo>
                  <a:cubicBezTo>
                    <a:pt x="23" y="60"/>
                    <a:pt x="14" y="80"/>
                    <a:pt x="8" y="97"/>
                  </a:cubicBezTo>
                  <a:cubicBezTo>
                    <a:pt x="0" y="116"/>
                    <a:pt x="0" y="136"/>
                    <a:pt x="5" y="155"/>
                  </a:cubicBezTo>
                  <a:cubicBezTo>
                    <a:pt x="10" y="177"/>
                    <a:pt x="19" y="197"/>
                    <a:pt x="26" y="217"/>
                  </a:cubicBezTo>
                  <a:cubicBezTo>
                    <a:pt x="34" y="238"/>
                    <a:pt x="41" y="259"/>
                    <a:pt x="49" y="280"/>
                  </a:cubicBezTo>
                  <a:cubicBezTo>
                    <a:pt x="60" y="308"/>
                    <a:pt x="77" y="351"/>
                    <a:pt x="81" y="365"/>
                  </a:cubicBezTo>
                  <a:cubicBezTo>
                    <a:pt x="90" y="396"/>
                    <a:pt x="92" y="428"/>
                    <a:pt x="92" y="459"/>
                  </a:cubicBezTo>
                  <a:cubicBezTo>
                    <a:pt x="92" y="491"/>
                    <a:pt x="90" y="522"/>
                    <a:pt x="91" y="553"/>
                  </a:cubicBezTo>
                  <a:cubicBezTo>
                    <a:pt x="91" y="568"/>
                    <a:pt x="92" y="583"/>
                    <a:pt x="94" y="598"/>
                  </a:cubicBezTo>
                  <a:cubicBezTo>
                    <a:pt x="96" y="612"/>
                    <a:pt x="98" y="626"/>
                    <a:pt x="103" y="639"/>
                  </a:cubicBezTo>
                  <a:cubicBezTo>
                    <a:pt x="108" y="650"/>
                    <a:pt x="115" y="661"/>
                    <a:pt x="127" y="666"/>
                  </a:cubicBezTo>
                  <a:cubicBezTo>
                    <a:pt x="140" y="672"/>
                    <a:pt x="155" y="670"/>
                    <a:pt x="169" y="670"/>
                  </a:cubicBezTo>
                  <a:cubicBezTo>
                    <a:pt x="237" y="670"/>
                    <a:pt x="304" y="671"/>
                    <a:pt x="372" y="669"/>
                  </a:cubicBezTo>
                  <a:cubicBezTo>
                    <a:pt x="388" y="669"/>
                    <a:pt x="405" y="668"/>
                    <a:pt x="421" y="666"/>
                  </a:cubicBezTo>
                  <a:cubicBezTo>
                    <a:pt x="434" y="665"/>
                    <a:pt x="447" y="663"/>
                    <a:pt x="460" y="659"/>
                  </a:cubicBezTo>
                  <a:cubicBezTo>
                    <a:pt x="472" y="655"/>
                    <a:pt x="483" y="650"/>
                    <a:pt x="492" y="640"/>
                  </a:cubicBezTo>
                  <a:cubicBezTo>
                    <a:pt x="501" y="631"/>
                    <a:pt x="505" y="619"/>
                    <a:pt x="508" y="606"/>
                  </a:cubicBezTo>
                  <a:cubicBezTo>
                    <a:pt x="512" y="590"/>
                    <a:pt x="512" y="573"/>
                    <a:pt x="513" y="556"/>
                  </a:cubicBezTo>
                  <a:cubicBezTo>
                    <a:pt x="514" y="537"/>
                    <a:pt x="515" y="519"/>
                    <a:pt x="514" y="500"/>
                  </a:cubicBezTo>
                  <a:close/>
                </a:path>
              </a:pathLst>
            </a:custGeom>
            <a:solidFill>
              <a:srgbClr val="80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8">
              <a:extLst>
                <a:ext uri="{FF2B5EF4-FFF2-40B4-BE49-F238E27FC236}">
                  <a16:creationId xmlns:a16="http://schemas.microsoft.com/office/drawing/2014/main" id="{88100F36-E8D4-4E2C-8E32-C35E6B69D2E4}"/>
                </a:ext>
              </a:extLst>
            </p:cNvPr>
            <p:cNvSpPr>
              <a:spLocks/>
            </p:cNvSpPr>
            <p:nvPr/>
          </p:nvSpPr>
          <p:spPr bwMode="auto">
            <a:xfrm>
              <a:off x="3576638" y="2150477"/>
              <a:ext cx="1239838" cy="1536700"/>
            </a:xfrm>
            <a:custGeom>
              <a:avLst/>
              <a:gdLst>
                <a:gd name="T0" fmla="*/ 421 w 422"/>
                <a:gd name="T1" fmla="*/ 351 h 523"/>
                <a:gd name="T2" fmla="*/ 414 w 422"/>
                <a:gd name="T3" fmla="*/ 260 h 523"/>
                <a:gd name="T4" fmla="*/ 392 w 422"/>
                <a:gd name="T5" fmla="*/ 28 h 523"/>
                <a:gd name="T6" fmla="*/ 372 w 422"/>
                <a:gd name="T7" fmla="*/ 3 h 523"/>
                <a:gd name="T8" fmla="*/ 363 w 422"/>
                <a:gd name="T9" fmla="*/ 2 h 523"/>
                <a:gd name="T10" fmla="*/ 362 w 422"/>
                <a:gd name="T11" fmla="*/ 2 h 523"/>
                <a:gd name="T12" fmla="*/ 294 w 422"/>
                <a:gd name="T13" fmla="*/ 56 h 523"/>
                <a:gd name="T14" fmla="*/ 252 w 422"/>
                <a:gd name="T15" fmla="*/ 128 h 523"/>
                <a:gd name="T16" fmla="*/ 213 w 422"/>
                <a:gd name="T17" fmla="*/ 200 h 523"/>
                <a:gd name="T18" fmla="*/ 147 w 422"/>
                <a:gd name="T19" fmla="*/ 264 h 523"/>
                <a:gd name="T20" fmla="*/ 92 w 422"/>
                <a:gd name="T21" fmla="*/ 338 h 523"/>
                <a:gd name="T22" fmla="*/ 28 w 422"/>
                <a:gd name="T23" fmla="*/ 407 h 523"/>
                <a:gd name="T24" fmla="*/ 0 w 422"/>
                <a:gd name="T25" fmla="*/ 439 h 523"/>
                <a:gd name="T26" fmla="*/ 1 w 422"/>
                <a:gd name="T27" fmla="*/ 449 h 523"/>
                <a:gd name="T28" fmla="*/ 10 w 422"/>
                <a:gd name="T29" fmla="*/ 490 h 523"/>
                <a:gd name="T30" fmla="*/ 34 w 422"/>
                <a:gd name="T31" fmla="*/ 517 h 523"/>
                <a:gd name="T32" fmla="*/ 76 w 422"/>
                <a:gd name="T33" fmla="*/ 521 h 523"/>
                <a:gd name="T34" fmla="*/ 279 w 422"/>
                <a:gd name="T35" fmla="*/ 520 h 523"/>
                <a:gd name="T36" fmla="*/ 328 w 422"/>
                <a:gd name="T37" fmla="*/ 517 h 523"/>
                <a:gd name="T38" fmla="*/ 367 w 422"/>
                <a:gd name="T39" fmla="*/ 510 h 523"/>
                <a:gd name="T40" fmla="*/ 399 w 422"/>
                <a:gd name="T41" fmla="*/ 491 h 523"/>
                <a:gd name="T42" fmla="*/ 415 w 422"/>
                <a:gd name="T43" fmla="*/ 457 h 523"/>
                <a:gd name="T44" fmla="*/ 420 w 422"/>
                <a:gd name="T45" fmla="*/ 407 h 523"/>
                <a:gd name="T46" fmla="*/ 421 w 422"/>
                <a:gd name="T47" fmla="*/ 35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2" h="523">
                  <a:moveTo>
                    <a:pt x="421" y="351"/>
                  </a:moveTo>
                  <a:cubicBezTo>
                    <a:pt x="421" y="321"/>
                    <a:pt x="418" y="290"/>
                    <a:pt x="414" y="260"/>
                  </a:cubicBezTo>
                  <a:cubicBezTo>
                    <a:pt x="418" y="183"/>
                    <a:pt x="422" y="102"/>
                    <a:pt x="392" y="28"/>
                  </a:cubicBezTo>
                  <a:cubicBezTo>
                    <a:pt x="386" y="19"/>
                    <a:pt x="380" y="10"/>
                    <a:pt x="372" y="3"/>
                  </a:cubicBezTo>
                  <a:cubicBezTo>
                    <a:pt x="369" y="0"/>
                    <a:pt x="366" y="0"/>
                    <a:pt x="363" y="2"/>
                  </a:cubicBezTo>
                  <a:cubicBezTo>
                    <a:pt x="363" y="2"/>
                    <a:pt x="362" y="2"/>
                    <a:pt x="362" y="2"/>
                  </a:cubicBezTo>
                  <a:cubicBezTo>
                    <a:pt x="335" y="15"/>
                    <a:pt x="312" y="33"/>
                    <a:pt x="294" y="56"/>
                  </a:cubicBezTo>
                  <a:cubicBezTo>
                    <a:pt x="276" y="78"/>
                    <a:pt x="264" y="103"/>
                    <a:pt x="252" y="128"/>
                  </a:cubicBezTo>
                  <a:cubicBezTo>
                    <a:pt x="240" y="152"/>
                    <a:pt x="229" y="178"/>
                    <a:pt x="213" y="200"/>
                  </a:cubicBezTo>
                  <a:cubicBezTo>
                    <a:pt x="194" y="225"/>
                    <a:pt x="168" y="242"/>
                    <a:pt x="147" y="264"/>
                  </a:cubicBezTo>
                  <a:cubicBezTo>
                    <a:pt x="126" y="287"/>
                    <a:pt x="111" y="314"/>
                    <a:pt x="92" y="338"/>
                  </a:cubicBezTo>
                  <a:cubicBezTo>
                    <a:pt x="72" y="363"/>
                    <a:pt x="50" y="384"/>
                    <a:pt x="28" y="407"/>
                  </a:cubicBezTo>
                  <a:cubicBezTo>
                    <a:pt x="18" y="418"/>
                    <a:pt x="9" y="428"/>
                    <a:pt x="0" y="439"/>
                  </a:cubicBezTo>
                  <a:cubicBezTo>
                    <a:pt x="0" y="443"/>
                    <a:pt x="0" y="446"/>
                    <a:pt x="1" y="449"/>
                  </a:cubicBezTo>
                  <a:cubicBezTo>
                    <a:pt x="3" y="463"/>
                    <a:pt x="5" y="477"/>
                    <a:pt x="10" y="490"/>
                  </a:cubicBezTo>
                  <a:cubicBezTo>
                    <a:pt x="15" y="501"/>
                    <a:pt x="22" y="512"/>
                    <a:pt x="34" y="517"/>
                  </a:cubicBezTo>
                  <a:cubicBezTo>
                    <a:pt x="47" y="523"/>
                    <a:pt x="62" y="521"/>
                    <a:pt x="76" y="521"/>
                  </a:cubicBezTo>
                  <a:cubicBezTo>
                    <a:pt x="144" y="521"/>
                    <a:pt x="211" y="522"/>
                    <a:pt x="279" y="520"/>
                  </a:cubicBezTo>
                  <a:cubicBezTo>
                    <a:pt x="295" y="520"/>
                    <a:pt x="312" y="519"/>
                    <a:pt x="328" y="517"/>
                  </a:cubicBezTo>
                  <a:cubicBezTo>
                    <a:pt x="341" y="516"/>
                    <a:pt x="354" y="514"/>
                    <a:pt x="367" y="510"/>
                  </a:cubicBezTo>
                  <a:cubicBezTo>
                    <a:pt x="379" y="506"/>
                    <a:pt x="390" y="501"/>
                    <a:pt x="399" y="491"/>
                  </a:cubicBezTo>
                  <a:cubicBezTo>
                    <a:pt x="408" y="482"/>
                    <a:pt x="412" y="470"/>
                    <a:pt x="415" y="457"/>
                  </a:cubicBezTo>
                  <a:cubicBezTo>
                    <a:pt x="419" y="441"/>
                    <a:pt x="419" y="424"/>
                    <a:pt x="420" y="407"/>
                  </a:cubicBezTo>
                  <a:cubicBezTo>
                    <a:pt x="421" y="388"/>
                    <a:pt x="422" y="370"/>
                    <a:pt x="421" y="351"/>
                  </a:cubicBezTo>
                  <a:close/>
                </a:path>
              </a:pathLst>
            </a:custGeom>
            <a:solidFill>
              <a:srgbClr val="729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9">
              <a:extLst>
                <a:ext uri="{FF2B5EF4-FFF2-40B4-BE49-F238E27FC236}">
                  <a16:creationId xmlns:a16="http://schemas.microsoft.com/office/drawing/2014/main" id="{40033A2D-F470-49C3-A57E-7A91130C8084}"/>
                </a:ext>
              </a:extLst>
            </p:cNvPr>
            <p:cNvSpPr>
              <a:spLocks/>
            </p:cNvSpPr>
            <p:nvPr/>
          </p:nvSpPr>
          <p:spPr bwMode="auto">
            <a:xfrm>
              <a:off x="2874963" y="1725027"/>
              <a:ext cx="887413" cy="2444750"/>
            </a:xfrm>
            <a:custGeom>
              <a:avLst/>
              <a:gdLst>
                <a:gd name="T0" fmla="*/ 223 w 302"/>
                <a:gd name="T1" fmla="*/ 450 h 832"/>
                <a:gd name="T2" fmla="*/ 242 w 302"/>
                <a:gd name="T3" fmla="*/ 421 h 832"/>
                <a:gd name="T4" fmla="*/ 251 w 302"/>
                <a:gd name="T5" fmla="*/ 382 h 832"/>
                <a:gd name="T6" fmla="*/ 252 w 302"/>
                <a:gd name="T7" fmla="*/ 342 h 832"/>
                <a:gd name="T8" fmla="*/ 258 w 302"/>
                <a:gd name="T9" fmla="*/ 301 h 832"/>
                <a:gd name="T10" fmla="*/ 302 w 302"/>
                <a:gd name="T11" fmla="*/ 138 h 832"/>
                <a:gd name="T12" fmla="*/ 287 w 302"/>
                <a:gd name="T13" fmla="*/ 67 h 832"/>
                <a:gd name="T14" fmla="*/ 235 w 302"/>
                <a:gd name="T15" fmla="*/ 20 h 832"/>
                <a:gd name="T16" fmla="*/ 106 w 302"/>
                <a:gd name="T17" fmla="*/ 70 h 832"/>
                <a:gd name="T18" fmla="*/ 43 w 302"/>
                <a:gd name="T19" fmla="*/ 224 h 832"/>
                <a:gd name="T20" fmla="*/ 17 w 302"/>
                <a:gd name="T21" fmla="*/ 302 h 832"/>
                <a:gd name="T22" fmla="*/ 4 w 302"/>
                <a:gd name="T23" fmla="*/ 385 h 832"/>
                <a:gd name="T24" fmla="*/ 0 w 302"/>
                <a:gd name="T25" fmla="*/ 468 h 832"/>
                <a:gd name="T26" fmla="*/ 14 w 302"/>
                <a:gd name="T27" fmla="*/ 543 h 832"/>
                <a:gd name="T28" fmla="*/ 27 w 302"/>
                <a:gd name="T29" fmla="*/ 569 h 832"/>
                <a:gd name="T30" fmla="*/ 31 w 302"/>
                <a:gd name="T31" fmla="*/ 626 h 832"/>
                <a:gd name="T32" fmla="*/ 36 w 302"/>
                <a:gd name="T33" fmla="*/ 687 h 832"/>
                <a:gd name="T34" fmla="*/ 45 w 302"/>
                <a:gd name="T35" fmla="*/ 742 h 832"/>
                <a:gd name="T36" fmla="*/ 75 w 302"/>
                <a:gd name="T37" fmla="*/ 772 h 832"/>
                <a:gd name="T38" fmla="*/ 106 w 302"/>
                <a:gd name="T39" fmla="*/ 798 h 832"/>
                <a:gd name="T40" fmla="*/ 116 w 302"/>
                <a:gd name="T41" fmla="*/ 818 h 832"/>
                <a:gd name="T42" fmla="*/ 135 w 302"/>
                <a:gd name="T43" fmla="*/ 830 h 832"/>
                <a:gd name="T44" fmla="*/ 184 w 302"/>
                <a:gd name="T45" fmla="*/ 814 h 832"/>
                <a:gd name="T46" fmla="*/ 239 w 302"/>
                <a:gd name="T47" fmla="*/ 788 h 832"/>
                <a:gd name="T48" fmla="*/ 275 w 302"/>
                <a:gd name="T49" fmla="*/ 750 h 832"/>
                <a:gd name="T50" fmla="*/ 253 w 302"/>
                <a:gd name="T51" fmla="*/ 708 h 832"/>
                <a:gd name="T52" fmla="*/ 244 w 302"/>
                <a:gd name="T53" fmla="*/ 690 h 832"/>
                <a:gd name="T54" fmla="*/ 225 w 302"/>
                <a:gd name="T55" fmla="*/ 640 h 832"/>
                <a:gd name="T56" fmla="*/ 216 w 302"/>
                <a:gd name="T57" fmla="*/ 586 h 832"/>
                <a:gd name="T58" fmla="*/ 198 w 302"/>
                <a:gd name="T59" fmla="*/ 536 h 832"/>
                <a:gd name="T60" fmla="*/ 188 w 302"/>
                <a:gd name="T61" fmla="*/ 511 h 832"/>
                <a:gd name="T62" fmla="*/ 187 w 302"/>
                <a:gd name="T63" fmla="*/ 488 h 832"/>
                <a:gd name="T64" fmla="*/ 223 w 302"/>
                <a:gd name="T65" fmla="*/ 45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832">
                  <a:moveTo>
                    <a:pt x="223" y="450"/>
                  </a:moveTo>
                  <a:cubicBezTo>
                    <a:pt x="231" y="441"/>
                    <a:pt x="237" y="431"/>
                    <a:pt x="242" y="421"/>
                  </a:cubicBezTo>
                  <a:cubicBezTo>
                    <a:pt x="247" y="409"/>
                    <a:pt x="250" y="396"/>
                    <a:pt x="251" y="382"/>
                  </a:cubicBezTo>
                  <a:cubicBezTo>
                    <a:pt x="252" y="369"/>
                    <a:pt x="252" y="356"/>
                    <a:pt x="252" y="342"/>
                  </a:cubicBezTo>
                  <a:cubicBezTo>
                    <a:pt x="253" y="328"/>
                    <a:pt x="255" y="314"/>
                    <a:pt x="258" y="301"/>
                  </a:cubicBezTo>
                  <a:cubicBezTo>
                    <a:pt x="271" y="246"/>
                    <a:pt x="299" y="195"/>
                    <a:pt x="302" y="138"/>
                  </a:cubicBezTo>
                  <a:cubicBezTo>
                    <a:pt x="302" y="113"/>
                    <a:pt x="298" y="88"/>
                    <a:pt x="287" y="67"/>
                  </a:cubicBezTo>
                  <a:cubicBezTo>
                    <a:pt x="276" y="46"/>
                    <a:pt x="257" y="29"/>
                    <a:pt x="235" y="20"/>
                  </a:cubicBezTo>
                  <a:cubicBezTo>
                    <a:pt x="187" y="0"/>
                    <a:pt x="128" y="22"/>
                    <a:pt x="106" y="70"/>
                  </a:cubicBezTo>
                  <a:cubicBezTo>
                    <a:pt x="105" y="71"/>
                    <a:pt x="62" y="173"/>
                    <a:pt x="43" y="224"/>
                  </a:cubicBezTo>
                  <a:cubicBezTo>
                    <a:pt x="34" y="250"/>
                    <a:pt x="24" y="276"/>
                    <a:pt x="17" y="302"/>
                  </a:cubicBezTo>
                  <a:cubicBezTo>
                    <a:pt x="10" y="329"/>
                    <a:pt x="6" y="357"/>
                    <a:pt x="4" y="385"/>
                  </a:cubicBezTo>
                  <a:cubicBezTo>
                    <a:pt x="1" y="412"/>
                    <a:pt x="0" y="440"/>
                    <a:pt x="0" y="468"/>
                  </a:cubicBezTo>
                  <a:cubicBezTo>
                    <a:pt x="0" y="494"/>
                    <a:pt x="4" y="519"/>
                    <a:pt x="14" y="543"/>
                  </a:cubicBezTo>
                  <a:cubicBezTo>
                    <a:pt x="18" y="552"/>
                    <a:pt x="22" y="560"/>
                    <a:pt x="27" y="569"/>
                  </a:cubicBezTo>
                  <a:cubicBezTo>
                    <a:pt x="27" y="588"/>
                    <a:pt x="29" y="607"/>
                    <a:pt x="31" y="626"/>
                  </a:cubicBezTo>
                  <a:cubicBezTo>
                    <a:pt x="32" y="646"/>
                    <a:pt x="34" y="667"/>
                    <a:pt x="36" y="687"/>
                  </a:cubicBezTo>
                  <a:cubicBezTo>
                    <a:pt x="37" y="705"/>
                    <a:pt x="37" y="725"/>
                    <a:pt x="45" y="742"/>
                  </a:cubicBezTo>
                  <a:cubicBezTo>
                    <a:pt x="51" y="755"/>
                    <a:pt x="63" y="764"/>
                    <a:pt x="75" y="772"/>
                  </a:cubicBezTo>
                  <a:cubicBezTo>
                    <a:pt x="86" y="779"/>
                    <a:pt x="99" y="786"/>
                    <a:pt x="106" y="798"/>
                  </a:cubicBezTo>
                  <a:cubicBezTo>
                    <a:pt x="110" y="804"/>
                    <a:pt x="111" y="812"/>
                    <a:pt x="116" y="818"/>
                  </a:cubicBezTo>
                  <a:cubicBezTo>
                    <a:pt x="120" y="824"/>
                    <a:pt x="127" y="829"/>
                    <a:pt x="135" y="830"/>
                  </a:cubicBezTo>
                  <a:cubicBezTo>
                    <a:pt x="152" y="832"/>
                    <a:pt x="169" y="821"/>
                    <a:pt x="184" y="814"/>
                  </a:cubicBezTo>
                  <a:cubicBezTo>
                    <a:pt x="202" y="806"/>
                    <a:pt x="221" y="797"/>
                    <a:pt x="239" y="788"/>
                  </a:cubicBezTo>
                  <a:cubicBezTo>
                    <a:pt x="255" y="780"/>
                    <a:pt x="273" y="771"/>
                    <a:pt x="275" y="750"/>
                  </a:cubicBezTo>
                  <a:cubicBezTo>
                    <a:pt x="277" y="733"/>
                    <a:pt x="266" y="719"/>
                    <a:pt x="253" y="708"/>
                  </a:cubicBezTo>
                  <a:cubicBezTo>
                    <a:pt x="250" y="702"/>
                    <a:pt x="247" y="696"/>
                    <a:pt x="244" y="690"/>
                  </a:cubicBezTo>
                  <a:cubicBezTo>
                    <a:pt x="236" y="673"/>
                    <a:pt x="229" y="657"/>
                    <a:pt x="225" y="640"/>
                  </a:cubicBezTo>
                  <a:cubicBezTo>
                    <a:pt x="220" y="622"/>
                    <a:pt x="219" y="604"/>
                    <a:pt x="216" y="586"/>
                  </a:cubicBezTo>
                  <a:cubicBezTo>
                    <a:pt x="212" y="568"/>
                    <a:pt x="206" y="552"/>
                    <a:pt x="198" y="536"/>
                  </a:cubicBezTo>
                  <a:cubicBezTo>
                    <a:pt x="194" y="528"/>
                    <a:pt x="191" y="519"/>
                    <a:pt x="188" y="511"/>
                  </a:cubicBezTo>
                  <a:cubicBezTo>
                    <a:pt x="186" y="503"/>
                    <a:pt x="186" y="495"/>
                    <a:pt x="187" y="488"/>
                  </a:cubicBezTo>
                  <a:cubicBezTo>
                    <a:pt x="198" y="474"/>
                    <a:pt x="211" y="463"/>
                    <a:pt x="223" y="450"/>
                  </a:cubicBezTo>
                  <a:close/>
                </a:path>
              </a:pathLst>
            </a:custGeom>
            <a:solidFill>
              <a:srgbClr val="80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0">
              <a:extLst>
                <a:ext uri="{FF2B5EF4-FFF2-40B4-BE49-F238E27FC236}">
                  <a16:creationId xmlns:a16="http://schemas.microsoft.com/office/drawing/2014/main" id="{D613B102-958C-46D0-B4BB-D9B46640F002}"/>
                </a:ext>
              </a:extLst>
            </p:cNvPr>
            <p:cNvSpPr>
              <a:spLocks/>
            </p:cNvSpPr>
            <p:nvPr/>
          </p:nvSpPr>
          <p:spPr bwMode="auto">
            <a:xfrm>
              <a:off x="3959226" y="550277"/>
              <a:ext cx="769938" cy="871538"/>
            </a:xfrm>
            <a:custGeom>
              <a:avLst/>
              <a:gdLst>
                <a:gd name="T0" fmla="*/ 255 w 262"/>
                <a:gd name="T1" fmla="*/ 68 h 297"/>
                <a:gd name="T2" fmla="*/ 223 w 262"/>
                <a:gd name="T3" fmla="*/ 44 h 297"/>
                <a:gd name="T4" fmla="*/ 204 w 262"/>
                <a:gd name="T5" fmla="*/ 35 h 297"/>
                <a:gd name="T6" fmla="*/ 160 w 262"/>
                <a:gd name="T7" fmla="*/ 8 h 297"/>
                <a:gd name="T8" fmla="*/ 69 w 262"/>
                <a:gd name="T9" fmla="*/ 22 h 297"/>
                <a:gd name="T10" fmla="*/ 9 w 262"/>
                <a:gd name="T11" fmla="*/ 82 h 297"/>
                <a:gd name="T12" fmla="*/ 2 w 262"/>
                <a:gd name="T13" fmla="*/ 124 h 297"/>
                <a:gd name="T14" fmla="*/ 12 w 262"/>
                <a:gd name="T15" fmla="*/ 170 h 297"/>
                <a:gd name="T16" fmla="*/ 16 w 262"/>
                <a:gd name="T17" fmla="*/ 192 h 297"/>
                <a:gd name="T18" fmla="*/ 15 w 262"/>
                <a:gd name="T19" fmla="*/ 216 h 297"/>
                <a:gd name="T20" fmla="*/ 14 w 262"/>
                <a:gd name="T21" fmla="*/ 240 h 297"/>
                <a:gd name="T22" fmla="*/ 21 w 262"/>
                <a:gd name="T23" fmla="*/ 260 h 297"/>
                <a:gd name="T24" fmla="*/ 94 w 262"/>
                <a:gd name="T25" fmla="*/ 294 h 297"/>
                <a:gd name="T26" fmla="*/ 158 w 262"/>
                <a:gd name="T27" fmla="*/ 247 h 297"/>
                <a:gd name="T28" fmla="*/ 172 w 262"/>
                <a:gd name="T29" fmla="*/ 207 h 297"/>
                <a:gd name="T30" fmla="*/ 195 w 262"/>
                <a:gd name="T31" fmla="*/ 171 h 297"/>
                <a:gd name="T32" fmla="*/ 256 w 262"/>
                <a:gd name="T33" fmla="*/ 109 h 297"/>
                <a:gd name="T34" fmla="*/ 255 w 262"/>
                <a:gd name="T35" fmla="*/ 6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297">
                  <a:moveTo>
                    <a:pt x="255" y="68"/>
                  </a:moveTo>
                  <a:cubicBezTo>
                    <a:pt x="248" y="57"/>
                    <a:pt x="235" y="50"/>
                    <a:pt x="223" y="44"/>
                  </a:cubicBezTo>
                  <a:cubicBezTo>
                    <a:pt x="217" y="41"/>
                    <a:pt x="210" y="38"/>
                    <a:pt x="204" y="35"/>
                  </a:cubicBezTo>
                  <a:cubicBezTo>
                    <a:pt x="193" y="21"/>
                    <a:pt x="177" y="12"/>
                    <a:pt x="160" y="8"/>
                  </a:cubicBezTo>
                  <a:cubicBezTo>
                    <a:pt x="129" y="0"/>
                    <a:pt x="96" y="8"/>
                    <a:pt x="69" y="22"/>
                  </a:cubicBezTo>
                  <a:cubicBezTo>
                    <a:pt x="43" y="34"/>
                    <a:pt x="20" y="55"/>
                    <a:pt x="9" y="82"/>
                  </a:cubicBezTo>
                  <a:cubicBezTo>
                    <a:pt x="3" y="95"/>
                    <a:pt x="0" y="110"/>
                    <a:pt x="2" y="124"/>
                  </a:cubicBezTo>
                  <a:cubicBezTo>
                    <a:pt x="3" y="140"/>
                    <a:pt x="8" y="155"/>
                    <a:pt x="12" y="170"/>
                  </a:cubicBezTo>
                  <a:cubicBezTo>
                    <a:pt x="14" y="177"/>
                    <a:pt x="16" y="184"/>
                    <a:pt x="16" y="192"/>
                  </a:cubicBezTo>
                  <a:cubicBezTo>
                    <a:pt x="17" y="200"/>
                    <a:pt x="16" y="208"/>
                    <a:pt x="15" y="216"/>
                  </a:cubicBezTo>
                  <a:cubicBezTo>
                    <a:pt x="14" y="224"/>
                    <a:pt x="13" y="232"/>
                    <a:pt x="14" y="240"/>
                  </a:cubicBezTo>
                  <a:cubicBezTo>
                    <a:pt x="15" y="247"/>
                    <a:pt x="17" y="254"/>
                    <a:pt x="21" y="260"/>
                  </a:cubicBezTo>
                  <a:cubicBezTo>
                    <a:pt x="35" y="285"/>
                    <a:pt x="66" y="297"/>
                    <a:pt x="94" y="294"/>
                  </a:cubicBezTo>
                  <a:cubicBezTo>
                    <a:pt x="122" y="290"/>
                    <a:pt x="146" y="273"/>
                    <a:pt x="158" y="247"/>
                  </a:cubicBezTo>
                  <a:cubicBezTo>
                    <a:pt x="164" y="234"/>
                    <a:pt x="167" y="221"/>
                    <a:pt x="172" y="207"/>
                  </a:cubicBezTo>
                  <a:cubicBezTo>
                    <a:pt x="178" y="193"/>
                    <a:pt x="185" y="181"/>
                    <a:pt x="195" y="171"/>
                  </a:cubicBezTo>
                  <a:cubicBezTo>
                    <a:pt x="216" y="151"/>
                    <a:pt x="245" y="137"/>
                    <a:pt x="256" y="109"/>
                  </a:cubicBezTo>
                  <a:cubicBezTo>
                    <a:pt x="261" y="96"/>
                    <a:pt x="262" y="81"/>
                    <a:pt x="255" y="68"/>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1">
              <a:extLst>
                <a:ext uri="{FF2B5EF4-FFF2-40B4-BE49-F238E27FC236}">
                  <a16:creationId xmlns:a16="http://schemas.microsoft.com/office/drawing/2014/main" id="{BEB48B2D-4091-4AF5-BDE2-1F52C5A2FB15}"/>
                </a:ext>
              </a:extLst>
            </p:cNvPr>
            <p:cNvSpPr>
              <a:spLocks/>
            </p:cNvSpPr>
            <p:nvPr/>
          </p:nvSpPr>
          <p:spPr bwMode="auto">
            <a:xfrm>
              <a:off x="3821113" y="1207502"/>
              <a:ext cx="587375" cy="796925"/>
            </a:xfrm>
            <a:custGeom>
              <a:avLst/>
              <a:gdLst>
                <a:gd name="T0" fmla="*/ 198 w 200"/>
                <a:gd name="T1" fmla="*/ 60 h 271"/>
                <a:gd name="T2" fmla="*/ 197 w 200"/>
                <a:gd name="T3" fmla="*/ 50 h 271"/>
                <a:gd name="T4" fmla="*/ 183 w 200"/>
                <a:gd name="T5" fmla="*/ 42 h 271"/>
                <a:gd name="T6" fmla="*/ 165 w 200"/>
                <a:gd name="T7" fmla="*/ 36 h 271"/>
                <a:gd name="T8" fmla="*/ 129 w 200"/>
                <a:gd name="T9" fmla="*/ 20 h 271"/>
                <a:gd name="T10" fmla="*/ 113 w 200"/>
                <a:gd name="T11" fmla="*/ 10 h 271"/>
                <a:gd name="T12" fmla="*/ 96 w 200"/>
                <a:gd name="T13" fmla="*/ 2 h 271"/>
                <a:gd name="T14" fmla="*/ 74 w 200"/>
                <a:gd name="T15" fmla="*/ 4 h 271"/>
                <a:gd name="T16" fmla="*/ 66 w 200"/>
                <a:gd name="T17" fmla="*/ 23 h 271"/>
                <a:gd name="T18" fmla="*/ 58 w 200"/>
                <a:gd name="T19" fmla="*/ 42 h 271"/>
                <a:gd name="T20" fmla="*/ 44 w 200"/>
                <a:gd name="T21" fmla="*/ 80 h 271"/>
                <a:gd name="T22" fmla="*/ 14 w 200"/>
                <a:gd name="T23" fmla="*/ 154 h 271"/>
                <a:gd name="T24" fmla="*/ 7 w 200"/>
                <a:gd name="T25" fmla="*/ 171 h 271"/>
                <a:gd name="T26" fmla="*/ 4 w 200"/>
                <a:gd name="T27" fmla="*/ 177 h 271"/>
                <a:gd name="T28" fmla="*/ 0 w 200"/>
                <a:gd name="T29" fmla="*/ 200 h 271"/>
                <a:gd name="T30" fmla="*/ 9 w 200"/>
                <a:gd name="T31" fmla="*/ 221 h 271"/>
                <a:gd name="T32" fmla="*/ 50 w 200"/>
                <a:gd name="T33" fmla="*/ 250 h 271"/>
                <a:gd name="T34" fmla="*/ 100 w 200"/>
                <a:gd name="T35" fmla="*/ 268 h 271"/>
                <a:gd name="T36" fmla="*/ 143 w 200"/>
                <a:gd name="T37" fmla="*/ 258 h 271"/>
                <a:gd name="T38" fmla="*/ 151 w 200"/>
                <a:gd name="T39" fmla="*/ 212 h 271"/>
                <a:gd name="T40" fmla="*/ 155 w 200"/>
                <a:gd name="T41" fmla="*/ 164 h 271"/>
                <a:gd name="T42" fmla="*/ 172 w 200"/>
                <a:gd name="T43" fmla="*/ 112 h 271"/>
                <a:gd name="T44" fmla="*/ 199 w 200"/>
                <a:gd name="T45" fmla="*/ 64 h 271"/>
                <a:gd name="T46" fmla="*/ 198 w 200"/>
                <a:gd name="T47" fmla="*/ 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71">
                  <a:moveTo>
                    <a:pt x="198" y="60"/>
                  </a:moveTo>
                  <a:cubicBezTo>
                    <a:pt x="200" y="57"/>
                    <a:pt x="199" y="53"/>
                    <a:pt x="197" y="50"/>
                  </a:cubicBezTo>
                  <a:cubicBezTo>
                    <a:pt x="193" y="46"/>
                    <a:pt x="188" y="43"/>
                    <a:pt x="183" y="42"/>
                  </a:cubicBezTo>
                  <a:cubicBezTo>
                    <a:pt x="177" y="39"/>
                    <a:pt x="171" y="38"/>
                    <a:pt x="165" y="36"/>
                  </a:cubicBezTo>
                  <a:cubicBezTo>
                    <a:pt x="153" y="31"/>
                    <a:pt x="141" y="26"/>
                    <a:pt x="129" y="20"/>
                  </a:cubicBezTo>
                  <a:cubicBezTo>
                    <a:pt x="124" y="17"/>
                    <a:pt x="118" y="13"/>
                    <a:pt x="113" y="10"/>
                  </a:cubicBezTo>
                  <a:cubicBezTo>
                    <a:pt x="107" y="7"/>
                    <a:pt x="102" y="3"/>
                    <a:pt x="96" y="2"/>
                  </a:cubicBezTo>
                  <a:cubicBezTo>
                    <a:pt x="91" y="0"/>
                    <a:pt x="75" y="1"/>
                    <a:pt x="74" y="4"/>
                  </a:cubicBezTo>
                  <a:cubicBezTo>
                    <a:pt x="73" y="7"/>
                    <a:pt x="67" y="20"/>
                    <a:pt x="66" y="23"/>
                  </a:cubicBezTo>
                  <a:cubicBezTo>
                    <a:pt x="63" y="29"/>
                    <a:pt x="61" y="36"/>
                    <a:pt x="58" y="42"/>
                  </a:cubicBezTo>
                  <a:cubicBezTo>
                    <a:pt x="53" y="54"/>
                    <a:pt x="49" y="67"/>
                    <a:pt x="44" y="80"/>
                  </a:cubicBezTo>
                  <a:cubicBezTo>
                    <a:pt x="34" y="105"/>
                    <a:pt x="24" y="130"/>
                    <a:pt x="14" y="154"/>
                  </a:cubicBezTo>
                  <a:cubicBezTo>
                    <a:pt x="12" y="160"/>
                    <a:pt x="10" y="165"/>
                    <a:pt x="7" y="171"/>
                  </a:cubicBezTo>
                  <a:cubicBezTo>
                    <a:pt x="6" y="173"/>
                    <a:pt x="5" y="175"/>
                    <a:pt x="4" y="177"/>
                  </a:cubicBezTo>
                  <a:cubicBezTo>
                    <a:pt x="0" y="187"/>
                    <a:pt x="0" y="197"/>
                    <a:pt x="0" y="200"/>
                  </a:cubicBezTo>
                  <a:cubicBezTo>
                    <a:pt x="0" y="207"/>
                    <a:pt x="4" y="215"/>
                    <a:pt x="9" y="221"/>
                  </a:cubicBezTo>
                  <a:cubicBezTo>
                    <a:pt x="19" y="234"/>
                    <a:pt x="35" y="243"/>
                    <a:pt x="50" y="250"/>
                  </a:cubicBezTo>
                  <a:cubicBezTo>
                    <a:pt x="66" y="258"/>
                    <a:pt x="83" y="265"/>
                    <a:pt x="100" y="268"/>
                  </a:cubicBezTo>
                  <a:cubicBezTo>
                    <a:pt x="116" y="271"/>
                    <a:pt x="133" y="270"/>
                    <a:pt x="143" y="258"/>
                  </a:cubicBezTo>
                  <a:cubicBezTo>
                    <a:pt x="154" y="244"/>
                    <a:pt x="151" y="227"/>
                    <a:pt x="151" y="212"/>
                  </a:cubicBezTo>
                  <a:cubicBezTo>
                    <a:pt x="151" y="196"/>
                    <a:pt x="152" y="180"/>
                    <a:pt x="155" y="164"/>
                  </a:cubicBezTo>
                  <a:cubicBezTo>
                    <a:pt x="159" y="146"/>
                    <a:pt x="164" y="129"/>
                    <a:pt x="172" y="112"/>
                  </a:cubicBezTo>
                  <a:cubicBezTo>
                    <a:pt x="179" y="95"/>
                    <a:pt x="189" y="79"/>
                    <a:pt x="199" y="64"/>
                  </a:cubicBezTo>
                  <a:cubicBezTo>
                    <a:pt x="200" y="62"/>
                    <a:pt x="200" y="61"/>
                    <a:pt x="198" y="60"/>
                  </a:cubicBezTo>
                  <a:close/>
                </a:path>
              </a:pathLst>
            </a:custGeom>
            <a:solidFill>
              <a:srgbClr val="FAA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2">
              <a:extLst>
                <a:ext uri="{FF2B5EF4-FFF2-40B4-BE49-F238E27FC236}">
                  <a16:creationId xmlns:a16="http://schemas.microsoft.com/office/drawing/2014/main" id="{64DEEEEC-E59F-4519-9D65-AF0691B4FCAC}"/>
                </a:ext>
              </a:extLst>
            </p:cNvPr>
            <p:cNvSpPr>
              <a:spLocks/>
            </p:cNvSpPr>
            <p:nvPr/>
          </p:nvSpPr>
          <p:spPr bwMode="auto">
            <a:xfrm>
              <a:off x="4029076" y="1320215"/>
              <a:ext cx="369888" cy="342900"/>
            </a:xfrm>
            <a:custGeom>
              <a:avLst/>
              <a:gdLst>
                <a:gd name="T0" fmla="*/ 101 w 126"/>
                <a:gd name="T1" fmla="*/ 74 h 117"/>
                <a:gd name="T2" fmla="*/ 126 w 126"/>
                <a:gd name="T3" fmla="*/ 29 h 117"/>
                <a:gd name="T4" fmla="*/ 122 w 126"/>
                <a:gd name="T5" fmla="*/ 26 h 117"/>
                <a:gd name="T6" fmla="*/ 102 w 126"/>
                <a:gd name="T7" fmla="*/ 19 h 117"/>
                <a:gd name="T8" fmla="*/ 76 w 126"/>
                <a:gd name="T9" fmla="*/ 12 h 117"/>
                <a:gd name="T10" fmla="*/ 19 w 126"/>
                <a:gd name="T11" fmla="*/ 1 h 117"/>
                <a:gd name="T12" fmla="*/ 1 w 126"/>
                <a:gd name="T13" fmla="*/ 21 h 117"/>
                <a:gd name="T14" fmla="*/ 17 w 126"/>
                <a:gd name="T15" fmla="*/ 52 h 117"/>
                <a:gd name="T16" fmla="*/ 33 w 126"/>
                <a:gd name="T17" fmla="*/ 65 h 117"/>
                <a:gd name="T18" fmla="*/ 48 w 126"/>
                <a:gd name="T19" fmla="*/ 81 h 117"/>
                <a:gd name="T20" fmla="*/ 73 w 126"/>
                <a:gd name="T21" fmla="*/ 111 h 117"/>
                <a:gd name="T22" fmla="*/ 86 w 126"/>
                <a:gd name="T23" fmla="*/ 117 h 117"/>
                <a:gd name="T24" fmla="*/ 101 w 126"/>
                <a:gd name="T25"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17">
                  <a:moveTo>
                    <a:pt x="101" y="74"/>
                  </a:moveTo>
                  <a:cubicBezTo>
                    <a:pt x="108" y="58"/>
                    <a:pt x="117" y="43"/>
                    <a:pt x="126" y="29"/>
                  </a:cubicBezTo>
                  <a:cubicBezTo>
                    <a:pt x="125" y="28"/>
                    <a:pt x="124" y="27"/>
                    <a:pt x="122" y="26"/>
                  </a:cubicBezTo>
                  <a:cubicBezTo>
                    <a:pt x="116" y="22"/>
                    <a:pt x="109" y="20"/>
                    <a:pt x="102" y="19"/>
                  </a:cubicBezTo>
                  <a:cubicBezTo>
                    <a:pt x="93" y="17"/>
                    <a:pt x="84" y="15"/>
                    <a:pt x="76" y="12"/>
                  </a:cubicBezTo>
                  <a:cubicBezTo>
                    <a:pt x="58" y="8"/>
                    <a:pt x="27" y="0"/>
                    <a:pt x="19" y="1"/>
                  </a:cubicBezTo>
                  <a:cubicBezTo>
                    <a:pt x="9" y="2"/>
                    <a:pt x="2" y="11"/>
                    <a:pt x="1" y="21"/>
                  </a:cubicBezTo>
                  <a:cubicBezTo>
                    <a:pt x="0" y="33"/>
                    <a:pt x="8" y="44"/>
                    <a:pt x="17" y="52"/>
                  </a:cubicBezTo>
                  <a:cubicBezTo>
                    <a:pt x="22" y="57"/>
                    <a:pt x="28" y="61"/>
                    <a:pt x="33" y="65"/>
                  </a:cubicBezTo>
                  <a:cubicBezTo>
                    <a:pt x="39" y="70"/>
                    <a:pt x="44" y="75"/>
                    <a:pt x="48" y="81"/>
                  </a:cubicBezTo>
                  <a:cubicBezTo>
                    <a:pt x="56" y="91"/>
                    <a:pt x="62" y="103"/>
                    <a:pt x="73" y="111"/>
                  </a:cubicBezTo>
                  <a:cubicBezTo>
                    <a:pt x="77" y="114"/>
                    <a:pt x="82" y="116"/>
                    <a:pt x="86" y="117"/>
                  </a:cubicBezTo>
                  <a:cubicBezTo>
                    <a:pt x="90" y="103"/>
                    <a:pt x="95" y="88"/>
                    <a:pt x="101" y="74"/>
                  </a:cubicBezTo>
                  <a:close/>
                </a:path>
              </a:pathLst>
            </a:custGeom>
            <a:solidFill>
              <a:srgbClr val="F79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13">
              <a:extLst>
                <a:ext uri="{FF2B5EF4-FFF2-40B4-BE49-F238E27FC236}">
                  <a16:creationId xmlns:a16="http://schemas.microsoft.com/office/drawing/2014/main" id="{9F4B97EF-03A9-4DCD-A973-8F2EA232182F}"/>
                </a:ext>
              </a:extLst>
            </p:cNvPr>
            <p:cNvSpPr>
              <a:spLocks/>
            </p:cNvSpPr>
            <p:nvPr/>
          </p:nvSpPr>
          <p:spPr bwMode="auto">
            <a:xfrm>
              <a:off x="4029076" y="675690"/>
              <a:ext cx="673100" cy="835025"/>
            </a:xfrm>
            <a:custGeom>
              <a:avLst/>
              <a:gdLst>
                <a:gd name="T0" fmla="*/ 224 w 229"/>
                <a:gd name="T1" fmla="*/ 53 h 284"/>
                <a:gd name="T2" fmla="*/ 202 w 229"/>
                <a:gd name="T3" fmla="*/ 24 h 284"/>
                <a:gd name="T4" fmla="*/ 125 w 229"/>
                <a:gd name="T5" fmla="*/ 2 h 284"/>
                <a:gd name="T6" fmla="*/ 54 w 229"/>
                <a:gd name="T7" fmla="*/ 34 h 284"/>
                <a:gd name="T8" fmla="*/ 30 w 229"/>
                <a:gd name="T9" fmla="*/ 65 h 284"/>
                <a:gd name="T10" fmla="*/ 16 w 229"/>
                <a:gd name="T11" fmla="*/ 107 h 284"/>
                <a:gd name="T12" fmla="*/ 6 w 229"/>
                <a:gd name="T13" fmla="*/ 153 h 284"/>
                <a:gd name="T14" fmla="*/ 6 w 229"/>
                <a:gd name="T15" fmla="*/ 227 h 284"/>
                <a:gd name="T16" fmla="*/ 75 w 229"/>
                <a:gd name="T17" fmla="*/ 283 h 284"/>
                <a:gd name="T18" fmla="*/ 110 w 229"/>
                <a:gd name="T19" fmla="*/ 274 h 284"/>
                <a:gd name="T20" fmla="*/ 135 w 229"/>
                <a:gd name="T21" fmla="*/ 244 h 284"/>
                <a:gd name="T22" fmla="*/ 154 w 229"/>
                <a:gd name="T23" fmla="*/ 205 h 284"/>
                <a:gd name="T24" fmla="*/ 178 w 229"/>
                <a:gd name="T25" fmla="*/ 164 h 284"/>
                <a:gd name="T26" fmla="*/ 204 w 229"/>
                <a:gd name="T27" fmla="*/ 127 h 284"/>
                <a:gd name="T28" fmla="*/ 224 w 229"/>
                <a:gd name="T29" fmla="*/ 91 h 284"/>
                <a:gd name="T30" fmla="*/ 224 w 229"/>
                <a:gd name="T31"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284">
                  <a:moveTo>
                    <a:pt x="224" y="53"/>
                  </a:moveTo>
                  <a:cubicBezTo>
                    <a:pt x="220" y="41"/>
                    <a:pt x="212" y="32"/>
                    <a:pt x="202" y="24"/>
                  </a:cubicBezTo>
                  <a:cubicBezTo>
                    <a:pt x="180" y="8"/>
                    <a:pt x="152" y="0"/>
                    <a:pt x="125" y="2"/>
                  </a:cubicBezTo>
                  <a:cubicBezTo>
                    <a:pt x="98" y="4"/>
                    <a:pt x="73" y="16"/>
                    <a:pt x="54" y="34"/>
                  </a:cubicBezTo>
                  <a:cubicBezTo>
                    <a:pt x="44" y="43"/>
                    <a:pt x="36" y="53"/>
                    <a:pt x="30" y="65"/>
                  </a:cubicBezTo>
                  <a:cubicBezTo>
                    <a:pt x="23" y="78"/>
                    <a:pt x="19" y="92"/>
                    <a:pt x="16" y="107"/>
                  </a:cubicBezTo>
                  <a:cubicBezTo>
                    <a:pt x="12" y="122"/>
                    <a:pt x="9" y="138"/>
                    <a:pt x="6" y="153"/>
                  </a:cubicBezTo>
                  <a:cubicBezTo>
                    <a:pt x="4" y="169"/>
                    <a:pt x="0" y="199"/>
                    <a:pt x="6" y="227"/>
                  </a:cubicBezTo>
                  <a:cubicBezTo>
                    <a:pt x="11" y="253"/>
                    <a:pt x="49" y="282"/>
                    <a:pt x="75" y="283"/>
                  </a:cubicBezTo>
                  <a:cubicBezTo>
                    <a:pt x="87" y="284"/>
                    <a:pt x="100" y="281"/>
                    <a:pt x="110" y="274"/>
                  </a:cubicBezTo>
                  <a:cubicBezTo>
                    <a:pt x="121" y="266"/>
                    <a:pt x="129" y="255"/>
                    <a:pt x="135" y="244"/>
                  </a:cubicBezTo>
                  <a:cubicBezTo>
                    <a:pt x="141" y="231"/>
                    <a:pt x="147" y="217"/>
                    <a:pt x="154" y="205"/>
                  </a:cubicBezTo>
                  <a:cubicBezTo>
                    <a:pt x="162" y="191"/>
                    <a:pt x="170" y="177"/>
                    <a:pt x="178" y="164"/>
                  </a:cubicBezTo>
                  <a:cubicBezTo>
                    <a:pt x="186" y="152"/>
                    <a:pt x="195" y="139"/>
                    <a:pt x="204" y="127"/>
                  </a:cubicBezTo>
                  <a:cubicBezTo>
                    <a:pt x="212" y="116"/>
                    <a:pt x="220" y="104"/>
                    <a:pt x="224" y="91"/>
                  </a:cubicBezTo>
                  <a:cubicBezTo>
                    <a:pt x="229" y="78"/>
                    <a:pt x="229" y="65"/>
                    <a:pt x="224" y="53"/>
                  </a:cubicBezTo>
                  <a:close/>
                </a:path>
              </a:pathLst>
            </a:custGeom>
            <a:solidFill>
              <a:srgbClr val="FAA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14">
              <a:extLst>
                <a:ext uri="{FF2B5EF4-FFF2-40B4-BE49-F238E27FC236}">
                  <a16:creationId xmlns:a16="http://schemas.microsoft.com/office/drawing/2014/main" id="{E6CB72D7-7A3D-417E-A653-E0A0736AFAC9}"/>
                </a:ext>
              </a:extLst>
            </p:cNvPr>
            <p:cNvSpPr>
              <a:spLocks/>
            </p:cNvSpPr>
            <p:nvPr/>
          </p:nvSpPr>
          <p:spPr bwMode="auto">
            <a:xfrm>
              <a:off x="4525963" y="1078915"/>
              <a:ext cx="73025" cy="46038"/>
            </a:xfrm>
            <a:custGeom>
              <a:avLst/>
              <a:gdLst>
                <a:gd name="T0" fmla="*/ 22 w 25"/>
                <a:gd name="T1" fmla="*/ 4 h 16"/>
                <a:gd name="T2" fmla="*/ 17 w 25"/>
                <a:gd name="T3" fmla="*/ 2 h 16"/>
                <a:gd name="T4" fmla="*/ 13 w 25"/>
                <a:gd name="T5" fmla="*/ 1 h 16"/>
                <a:gd name="T6" fmla="*/ 7 w 25"/>
                <a:gd name="T7" fmla="*/ 0 h 16"/>
                <a:gd name="T8" fmla="*/ 2 w 25"/>
                <a:gd name="T9" fmla="*/ 1 h 16"/>
                <a:gd name="T10" fmla="*/ 0 w 25"/>
                <a:gd name="T11" fmla="*/ 4 h 16"/>
                <a:gd name="T12" fmla="*/ 2 w 25"/>
                <a:gd name="T13" fmla="*/ 7 h 16"/>
                <a:gd name="T14" fmla="*/ 4 w 25"/>
                <a:gd name="T15" fmla="*/ 8 h 16"/>
                <a:gd name="T16" fmla="*/ 4 w 25"/>
                <a:gd name="T17" fmla="*/ 8 h 16"/>
                <a:gd name="T18" fmla="*/ 4 w 25"/>
                <a:gd name="T19" fmla="*/ 8 h 16"/>
                <a:gd name="T20" fmla="*/ 5 w 25"/>
                <a:gd name="T21" fmla="*/ 8 h 16"/>
                <a:gd name="T22" fmla="*/ 5 w 25"/>
                <a:gd name="T23" fmla="*/ 8 h 16"/>
                <a:gd name="T24" fmla="*/ 8 w 25"/>
                <a:gd name="T25" fmla="*/ 10 h 16"/>
                <a:gd name="T26" fmla="*/ 11 w 25"/>
                <a:gd name="T27" fmla="*/ 12 h 16"/>
                <a:gd name="T28" fmla="*/ 12 w 25"/>
                <a:gd name="T29" fmla="*/ 12 h 16"/>
                <a:gd name="T30" fmla="*/ 12 w 25"/>
                <a:gd name="T31" fmla="*/ 13 h 16"/>
                <a:gd name="T32" fmla="*/ 14 w 25"/>
                <a:gd name="T33" fmla="*/ 15 h 16"/>
                <a:gd name="T34" fmla="*/ 20 w 25"/>
                <a:gd name="T35" fmla="*/ 14 h 16"/>
                <a:gd name="T36" fmla="*/ 24 w 25"/>
                <a:gd name="T37" fmla="*/ 11 h 16"/>
                <a:gd name="T38" fmla="*/ 22 w 25"/>
                <a:gd name="T3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22" y="4"/>
                  </a:moveTo>
                  <a:cubicBezTo>
                    <a:pt x="21" y="3"/>
                    <a:pt x="19" y="3"/>
                    <a:pt x="17" y="2"/>
                  </a:cubicBezTo>
                  <a:cubicBezTo>
                    <a:pt x="16" y="2"/>
                    <a:pt x="14" y="1"/>
                    <a:pt x="13" y="1"/>
                  </a:cubicBezTo>
                  <a:cubicBezTo>
                    <a:pt x="11" y="1"/>
                    <a:pt x="9" y="0"/>
                    <a:pt x="7" y="0"/>
                  </a:cubicBezTo>
                  <a:cubicBezTo>
                    <a:pt x="5" y="0"/>
                    <a:pt x="3" y="0"/>
                    <a:pt x="2" y="1"/>
                  </a:cubicBezTo>
                  <a:cubicBezTo>
                    <a:pt x="1" y="1"/>
                    <a:pt x="0" y="3"/>
                    <a:pt x="0" y="4"/>
                  </a:cubicBezTo>
                  <a:cubicBezTo>
                    <a:pt x="0" y="5"/>
                    <a:pt x="1" y="7"/>
                    <a:pt x="2" y="7"/>
                  </a:cubicBezTo>
                  <a:cubicBezTo>
                    <a:pt x="3" y="7"/>
                    <a:pt x="3" y="8"/>
                    <a:pt x="4" y="8"/>
                  </a:cubicBezTo>
                  <a:cubicBezTo>
                    <a:pt x="4" y="8"/>
                    <a:pt x="4" y="8"/>
                    <a:pt x="4" y="8"/>
                  </a:cubicBezTo>
                  <a:cubicBezTo>
                    <a:pt x="4" y="8"/>
                    <a:pt x="4" y="8"/>
                    <a:pt x="4" y="8"/>
                  </a:cubicBezTo>
                  <a:cubicBezTo>
                    <a:pt x="4" y="8"/>
                    <a:pt x="4" y="8"/>
                    <a:pt x="5" y="8"/>
                  </a:cubicBezTo>
                  <a:cubicBezTo>
                    <a:pt x="5" y="8"/>
                    <a:pt x="5" y="8"/>
                    <a:pt x="5" y="8"/>
                  </a:cubicBezTo>
                  <a:cubicBezTo>
                    <a:pt x="6" y="9"/>
                    <a:pt x="7" y="9"/>
                    <a:pt x="8" y="10"/>
                  </a:cubicBezTo>
                  <a:cubicBezTo>
                    <a:pt x="9" y="11"/>
                    <a:pt x="10" y="11"/>
                    <a:pt x="11" y="12"/>
                  </a:cubicBezTo>
                  <a:cubicBezTo>
                    <a:pt x="11" y="12"/>
                    <a:pt x="12" y="12"/>
                    <a:pt x="12" y="12"/>
                  </a:cubicBezTo>
                  <a:cubicBezTo>
                    <a:pt x="12" y="13"/>
                    <a:pt x="12" y="13"/>
                    <a:pt x="12" y="13"/>
                  </a:cubicBezTo>
                  <a:cubicBezTo>
                    <a:pt x="13" y="13"/>
                    <a:pt x="14" y="14"/>
                    <a:pt x="14" y="15"/>
                  </a:cubicBezTo>
                  <a:cubicBezTo>
                    <a:pt x="16" y="16"/>
                    <a:pt x="19" y="15"/>
                    <a:pt x="20" y="14"/>
                  </a:cubicBezTo>
                  <a:cubicBezTo>
                    <a:pt x="22" y="14"/>
                    <a:pt x="23" y="12"/>
                    <a:pt x="24" y="11"/>
                  </a:cubicBezTo>
                  <a:cubicBezTo>
                    <a:pt x="25" y="9"/>
                    <a:pt x="24" y="6"/>
                    <a:pt x="22" y="4"/>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15">
              <a:extLst>
                <a:ext uri="{FF2B5EF4-FFF2-40B4-BE49-F238E27FC236}">
                  <a16:creationId xmlns:a16="http://schemas.microsoft.com/office/drawing/2014/main" id="{D915EA99-9A9B-41D2-8519-6DC50234135C}"/>
                </a:ext>
              </a:extLst>
            </p:cNvPr>
            <p:cNvSpPr>
              <a:spLocks/>
            </p:cNvSpPr>
            <p:nvPr/>
          </p:nvSpPr>
          <p:spPr bwMode="auto">
            <a:xfrm>
              <a:off x="4511676" y="1131302"/>
              <a:ext cx="25400" cy="33338"/>
            </a:xfrm>
            <a:custGeom>
              <a:avLst/>
              <a:gdLst>
                <a:gd name="T0" fmla="*/ 9 w 9"/>
                <a:gd name="T1" fmla="*/ 1 h 11"/>
                <a:gd name="T2" fmla="*/ 7 w 9"/>
                <a:gd name="T3" fmla="*/ 0 h 11"/>
                <a:gd name="T4" fmla="*/ 6 w 9"/>
                <a:gd name="T5" fmla="*/ 1 h 11"/>
                <a:gd name="T6" fmla="*/ 4 w 9"/>
                <a:gd name="T7" fmla="*/ 2 h 11"/>
                <a:gd name="T8" fmla="*/ 4 w 9"/>
                <a:gd name="T9" fmla="*/ 2 h 11"/>
                <a:gd name="T10" fmla="*/ 3 w 9"/>
                <a:gd name="T11" fmla="*/ 3 h 11"/>
                <a:gd name="T12" fmla="*/ 2 w 9"/>
                <a:gd name="T13" fmla="*/ 4 h 11"/>
                <a:gd name="T14" fmla="*/ 1 w 9"/>
                <a:gd name="T15" fmla="*/ 5 h 11"/>
                <a:gd name="T16" fmla="*/ 0 w 9"/>
                <a:gd name="T17" fmla="*/ 9 h 11"/>
                <a:gd name="T18" fmla="*/ 0 w 9"/>
                <a:gd name="T19" fmla="*/ 10 h 11"/>
                <a:gd name="T20" fmla="*/ 1 w 9"/>
                <a:gd name="T21" fmla="*/ 11 h 11"/>
                <a:gd name="T22" fmla="*/ 2 w 9"/>
                <a:gd name="T23" fmla="*/ 11 h 11"/>
                <a:gd name="T24" fmla="*/ 4 w 9"/>
                <a:gd name="T25" fmla="*/ 11 h 11"/>
                <a:gd name="T26" fmla="*/ 5 w 9"/>
                <a:gd name="T27" fmla="*/ 10 h 11"/>
                <a:gd name="T28" fmla="*/ 7 w 9"/>
                <a:gd name="T29" fmla="*/ 7 h 11"/>
                <a:gd name="T30" fmla="*/ 8 w 9"/>
                <a:gd name="T31" fmla="*/ 5 h 11"/>
                <a:gd name="T32" fmla="*/ 9 w 9"/>
                <a:gd name="T33" fmla="*/ 4 h 11"/>
                <a:gd name="T34" fmla="*/ 9 w 9"/>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1">
                  <a:moveTo>
                    <a:pt x="9" y="1"/>
                  </a:moveTo>
                  <a:cubicBezTo>
                    <a:pt x="8" y="1"/>
                    <a:pt x="8" y="0"/>
                    <a:pt x="7" y="0"/>
                  </a:cubicBezTo>
                  <a:cubicBezTo>
                    <a:pt x="7" y="0"/>
                    <a:pt x="6" y="0"/>
                    <a:pt x="6" y="1"/>
                  </a:cubicBezTo>
                  <a:cubicBezTo>
                    <a:pt x="5" y="1"/>
                    <a:pt x="4" y="1"/>
                    <a:pt x="4" y="2"/>
                  </a:cubicBezTo>
                  <a:cubicBezTo>
                    <a:pt x="4" y="2"/>
                    <a:pt x="4" y="2"/>
                    <a:pt x="4" y="2"/>
                  </a:cubicBezTo>
                  <a:cubicBezTo>
                    <a:pt x="3" y="2"/>
                    <a:pt x="3" y="3"/>
                    <a:pt x="3" y="3"/>
                  </a:cubicBezTo>
                  <a:cubicBezTo>
                    <a:pt x="3" y="3"/>
                    <a:pt x="2" y="3"/>
                    <a:pt x="2" y="4"/>
                  </a:cubicBezTo>
                  <a:cubicBezTo>
                    <a:pt x="2" y="4"/>
                    <a:pt x="2" y="5"/>
                    <a:pt x="1" y="5"/>
                  </a:cubicBezTo>
                  <a:cubicBezTo>
                    <a:pt x="1" y="6"/>
                    <a:pt x="0" y="8"/>
                    <a:pt x="0" y="9"/>
                  </a:cubicBezTo>
                  <a:cubicBezTo>
                    <a:pt x="0" y="9"/>
                    <a:pt x="0" y="10"/>
                    <a:pt x="0" y="10"/>
                  </a:cubicBezTo>
                  <a:cubicBezTo>
                    <a:pt x="0" y="10"/>
                    <a:pt x="1" y="11"/>
                    <a:pt x="1" y="11"/>
                  </a:cubicBezTo>
                  <a:cubicBezTo>
                    <a:pt x="2" y="11"/>
                    <a:pt x="2" y="11"/>
                    <a:pt x="2" y="11"/>
                  </a:cubicBezTo>
                  <a:cubicBezTo>
                    <a:pt x="3" y="11"/>
                    <a:pt x="3" y="11"/>
                    <a:pt x="4" y="11"/>
                  </a:cubicBezTo>
                  <a:cubicBezTo>
                    <a:pt x="4" y="11"/>
                    <a:pt x="4" y="10"/>
                    <a:pt x="5" y="10"/>
                  </a:cubicBezTo>
                  <a:cubicBezTo>
                    <a:pt x="5" y="9"/>
                    <a:pt x="6" y="8"/>
                    <a:pt x="7" y="7"/>
                  </a:cubicBezTo>
                  <a:cubicBezTo>
                    <a:pt x="7" y="7"/>
                    <a:pt x="8" y="6"/>
                    <a:pt x="8" y="5"/>
                  </a:cubicBezTo>
                  <a:cubicBezTo>
                    <a:pt x="9" y="5"/>
                    <a:pt x="9" y="4"/>
                    <a:pt x="9" y="4"/>
                  </a:cubicBezTo>
                  <a:cubicBezTo>
                    <a:pt x="9" y="3"/>
                    <a:pt x="9" y="2"/>
                    <a:pt x="9" y="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16">
              <a:extLst>
                <a:ext uri="{FF2B5EF4-FFF2-40B4-BE49-F238E27FC236}">
                  <a16:creationId xmlns:a16="http://schemas.microsoft.com/office/drawing/2014/main" id="{9574B8FC-B0EF-4F07-A641-1BB96B89B6EA}"/>
                </a:ext>
              </a:extLst>
            </p:cNvPr>
            <p:cNvSpPr>
              <a:spLocks/>
            </p:cNvSpPr>
            <p:nvPr/>
          </p:nvSpPr>
          <p:spPr bwMode="auto">
            <a:xfrm>
              <a:off x="4264026" y="1023352"/>
              <a:ext cx="190500" cy="284163"/>
            </a:xfrm>
            <a:custGeom>
              <a:avLst/>
              <a:gdLst>
                <a:gd name="T0" fmla="*/ 60 w 65"/>
                <a:gd name="T1" fmla="*/ 2 h 97"/>
                <a:gd name="T2" fmla="*/ 49 w 65"/>
                <a:gd name="T3" fmla="*/ 4 h 97"/>
                <a:gd name="T4" fmla="*/ 17 w 65"/>
                <a:gd name="T5" fmla="*/ 42 h 97"/>
                <a:gd name="T6" fmla="*/ 9 w 65"/>
                <a:gd name="T7" fmla="*/ 55 h 97"/>
                <a:gd name="T8" fmla="*/ 2 w 65"/>
                <a:gd name="T9" fmla="*/ 67 h 97"/>
                <a:gd name="T10" fmla="*/ 2 w 65"/>
                <a:gd name="T11" fmla="*/ 79 h 97"/>
                <a:gd name="T12" fmla="*/ 12 w 65"/>
                <a:gd name="T13" fmla="*/ 87 h 97"/>
                <a:gd name="T14" fmla="*/ 25 w 65"/>
                <a:gd name="T15" fmla="*/ 94 h 97"/>
                <a:gd name="T16" fmla="*/ 35 w 65"/>
                <a:gd name="T17" fmla="*/ 94 h 97"/>
                <a:gd name="T18" fmla="*/ 39 w 65"/>
                <a:gd name="T19" fmla="*/ 85 h 97"/>
                <a:gd name="T20" fmla="*/ 42 w 65"/>
                <a:gd name="T21" fmla="*/ 71 h 97"/>
                <a:gd name="T22" fmla="*/ 47 w 65"/>
                <a:gd name="T23" fmla="*/ 38 h 97"/>
                <a:gd name="T24" fmla="*/ 61 w 65"/>
                <a:gd name="T25" fmla="*/ 13 h 97"/>
                <a:gd name="T26" fmla="*/ 60 w 65"/>
                <a:gd name="T2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97">
                  <a:moveTo>
                    <a:pt x="60" y="2"/>
                  </a:moveTo>
                  <a:cubicBezTo>
                    <a:pt x="57" y="0"/>
                    <a:pt x="53" y="3"/>
                    <a:pt x="49" y="4"/>
                  </a:cubicBezTo>
                  <a:cubicBezTo>
                    <a:pt x="34" y="12"/>
                    <a:pt x="26" y="29"/>
                    <a:pt x="17" y="42"/>
                  </a:cubicBezTo>
                  <a:cubicBezTo>
                    <a:pt x="14" y="47"/>
                    <a:pt x="12" y="51"/>
                    <a:pt x="9" y="55"/>
                  </a:cubicBezTo>
                  <a:cubicBezTo>
                    <a:pt x="7" y="59"/>
                    <a:pt x="4" y="63"/>
                    <a:pt x="2" y="67"/>
                  </a:cubicBezTo>
                  <a:cubicBezTo>
                    <a:pt x="1" y="71"/>
                    <a:pt x="0" y="75"/>
                    <a:pt x="2" y="79"/>
                  </a:cubicBezTo>
                  <a:cubicBezTo>
                    <a:pt x="4" y="83"/>
                    <a:pt x="8" y="85"/>
                    <a:pt x="12" y="87"/>
                  </a:cubicBezTo>
                  <a:cubicBezTo>
                    <a:pt x="16" y="89"/>
                    <a:pt x="20" y="91"/>
                    <a:pt x="25" y="94"/>
                  </a:cubicBezTo>
                  <a:cubicBezTo>
                    <a:pt x="28" y="96"/>
                    <a:pt x="32" y="97"/>
                    <a:pt x="35" y="94"/>
                  </a:cubicBezTo>
                  <a:cubicBezTo>
                    <a:pt x="38" y="92"/>
                    <a:pt x="39" y="88"/>
                    <a:pt x="39" y="85"/>
                  </a:cubicBezTo>
                  <a:cubicBezTo>
                    <a:pt x="40" y="80"/>
                    <a:pt x="41" y="75"/>
                    <a:pt x="42" y="71"/>
                  </a:cubicBezTo>
                  <a:cubicBezTo>
                    <a:pt x="43" y="60"/>
                    <a:pt x="42" y="48"/>
                    <a:pt x="47" y="38"/>
                  </a:cubicBezTo>
                  <a:cubicBezTo>
                    <a:pt x="50" y="29"/>
                    <a:pt x="57" y="21"/>
                    <a:pt x="61" y="13"/>
                  </a:cubicBezTo>
                  <a:cubicBezTo>
                    <a:pt x="63" y="9"/>
                    <a:pt x="65" y="5"/>
                    <a:pt x="60" y="2"/>
                  </a:cubicBezTo>
                  <a:close/>
                </a:path>
              </a:pathLst>
            </a:custGeom>
            <a:solidFill>
              <a:srgbClr val="F79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7">
              <a:extLst>
                <a:ext uri="{FF2B5EF4-FFF2-40B4-BE49-F238E27FC236}">
                  <a16:creationId xmlns:a16="http://schemas.microsoft.com/office/drawing/2014/main" id="{A466D769-262B-44E5-ADAF-F5A4B3CF4081}"/>
                </a:ext>
              </a:extLst>
            </p:cNvPr>
            <p:cNvSpPr>
              <a:spLocks/>
            </p:cNvSpPr>
            <p:nvPr/>
          </p:nvSpPr>
          <p:spPr bwMode="auto">
            <a:xfrm>
              <a:off x="4325938" y="899527"/>
              <a:ext cx="106363" cy="96838"/>
            </a:xfrm>
            <a:custGeom>
              <a:avLst/>
              <a:gdLst>
                <a:gd name="T0" fmla="*/ 24 w 36"/>
                <a:gd name="T1" fmla="*/ 9 h 33"/>
                <a:gd name="T2" fmla="*/ 15 w 36"/>
                <a:gd name="T3" fmla="*/ 2 h 33"/>
                <a:gd name="T4" fmla="*/ 9 w 36"/>
                <a:gd name="T5" fmla="*/ 0 h 33"/>
                <a:gd name="T6" fmla="*/ 1 w 36"/>
                <a:gd name="T7" fmla="*/ 7 h 33"/>
                <a:gd name="T8" fmla="*/ 4 w 36"/>
                <a:gd name="T9" fmla="*/ 12 h 33"/>
                <a:gd name="T10" fmla="*/ 13 w 36"/>
                <a:gd name="T11" fmla="*/ 18 h 33"/>
                <a:gd name="T12" fmla="*/ 29 w 36"/>
                <a:gd name="T13" fmla="*/ 32 h 33"/>
                <a:gd name="T14" fmla="*/ 32 w 36"/>
                <a:gd name="T15" fmla="*/ 31 h 33"/>
                <a:gd name="T16" fmla="*/ 24 w 36"/>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3">
                  <a:moveTo>
                    <a:pt x="24" y="9"/>
                  </a:moveTo>
                  <a:cubicBezTo>
                    <a:pt x="21" y="6"/>
                    <a:pt x="18" y="4"/>
                    <a:pt x="15" y="2"/>
                  </a:cubicBezTo>
                  <a:cubicBezTo>
                    <a:pt x="13" y="1"/>
                    <a:pt x="11" y="0"/>
                    <a:pt x="9" y="0"/>
                  </a:cubicBezTo>
                  <a:cubicBezTo>
                    <a:pt x="8" y="0"/>
                    <a:pt x="0" y="5"/>
                    <a:pt x="1" y="7"/>
                  </a:cubicBezTo>
                  <a:cubicBezTo>
                    <a:pt x="1" y="9"/>
                    <a:pt x="3" y="11"/>
                    <a:pt x="4" y="12"/>
                  </a:cubicBezTo>
                  <a:cubicBezTo>
                    <a:pt x="7" y="14"/>
                    <a:pt x="10" y="16"/>
                    <a:pt x="13" y="18"/>
                  </a:cubicBezTo>
                  <a:cubicBezTo>
                    <a:pt x="19" y="23"/>
                    <a:pt x="22" y="29"/>
                    <a:pt x="29" y="32"/>
                  </a:cubicBezTo>
                  <a:cubicBezTo>
                    <a:pt x="30" y="33"/>
                    <a:pt x="32" y="33"/>
                    <a:pt x="32" y="31"/>
                  </a:cubicBezTo>
                  <a:cubicBezTo>
                    <a:pt x="36" y="23"/>
                    <a:pt x="30" y="15"/>
                    <a:pt x="24" y="9"/>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18">
              <a:extLst>
                <a:ext uri="{FF2B5EF4-FFF2-40B4-BE49-F238E27FC236}">
                  <a16:creationId xmlns:a16="http://schemas.microsoft.com/office/drawing/2014/main" id="{0CFE0AA4-ADC6-4682-BAC8-705ED404288C}"/>
                </a:ext>
              </a:extLst>
            </p:cNvPr>
            <p:cNvSpPr>
              <a:spLocks/>
            </p:cNvSpPr>
            <p:nvPr/>
          </p:nvSpPr>
          <p:spPr bwMode="auto">
            <a:xfrm>
              <a:off x="4298951" y="990015"/>
              <a:ext cx="33338" cy="41275"/>
            </a:xfrm>
            <a:custGeom>
              <a:avLst/>
              <a:gdLst>
                <a:gd name="T0" fmla="*/ 10 w 11"/>
                <a:gd name="T1" fmla="*/ 2 h 14"/>
                <a:gd name="T2" fmla="*/ 9 w 11"/>
                <a:gd name="T3" fmla="*/ 0 h 14"/>
                <a:gd name="T4" fmla="*/ 7 w 11"/>
                <a:gd name="T5" fmla="*/ 1 h 14"/>
                <a:gd name="T6" fmla="*/ 4 w 11"/>
                <a:gd name="T7" fmla="*/ 2 h 14"/>
                <a:gd name="T8" fmla="*/ 4 w 11"/>
                <a:gd name="T9" fmla="*/ 3 h 14"/>
                <a:gd name="T10" fmla="*/ 3 w 11"/>
                <a:gd name="T11" fmla="*/ 3 h 14"/>
                <a:gd name="T12" fmla="*/ 2 w 11"/>
                <a:gd name="T13" fmla="*/ 5 h 14"/>
                <a:gd name="T14" fmla="*/ 1 w 11"/>
                <a:gd name="T15" fmla="*/ 6 h 14"/>
                <a:gd name="T16" fmla="*/ 0 w 11"/>
                <a:gd name="T17" fmla="*/ 11 h 14"/>
                <a:gd name="T18" fmla="*/ 0 w 11"/>
                <a:gd name="T19" fmla="*/ 12 h 14"/>
                <a:gd name="T20" fmla="*/ 1 w 11"/>
                <a:gd name="T21" fmla="*/ 13 h 14"/>
                <a:gd name="T22" fmla="*/ 3 w 11"/>
                <a:gd name="T23" fmla="*/ 14 h 14"/>
                <a:gd name="T24" fmla="*/ 4 w 11"/>
                <a:gd name="T25" fmla="*/ 13 h 14"/>
                <a:gd name="T26" fmla="*/ 6 w 11"/>
                <a:gd name="T27" fmla="*/ 12 h 14"/>
                <a:gd name="T28" fmla="*/ 8 w 11"/>
                <a:gd name="T29" fmla="*/ 9 h 14"/>
                <a:gd name="T30" fmla="*/ 10 w 11"/>
                <a:gd name="T31" fmla="*/ 6 h 14"/>
                <a:gd name="T32" fmla="*/ 11 w 11"/>
                <a:gd name="T33" fmla="*/ 4 h 14"/>
                <a:gd name="T34" fmla="*/ 1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10" y="1"/>
                    <a:pt x="9" y="1"/>
                    <a:pt x="9" y="0"/>
                  </a:cubicBezTo>
                  <a:cubicBezTo>
                    <a:pt x="8" y="0"/>
                    <a:pt x="8" y="0"/>
                    <a:pt x="7" y="1"/>
                  </a:cubicBezTo>
                  <a:cubicBezTo>
                    <a:pt x="6" y="1"/>
                    <a:pt x="5" y="2"/>
                    <a:pt x="4" y="2"/>
                  </a:cubicBezTo>
                  <a:cubicBezTo>
                    <a:pt x="4" y="3"/>
                    <a:pt x="4" y="3"/>
                    <a:pt x="4" y="3"/>
                  </a:cubicBezTo>
                  <a:cubicBezTo>
                    <a:pt x="4" y="3"/>
                    <a:pt x="3" y="3"/>
                    <a:pt x="3" y="3"/>
                  </a:cubicBezTo>
                  <a:cubicBezTo>
                    <a:pt x="3" y="4"/>
                    <a:pt x="3" y="4"/>
                    <a:pt x="2" y="5"/>
                  </a:cubicBezTo>
                  <a:cubicBezTo>
                    <a:pt x="2" y="5"/>
                    <a:pt x="2" y="6"/>
                    <a:pt x="1" y="6"/>
                  </a:cubicBezTo>
                  <a:cubicBezTo>
                    <a:pt x="1" y="8"/>
                    <a:pt x="0" y="9"/>
                    <a:pt x="0" y="11"/>
                  </a:cubicBezTo>
                  <a:cubicBezTo>
                    <a:pt x="0" y="11"/>
                    <a:pt x="0" y="12"/>
                    <a:pt x="0" y="12"/>
                  </a:cubicBezTo>
                  <a:cubicBezTo>
                    <a:pt x="0" y="13"/>
                    <a:pt x="1" y="13"/>
                    <a:pt x="1" y="13"/>
                  </a:cubicBezTo>
                  <a:cubicBezTo>
                    <a:pt x="2" y="14"/>
                    <a:pt x="2" y="14"/>
                    <a:pt x="3" y="14"/>
                  </a:cubicBezTo>
                  <a:cubicBezTo>
                    <a:pt x="3" y="14"/>
                    <a:pt x="4" y="14"/>
                    <a:pt x="4" y="13"/>
                  </a:cubicBezTo>
                  <a:cubicBezTo>
                    <a:pt x="5" y="13"/>
                    <a:pt x="5" y="13"/>
                    <a:pt x="6" y="12"/>
                  </a:cubicBezTo>
                  <a:cubicBezTo>
                    <a:pt x="6" y="11"/>
                    <a:pt x="7" y="10"/>
                    <a:pt x="8" y="9"/>
                  </a:cubicBezTo>
                  <a:cubicBezTo>
                    <a:pt x="9" y="8"/>
                    <a:pt x="9" y="7"/>
                    <a:pt x="10" y="6"/>
                  </a:cubicBezTo>
                  <a:cubicBezTo>
                    <a:pt x="10" y="6"/>
                    <a:pt x="11" y="5"/>
                    <a:pt x="11" y="4"/>
                  </a:cubicBezTo>
                  <a:cubicBezTo>
                    <a:pt x="11" y="3"/>
                    <a:pt x="11" y="2"/>
                    <a:pt x="10" y="2"/>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9">
              <a:extLst>
                <a:ext uri="{FF2B5EF4-FFF2-40B4-BE49-F238E27FC236}">
                  <a16:creationId xmlns:a16="http://schemas.microsoft.com/office/drawing/2014/main" id="{57623EB6-B776-43D0-8A7A-FCDF2EE4A722}"/>
                </a:ext>
              </a:extLst>
            </p:cNvPr>
            <p:cNvSpPr>
              <a:spLocks/>
            </p:cNvSpPr>
            <p:nvPr/>
          </p:nvSpPr>
          <p:spPr bwMode="auto">
            <a:xfrm>
              <a:off x="4035426" y="834440"/>
              <a:ext cx="473075" cy="679450"/>
            </a:xfrm>
            <a:custGeom>
              <a:avLst/>
              <a:gdLst>
                <a:gd name="T0" fmla="*/ 156 w 161"/>
                <a:gd name="T1" fmla="*/ 139 h 231"/>
                <a:gd name="T2" fmla="*/ 148 w 161"/>
                <a:gd name="T3" fmla="*/ 130 h 231"/>
                <a:gd name="T4" fmla="*/ 141 w 161"/>
                <a:gd name="T5" fmla="*/ 120 h 231"/>
                <a:gd name="T6" fmla="*/ 127 w 161"/>
                <a:gd name="T7" fmla="*/ 105 h 231"/>
                <a:gd name="T8" fmla="*/ 102 w 161"/>
                <a:gd name="T9" fmla="*/ 101 h 231"/>
                <a:gd name="T10" fmla="*/ 77 w 161"/>
                <a:gd name="T11" fmla="*/ 92 h 231"/>
                <a:gd name="T12" fmla="*/ 46 w 161"/>
                <a:gd name="T13" fmla="*/ 53 h 231"/>
                <a:gd name="T14" fmla="*/ 34 w 161"/>
                <a:gd name="T15" fmla="*/ 27 h 231"/>
                <a:gd name="T16" fmla="*/ 29 w 161"/>
                <a:gd name="T17" fmla="*/ 15 h 231"/>
                <a:gd name="T18" fmla="*/ 23 w 161"/>
                <a:gd name="T19" fmla="*/ 1 h 231"/>
                <a:gd name="T20" fmla="*/ 19 w 161"/>
                <a:gd name="T21" fmla="*/ 2 h 231"/>
                <a:gd name="T22" fmla="*/ 19 w 161"/>
                <a:gd name="T23" fmla="*/ 2 h 231"/>
                <a:gd name="T24" fmla="*/ 19 w 161"/>
                <a:gd name="T25" fmla="*/ 3 h 231"/>
                <a:gd name="T26" fmla="*/ 19 w 161"/>
                <a:gd name="T27" fmla="*/ 3 h 231"/>
                <a:gd name="T28" fmla="*/ 19 w 161"/>
                <a:gd name="T29" fmla="*/ 3 h 231"/>
                <a:gd name="T30" fmla="*/ 23 w 161"/>
                <a:gd name="T31" fmla="*/ 16 h 231"/>
                <a:gd name="T32" fmla="*/ 28 w 161"/>
                <a:gd name="T33" fmla="*/ 30 h 231"/>
                <a:gd name="T34" fmla="*/ 40 w 161"/>
                <a:gd name="T35" fmla="*/ 58 h 231"/>
                <a:gd name="T36" fmla="*/ 46 w 161"/>
                <a:gd name="T37" fmla="*/ 75 h 231"/>
                <a:gd name="T38" fmla="*/ 45 w 161"/>
                <a:gd name="T39" fmla="*/ 86 h 231"/>
                <a:gd name="T40" fmla="*/ 39 w 161"/>
                <a:gd name="T41" fmla="*/ 105 h 231"/>
                <a:gd name="T42" fmla="*/ 27 w 161"/>
                <a:gd name="T43" fmla="*/ 122 h 231"/>
                <a:gd name="T44" fmla="*/ 18 w 161"/>
                <a:gd name="T45" fmla="*/ 127 h 231"/>
                <a:gd name="T46" fmla="*/ 15 w 161"/>
                <a:gd name="T47" fmla="*/ 126 h 231"/>
                <a:gd name="T48" fmla="*/ 9 w 161"/>
                <a:gd name="T49" fmla="*/ 109 h 231"/>
                <a:gd name="T50" fmla="*/ 7 w 161"/>
                <a:gd name="T51" fmla="*/ 91 h 231"/>
                <a:gd name="T52" fmla="*/ 3 w 161"/>
                <a:gd name="T53" fmla="*/ 91 h 231"/>
                <a:gd name="T54" fmla="*/ 4 w 161"/>
                <a:gd name="T55" fmla="*/ 111 h 231"/>
                <a:gd name="T56" fmla="*/ 1 w 161"/>
                <a:gd name="T57" fmla="*/ 140 h 231"/>
                <a:gd name="T58" fmla="*/ 1 w 161"/>
                <a:gd name="T59" fmla="*/ 158 h 231"/>
                <a:gd name="T60" fmla="*/ 9 w 161"/>
                <a:gd name="T61" fmla="*/ 190 h 231"/>
                <a:gd name="T62" fmla="*/ 54 w 161"/>
                <a:gd name="T63" fmla="*/ 229 h 231"/>
                <a:gd name="T64" fmla="*/ 94 w 161"/>
                <a:gd name="T65" fmla="*/ 228 h 231"/>
                <a:gd name="T66" fmla="*/ 117 w 161"/>
                <a:gd name="T67" fmla="*/ 214 h 231"/>
                <a:gd name="T68" fmla="*/ 133 w 161"/>
                <a:gd name="T69" fmla="*/ 194 h 231"/>
                <a:gd name="T70" fmla="*/ 134 w 161"/>
                <a:gd name="T71" fmla="*/ 192 h 231"/>
                <a:gd name="T72" fmla="*/ 140 w 161"/>
                <a:gd name="T73" fmla="*/ 180 h 231"/>
                <a:gd name="T74" fmla="*/ 152 w 161"/>
                <a:gd name="T75" fmla="*/ 159 h 231"/>
                <a:gd name="T76" fmla="*/ 156 w 161"/>
                <a:gd name="T77" fmla="*/ 13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231">
                  <a:moveTo>
                    <a:pt x="156" y="139"/>
                  </a:moveTo>
                  <a:cubicBezTo>
                    <a:pt x="154" y="135"/>
                    <a:pt x="151" y="133"/>
                    <a:pt x="148" y="130"/>
                  </a:cubicBezTo>
                  <a:cubicBezTo>
                    <a:pt x="145" y="127"/>
                    <a:pt x="143" y="124"/>
                    <a:pt x="141" y="120"/>
                  </a:cubicBezTo>
                  <a:cubicBezTo>
                    <a:pt x="138" y="113"/>
                    <a:pt x="134" y="108"/>
                    <a:pt x="127" y="105"/>
                  </a:cubicBezTo>
                  <a:cubicBezTo>
                    <a:pt x="119" y="102"/>
                    <a:pt x="110" y="103"/>
                    <a:pt x="102" y="101"/>
                  </a:cubicBezTo>
                  <a:cubicBezTo>
                    <a:pt x="94" y="99"/>
                    <a:pt x="81" y="94"/>
                    <a:pt x="77" y="92"/>
                  </a:cubicBezTo>
                  <a:cubicBezTo>
                    <a:pt x="63" y="83"/>
                    <a:pt x="54" y="68"/>
                    <a:pt x="46" y="53"/>
                  </a:cubicBezTo>
                  <a:cubicBezTo>
                    <a:pt x="41" y="45"/>
                    <a:pt x="37" y="36"/>
                    <a:pt x="34" y="27"/>
                  </a:cubicBezTo>
                  <a:cubicBezTo>
                    <a:pt x="32" y="23"/>
                    <a:pt x="30" y="19"/>
                    <a:pt x="29" y="15"/>
                  </a:cubicBezTo>
                  <a:cubicBezTo>
                    <a:pt x="27" y="10"/>
                    <a:pt x="26" y="5"/>
                    <a:pt x="23" y="1"/>
                  </a:cubicBezTo>
                  <a:cubicBezTo>
                    <a:pt x="22" y="0"/>
                    <a:pt x="19" y="1"/>
                    <a:pt x="19" y="2"/>
                  </a:cubicBezTo>
                  <a:cubicBezTo>
                    <a:pt x="19" y="2"/>
                    <a:pt x="19" y="2"/>
                    <a:pt x="19" y="2"/>
                  </a:cubicBezTo>
                  <a:cubicBezTo>
                    <a:pt x="19" y="3"/>
                    <a:pt x="19" y="3"/>
                    <a:pt x="19" y="3"/>
                  </a:cubicBezTo>
                  <a:cubicBezTo>
                    <a:pt x="19" y="3"/>
                    <a:pt x="19" y="3"/>
                    <a:pt x="19" y="3"/>
                  </a:cubicBezTo>
                  <a:cubicBezTo>
                    <a:pt x="19" y="3"/>
                    <a:pt x="19" y="3"/>
                    <a:pt x="19" y="3"/>
                  </a:cubicBezTo>
                  <a:cubicBezTo>
                    <a:pt x="20" y="7"/>
                    <a:pt x="22" y="12"/>
                    <a:pt x="23" y="16"/>
                  </a:cubicBezTo>
                  <a:cubicBezTo>
                    <a:pt x="25" y="21"/>
                    <a:pt x="26" y="25"/>
                    <a:pt x="28" y="30"/>
                  </a:cubicBezTo>
                  <a:cubicBezTo>
                    <a:pt x="32" y="39"/>
                    <a:pt x="35" y="49"/>
                    <a:pt x="40" y="58"/>
                  </a:cubicBezTo>
                  <a:cubicBezTo>
                    <a:pt x="42" y="61"/>
                    <a:pt x="46" y="72"/>
                    <a:pt x="46" y="75"/>
                  </a:cubicBezTo>
                  <a:cubicBezTo>
                    <a:pt x="46" y="79"/>
                    <a:pt x="46" y="82"/>
                    <a:pt x="45" y="86"/>
                  </a:cubicBezTo>
                  <a:cubicBezTo>
                    <a:pt x="44" y="92"/>
                    <a:pt x="42" y="99"/>
                    <a:pt x="39" y="105"/>
                  </a:cubicBezTo>
                  <a:cubicBezTo>
                    <a:pt x="36" y="111"/>
                    <a:pt x="32" y="117"/>
                    <a:pt x="27" y="122"/>
                  </a:cubicBezTo>
                  <a:cubicBezTo>
                    <a:pt x="25" y="124"/>
                    <a:pt x="22" y="126"/>
                    <a:pt x="18" y="127"/>
                  </a:cubicBezTo>
                  <a:cubicBezTo>
                    <a:pt x="17" y="127"/>
                    <a:pt x="16" y="126"/>
                    <a:pt x="15" y="126"/>
                  </a:cubicBezTo>
                  <a:cubicBezTo>
                    <a:pt x="13" y="125"/>
                    <a:pt x="9" y="113"/>
                    <a:pt x="9" y="109"/>
                  </a:cubicBezTo>
                  <a:cubicBezTo>
                    <a:pt x="8" y="103"/>
                    <a:pt x="8" y="97"/>
                    <a:pt x="7" y="91"/>
                  </a:cubicBezTo>
                  <a:cubicBezTo>
                    <a:pt x="6" y="88"/>
                    <a:pt x="3" y="89"/>
                    <a:pt x="3" y="91"/>
                  </a:cubicBezTo>
                  <a:cubicBezTo>
                    <a:pt x="2" y="98"/>
                    <a:pt x="4" y="104"/>
                    <a:pt x="4" y="111"/>
                  </a:cubicBezTo>
                  <a:cubicBezTo>
                    <a:pt x="4" y="119"/>
                    <a:pt x="2" y="134"/>
                    <a:pt x="1" y="140"/>
                  </a:cubicBezTo>
                  <a:cubicBezTo>
                    <a:pt x="1" y="146"/>
                    <a:pt x="0" y="152"/>
                    <a:pt x="1" y="158"/>
                  </a:cubicBezTo>
                  <a:cubicBezTo>
                    <a:pt x="2" y="169"/>
                    <a:pt x="5" y="180"/>
                    <a:pt x="9" y="190"/>
                  </a:cubicBezTo>
                  <a:cubicBezTo>
                    <a:pt x="18" y="208"/>
                    <a:pt x="34" y="223"/>
                    <a:pt x="54" y="229"/>
                  </a:cubicBezTo>
                  <a:cubicBezTo>
                    <a:pt x="62" y="231"/>
                    <a:pt x="86" y="231"/>
                    <a:pt x="94" y="228"/>
                  </a:cubicBezTo>
                  <a:cubicBezTo>
                    <a:pt x="103" y="225"/>
                    <a:pt x="110" y="220"/>
                    <a:pt x="117" y="214"/>
                  </a:cubicBezTo>
                  <a:cubicBezTo>
                    <a:pt x="123" y="208"/>
                    <a:pt x="128" y="202"/>
                    <a:pt x="133" y="194"/>
                  </a:cubicBezTo>
                  <a:cubicBezTo>
                    <a:pt x="133" y="194"/>
                    <a:pt x="133" y="193"/>
                    <a:pt x="134" y="192"/>
                  </a:cubicBezTo>
                  <a:cubicBezTo>
                    <a:pt x="136" y="188"/>
                    <a:pt x="138" y="184"/>
                    <a:pt x="140" y="180"/>
                  </a:cubicBezTo>
                  <a:cubicBezTo>
                    <a:pt x="144" y="173"/>
                    <a:pt x="147" y="166"/>
                    <a:pt x="152" y="159"/>
                  </a:cubicBezTo>
                  <a:cubicBezTo>
                    <a:pt x="157" y="153"/>
                    <a:pt x="161" y="146"/>
                    <a:pt x="156" y="139"/>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20">
              <a:extLst>
                <a:ext uri="{FF2B5EF4-FFF2-40B4-BE49-F238E27FC236}">
                  <a16:creationId xmlns:a16="http://schemas.microsoft.com/office/drawing/2014/main" id="{EE91B936-A79D-40FD-AE69-64E0128150CC}"/>
                </a:ext>
              </a:extLst>
            </p:cNvPr>
            <p:cNvSpPr>
              <a:spLocks/>
            </p:cNvSpPr>
            <p:nvPr/>
          </p:nvSpPr>
          <p:spPr bwMode="auto">
            <a:xfrm>
              <a:off x="4198938" y="1155115"/>
              <a:ext cx="236538" cy="173038"/>
            </a:xfrm>
            <a:custGeom>
              <a:avLst/>
              <a:gdLst>
                <a:gd name="T0" fmla="*/ 0 w 80"/>
                <a:gd name="T1" fmla="*/ 0 h 59"/>
                <a:gd name="T2" fmla="*/ 27 w 80"/>
                <a:gd name="T3" fmla="*/ 21 h 59"/>
                <a:gd name="T4" fmla="*/ 60 w 80"/>
                <a:gd name="T5" fmla="*/ 32 h 59"/>
                <a:gd name="T6" fmla="*/ 80 w 80"/>
                <a:gd name="T7" fmla="*/ 59 h 59"/>
              </a:gdLst>
              <a:ahLst/>
              <a:cxnLst>
                <a:cxn ang="0">
                  <a:pos x="T0" y="T1"/>
                </a:cxn>
                <a:cxn ang="0">
                  <a:pos x="T2" y="T3"/>
                </a:cxn>
                <a:cxn ang="0">
                  <a:pos x="T4" y="T5"/>
                </a:cxn>
                <a:cxn ang="0">
                  <a:pos x="T6" y="T7"/>
                </a:cxn>
              </a:cxnLst>
              <a:rect l="0" t="0" r="r" b="b"/>
              <a:pathLst>
                <a:path w="80" h="59">
                  <a:moveTo>
                    <a:pt x="0" y="0"/>
                  </a:moveTo>
                  <a:cubicBezTo>
                    <a:pt x="4" y="11"/>
                    <a:pt x="16" y="17"/>
                    <a:pt x="27" y="21"/>
                  </a:cubicBezTo>
                  <a:cubicBezTo>
                    <a:pt x="38" y="25"/>
                    <a:pt x="49" y="27"/>
                    <a:pt x="60" y="32"/>
                  </a:cubicBezTo>
                  <a:cubicBezTo>
                    <a:pt x="70" y="38"/>
                    <a:pt x="79" y="47"/>
                    <a:pt x="80" y="59"/>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7" name="Freeform 21">
              <a:extLst>
                <a:ext uri="{FF2B5EF4-FFF2-40B4-BE49-F238E27FC236}">
                  <a16:creationId xmlns:a16="http://schemas.microsoft.com/office/drawing/2014/main" id="{E23B4973-776E-4BBE-A414-FC8F611BA774}"/>
                </a:ext>
              </a:extLst>
            </p:cNvPr>
            <p:cNvSpPr>
              <a:spLocks/>
            </p:cNvSpPr>
            <p:nvPr/>
          </p:nvSpPr>
          <p:spPr bwMode="auto">
            <a:xfrm>
              <a:off x="4152901" y="1255127"/>
              <a:ext cx="238125" cy="138113"/>
            </a:xfrm>
            <a:custGeom>
              <a:avLst/>
              <a:gdLst>
                <a:gd name="T0" fmla="*/ 0 w 81"/>
                <a:gd name="T1" fmla="*/ 0 h 47"/>
                <a:gd name="T2" fmla="*/ 34 w 81"/>
                <a:gd name="T3" fmla="*/ 24 h 47"/>
                <a:gd name="T4" fmla="*/ 81 w 81"/>
                <a:gd name="T5" fmla="*/ 47 h 47"/>
              </a:gdLst>
              <a:ahLst/>
              <a:cxnLst>
                <a:cxn ang="0">
                  <a:pos x="T0" y="T1"/>
                </a:cxn>
                <a:cxn ang="0">
                  <a:pos x="T2" y="T3"/>
                </a:cxn>
                <a:cxn ang="0">
                  <a:pos x="T4" y="T5"/>
                </a:cxn>
              </a:cxnLst>
              <a:rect l="0" t="0" r="r" b="b"/>
              <a:pathLst>
                <a:path w="81" h="47">
                  <a:moveTo>
                    <a:pt x="0" y="0"/>
                  </a:moveTo>
                  <a:cubicBezTo>
                    <a:pt x="9" y="10"/>
                    <a:pt x="21" y="18"/>
                    <a:pt x="34" y="24"/>
                  </a:cubicBezTo>
                  <a:cubicBezTo>
                    <a:pt x="51" y="30"/>
                    <a:pt x="70" y="33"/>
                    <a:pt x="81" y="47"/>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8" name="Freeform 22">
              <a:extLst>
                <a:ext uri="{FF2B5EF4-FFF2-40B4-BE49-F238E27FC236}">
                  <a16:creationId xmlns:a16="http://schemas.microsoft.com/office/drawing/2014/main" id="{3D92012B-8C43-463E-9414-650AE9FD826B}"/>
                </a:ext>
              </a:extLst>
            </p:cNvPr>
            <p:cNvSpPr>
              <a:spLocks/>
            </p:cNvSpPr>
            <p:nvPr/>
          </p:nvSpPr>
          <p:spPr bwMode="auto">
            <a:xfrm>
              <a:off x="4135438" y="1361490"/>
              <a:ext cx="149225" cy="98425"/>
            </a:xfrm>
            <a:custGeom>
              <a:avLst/>
              <a:gdLst>
                <a:gd name="T0" fmla="*/ 0 w 51"/>
                <a:gd name="T1" fmla="*/ 0 h 34"/>
                <a:gd name="T2" fmla="*/ 26 w 51"/>
                <a:gd name="T3" fmla="*/ 20 h 34"/>
                <a:gd name="T4" fmla="*/ 51 w 51"/>
                <a:gd name="T5" fmla="*/ 34 h 34"/>
              </a:gdLst>
              <a:ahLst/>
              <a:cxnLst>
                <a:cxn ang="0">
                  <a:pos x="T0" y="T1"/>
                </a:cxn>
                <a:cxn ang="0">
                  <a:pos x="T2" y="T3"/>
                </a:cxn>
                <a:cxn ang="0">
                  <a:pos x="T4" y="T5"/>
                </a:cxn>
              </a:cxnLst>
              <a:rect l="0" t="0" r="r" b="b"/>
              <a:pathLst>
                <a:path w="51" h="34">
                  <a:moveTo>
                    <a:pt x="0" y="0"/>
                  </a:moveTo>
                  <a:cubicBezTo>
                    <a:pt x="7" y="9"/>
                    <a:pt x="16" y="16"/>
                    <a:pt x="26" y="20"/>
                  </a:cubicBezTo>
                  <a:cubicBezTo>
                    <a:pt x="35" y="24"/>
                    <a:pt x="45" y="26"/>
                    <a:pt x="51" y="34"/>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9" name="Freeform 23">
              <a:extLst>
                <a:ext uri="{FF2B5EF4-FFF2-40B4-BE49-F238E27FC236}">
                  <a16:creationId xmlns:a16="http://schemas.microsoft.com/office/drawing/2014/main" id="{3CB22B84-6AD7-4712-A7C1-B27D1DF4E132}"/>
                </a:ext>
              </a:extLst>
            </p:cNvPr>
            <p:cNvSpPr>
              <a:spLocks/>
            </p:cNvSpPr>
            <p:nvPr/>
          </p:nvSpPr>
          <p:spPr bwMode="auto">
            <a:xfrm>
              <a:off x="3987801" y="864602"/>
              <a:ext cx="130175" cy="260350"/>
            </a:xfrm>
            <a:custGeom>
              <a:avLst/>
              <a:gdLst>
                <a:gd name="T0" fmla="*/ 37 w 44"/>
                <a:gd name="T1" fmla="*/ 4 h 89"/>
                <a:gd name="T2" fmla="*/ 18 w 44"/>
                <a:gd name="T3" fmla="*/ 1 h 89"/>
                <a:gd name="T4" fmla="*/ 3 w 44"/>
                <a:gd name="T5" fmla="*/ 12 h 89"/>
                <a:gd name="T6" fmla="*/ 1 w 44"/>
                <a:gd name="T7" fmla="*/ 35 h 89"/>
                <a:gd name="T8" fmla="*/ 11 w 44"/>
                <a:gd name="T9" fmla="*/ 77 h 89"/>
                <a:gd name="T10" fmla="*/ 27 w 44"/>
                <a:gd name="T11" fmla="*/ 88 h 89"/>
                <a:gd name="T12" fmla="*/ 33 w 44"/>
                <a:gd name="T13" fmla="*/ 82 h 89"/>
                <a:gd name="T14" fmla="*/ 35 w 44"/>
                <a:gd name="T15" fmla="*/ 70 h 89"/>
                <a:gd name="T16" fmla="*/ 40 w 44"/>
                <a:gd name="T17" fmla="*/ 42 h 89"/>
                <a:gd name="T18" fmla="*/ 44 w 44"/>
                <a:gd name="T19" fmla="*/ 18 h 89"/>
                <a:gd name="T20" fmla="*/ 37 w 44"/>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9">
                  <a:moveTo>
                    <a:pt x="37" y="4"/>
                  </a:moveTo>
                  <a:cubicBezTo>
                    <a:pt x="32" y="0"/>
                    <a:pt x="24" y="0"/>
                    <a:pt x="18" y="1"/>
                  </a:cubicBezTo>
                  <a:cubicBezTo>
                    <a:pt x="11" y="2"/>
                    <a:pt x="6" y="6"/>
                    <a:pt x="3" y="12"/>
                  </a:cubicBezTo>
                  <a:cubicBezTo>
                    <a:pt x="1" y="19"/>
                    <a:pt x="1" y="28"/>
                    <a:pt x="1" y="35"/>
                  </a:cubicBezTo>
                  <a:cubicBezTo>
                    <a:pt x="0" y="49"/>
                    <a:pt x="2" y="65"/>
                    <a:pt x="11" y="77"/>
                  </a:cubicBezTo>
                  <a:cubicBezTo>
                    <a:pt x="14" y="81"/>
                    <a:pt x="21" y="89"/>
                    <a:pt x="27" y="88"/>
                  </a:cubicBezTo>
                  <a:cubicBezTo>
                    <a:pt x="30" y="87"/>
                    <a:pt x="32" y="85"/>
                    <a:pt x="33" y="82"/>
                  </a:cubicBezTo>
                  <a:cubicBezTo>
                    <a:pt x="34" y="78"/>
                    <a:pt x="34" y="74"/>
                    <a:pt x="35" y="70"/>
                  </a:cubicBezTo>
                  <a:cubicBezTo>
                    <a:pt x="37" y="61"/>
                    <a:pt x="39" y="51"/>
                    <a:pt x="40" y="42"/>
                  </a:cubicBezTo>
                  <a:cubicBezTo>
                    <a:pt x="42" y="32"/>
                    <a:pt x="44" y="28"/>
                    <a:pt x="44" y="18"/>
                  </a:cubicBezTo>
                  <a:cubicBezTo>
                    <a:pt x="44" y="17"/>
                    <a:pt x="40" y="5"/>
                    <a:pt x="37" y="4"/>
                  </a:cubicBezTo>
                  <a:close/>
                </a:path>
              </a:pathLst>
            </a:custGeom>
            <a:solidFill>
              <a:srgbClr val="FAA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24">
              <a:extLst>
                <a:ext uri="{FF2B5EF4-FFF2-40B4-BE49-F238E27FC236}">
                  <a16:creationId xmlns:a16="http://schemas.microsoft.com/office/drawing/2014/main" id="{5B3D1586-951A-4CDE-9244-432FEBB4510B}"/>
                </a:ext>
              </a:extLst>
            </p:cNvPr>
            <p:cNvSpPr>
              <a:spLocks/>
            </p:cNvSpPr>
            <p:nvPr/>
          </p:nvSpPr>
          <p:spPr bwMode="auto">
            <a:xfrm>
              <a:off x="4022726" y="902702"/>
              <a:ext cx="61913" cy="141288"/>
            </a:xfrm>
            <a:custGeom>
              <a:avLst/>
              <a:gdLst>
                <a:gd name="T0" fmla="*/ 0 w 21"/>
                <a:gd name="T1" fmla="*/ 0 h 48"/>
                <a:gd name="T2" fmla="*/ 18 w 21"/>
                <a:gd name="T3" fmla="*/ 20 h 48"/>
                <a:gd name="T4" fmla="*/ 19 w 21"/>
                <a:gd name="T5" fmla="*/ 48 h 48"/>
              </a:gdLst>
              <a:ahLst/>
              <a:cxnLst>
                <a:cxn ang="0">
                  <a:pos x="T0" y="T1"/>
                </a:cxn>
                <a:cxn ang="0">
                  <a:pos x="T2" y="T3"/>
                </a:cxn>
                <a:cxn ang="0">
                  <a:pos x="T4" y="T5"/>
                </a:cxn>
              </a:cxnLst>
              <a:rect l="0" t="0" r="r" b="b"/>
              <a:pathLst>
                <a:path w="21" h="48">
                  <a:moveTo>
                    <a:pt x="0" y="0"/>
                  </a:moveTo>
                  <a:cubicBezTo>
                    <a:pt x="9" y="3"/>
                    <a:pt x="15" y="11"/>
                    <a:pt x="18" y="20"/>
                  </a:cubicBezTo>
                  <a:cubicBezTo>
                    <a:pt x="21" y="29"/>
                    <a:pt x="20" y="39"/>
                    <a:pt x="19" y="48"/>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1" name="Freeform 25">
              <a:extLst>
                <a:ext uri="{FF2B5EF4-FFF2-40B4-BE49-F238E27FC236}">
                  <a16:creationId xmlns:a16="http://schemas.microsoft.com/office/drawing/2014/main" id="{41334B8A-29D1-4596-BDC3-AF25D3F238AE}"/>
                </a:ext>
              </a:extLst>
            </p:cNvPr>
            <p:cNvSpPr>
              <a:spLocks/>
            </p:cNvSpPr>
            <p:nvPr/>
          </p:nvSpPr>
          <p:spPr bwMode="auto">
            <a:xfrm>
              <a:off x="4022726" y="993190"/>
              <a:ext cx="57150" cy="58738"/>
            </a:xfrm>
            <a:custGeom>
              <a:avLst/>
              <a:gdLst>
                <a:gd name="T0" fmla="*/ 0 w 19"/>
                <a:gd name="T1" fmla="*/ 20 h 20"/>
                <a:gd name="T2" fmla="*/ 6 w 19"/>
                <a:gd name="T3" fmla="*/ 6 h 20"/>
                <a:gd name="T4" fmla="*/ 19 w 19"/>
                <a:gd name="T5" fmla="*/ 0 h 20"/>
              </a:gdLst>
              <a:ahLst/>
              <a:cxnLst>
                <a:cxn ang="0">
                  <a:pos x="T0" y="T1"/>
                </a:cxn>
                <a:cxn ang="0">
                  <a:pos x="T2" y="T3"/>
                </a:cxn>
                <a:cxn ang="0">
                  <a:pos x="T4" y="T5"/>
                </a:cxn>
              </a:cxnLst>
              <a:rect l="0" t="0" r="r" b="b"/>
              <a:pathLst>
                <a:path w="19" h="20">
                  <a:moveTo>
                    <a:pt x="0" y="20"/>
                  </a:moveTo>
                  <a:cubicBezTo>
                    <a:pt x="0" y="15"/>
                    <a:pt x="2" y="10"/>
                    <a:pt x="6" y="6"/>
                  </a:cubicBezTo>
                  <a:cubicBezTo>
                    <a:pt x="9" y="3"/>
                    <a:pt x="14" y="1"/>
                    <a:pt x="19"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2" name="Freeform 26">
              <a:extLst>
                <a:ext uri="{FF2B5EF4-FFF2-40B4-BE49-F238E27FC236}">
                  <a16:creationId xmlns:a16="http://schemas.microsoft.com/office/drawing/2014/main" id="{D4A73174-3218-4CF7-A180-A9D3CA825EC5}"/>
                </a:ext>
              </a:extLst>
            </p:cNvPr>
            <p:cNvSpPr>
              <a:spLocks/>
            </p:cNvSpPr>
            <p:nvPr/>
          </p:nvSpPr>
          <p:spPr bwMode="auto">
            <a:xfrm>
              <a:off x="4059238" y="634415"/>
              <a:ext cx="669925" cy="441325"/>
            </a:xfrm>
            <a:custGeom>
              <a:avLst/>
              <a:gdLst>
                <a:gd name="T0" fmla="*/ 211 w 228"/>
                <a:gd name="T1" fmla="*/ 46 h 150"/>
                <a:gd name="T2" fmla="*/ 191 w 228"/>
                <a:gd name="T3" fmla="*/ 31 h 150"/>
                <a:gd name="T4" fmla="*/ 181 w 228"/>
                <a:gd name="T5" fmla="*/ 25 h 150"/>
                <a:gd name="T6" fmla="*/ 160 w 228"/>
                <a:gd name="T7" fmla="*/ 14 h 150"/>
                <a:gd name="T8" fmla="*/ 65 w 228"/>
                <a:gd name="T9" fmla="*/ 16 h 150"/>
                <a:gd name="T10" fmla="*/ 19 w 228"/>
                <a:gd name="T11" fmla="*/ 51 h 150"/>
                <a:gd name="T12" fmla="*/ 1 w 228"/>
                <a:gd name="T13" fmla="*/ 71 h 150"/>
                <a:gd name="T14" fmla="*/ 12 w 228"/>
                <a:gd name="T15" fmla="*/ 84 h 150"/>
                <a:gd name="T16" fmla="*/ 90 w 228"/>
                <a:gd name="T17" fmla="*/ 108 h 150"/>
                <a:gd name="T18" fmla="*/ 135 w 228"/>
                <a:gd name="T19" fmla="*/ 92 h 150"/>
                <a:gd name="T20" fmla="*/ 173 w 228"/>
                <a:gd name="T21" fmla="*/ 66 h 150"/>
                <a:gd name="T22" fmla="*/ 175 w 228"/>
                <a:gd name="T23" fmla="*/ 65 h 150"/>
                <a:gd name="T24" fmla="*/ 186 w 228"/>
                <a:gd name="T25" fmla="*/ 144 h 150"/>
                <a:gd name="T26" fmla="*/ 192 w 228"/>
                <a:gd name="T27" fmla="*/ 147 h 150"/>
                <a:gd name="T28" fmla="*/ 224 w 228"/>
                <a:gd name="T29" fmla="*/ 101 h 150"/>
                <a:gd name="T30" fmla="*/ 211 w 228"/>
                <a:gd name="T31"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150">
                  <a:moveTo>
                    <a:pt x="211" y="46"/>
                  </a:moveTo>
                  <a:cubicBezTo>
                    <a:pt x="207" y="39"/>
                    <a:pt x="200" y="29"/>
                    <a:pt x="191" y="31"/>
                  </a:cubicBezTo>
                  <a:cubicBezTo>
                    <a:pt x="188" y="29"/>
                    <a:pt x="185" y="27"/>
                    <a:pt x="181" y="25"/>
                  </a:cubicBezTo>
                  <a:cubicBezTo>
                    <a:pt x="175" y="21"/>
                    <a:pt x="167" y="17"/>
                    <a:pt x="160" y="14"/>
                  </a:cubicBezTo>
                  <a:cubicBezTo>
                    <a:pt x="129" y="1"/>
                    <a:pt x="94" y="0"/>
                    <a:pt x="65" y="16"/>
                  </a:cubicBezTo>
                  <a:cubicBezTo>
                    <a:pt x="48" y="25"/>
                    <a:pt x="33" y="39"/>
                    <a:pt x="19" y="51"/>
                  </a:cubicBezTo>
                  <a:cubicBezTo>
                    <a:pt x="12" y="56"/>
                    <a:pt x="3" y="62"/>
                    <a:pt x="1" y="71"/>
                  </a:cubicBezTo>
                  <a:cubicBezTo>
                    <a:pt x="0" y="77"/>
                    <a:pt x="5" y="82"/>
                    <a:pt x="12" y="84"/>
                  </a:cubicBezTo>
                  <a:cubicBezTo>
                    <a:pt x="38" y="93"/>
                    <a:pt x="62" y="111"/>
                    <a:pt x="90" y="108"/>
                  </a:cubicBezTo>
                  <a:cubicBezTo>
                    <a:pt x="106" y="106"/>
                    <a:pt x="121" y="100"/>
                    <a:pt x="135" y="92"/>
                  </a:cubicBezTo>
                  <a:cubicBezTo>
                    <a:pt x="148" y="83"/>
                    <a:pt x="159" y="73"/>
                    <a:pt x="173" y="66"/>
                  </a:cubicBezTo>
                  <a:cubicBezTo>
                    <a:pt x="173" y="65"/>
                    <a:pt x="174" y="65"/>
                    <a:pt x="175" y="65"/>
                  </a:cubicBezTo>
                  <a:cubicBezTo>
                    <a:pt x="172" y="91"/>
                    <a:pt x="196" y="117"/>
                    <a:pt x="186" y="144"/>
                  </a:cubicBezTo>
                  <a:cubicBezTo>
                    <a:pt x="185" y="148"/>
                    <a:pt x="189" y="150"/>
                    <a:pt x="192" y="147"/>
                  </a:cubicBezTo>
                  <a:cubicBezTo>
                    <a:pt x="206" y="135"/>
                    <a:pt x="220" y="120"/>
                    <a:pt x="224" y="101"/>
                  </a:cubicBezTo>
                  <a:cubicBezTo>
                    <a:pt x="228" y="82"/>
                    <a:pt x="220" y="63"/>
                    <a:pt x="211" y="46"/>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27">
              <a:extLst>
                <a:ext uri="{FF2B5EF4-FFF2-40B4-BE49-F238E27FC236}">
                  <a16:creationId xmlns:a16="http://schemas.microsoft.com/office/drawing/2014/main" id="{BA4A6017-6E09-4403-A169-557CB1D7DF7E}"/>
                </a:ext>
              </a:extLst>
            </p:cNvPr>
            <p:cNvSpPr>
              <a:spLocks/>
            </p:cNvSpPr>
            <p:nvPr/>
          </p:nvSpPr>
          <p:spPr bwMode="auto">
            <a:xfrm>
              <a:off x="1493838" y="2294940"/>
              <a:ext cx="928688" cy="981075"/>
            </a:xfrm>
            <a:custGeom>
              <a:avLst/>
              <a:gdLst>
                <a:gd name="T0" fmla="*/ 309 w 316"/>
                <a:gd name="T1" fmla="*/ 111 h 334"/>
                <a:gd name="T2" fmla="*/ 301 w 316"/>
                <a:gd name="T3" fmla="*/ 54 h 334"/>
                <a:gd name="T4" fmla="*/ 287 w 316"/>
                <a:gd name="T5" fmla="*/ 16 h 334"/>
                <a:gd name="T6" fmla="*/ 248 w 316"/>
                <a:gd name="T7" fmla="*/ 2 h 334"/>
                <a:gd name="T8" fmla="*/ 203 w 316"/>
                <a:gd name="T9" fmla="*/ 20 h 334"/>
                <a:gd name="T10" fmla="*/ 168 w 316"/>
                <a:gd name="T11" fmla="*/ 49 h 334"/>
                <a:gd name="T12" fmla="*/ 146 w 316"/>
                <a:gd name="T13" fmla="*/ 88 h 334"/>
                <a:gd name="T14" fmla="*/ 106 w 316"/>
                <a:gd name="T15" fmla="*/ 115 h 334"/>
                <a:gd name="T16" fmla="*/ 72 w 316"/>
                <a:gd name="T17" fmla="*/ 147 h 334"/>
                <a:gd name="T18" fmla="*/ 44 w 316"/>
                <a:gd name="T19" fmla="*/ 189 h 334"/>
                <a:gd name="T20" fmla="*/ 26 w 316"/>
                <a:gd name="T21" fmla="*/ 206 h 334"/>
                <a:gd name="T22" fmla="*/ 12 w 316"/>
                <a:gd name="T23" fmla="*/ 226 h 334"/>
                <a:gd name="T24" fmla="*/ 3 w 316"/>
                <a:gd name="T25" fmla="*/ 275 h 334"/>
                <a:gd name="T26" fmla="*/ 6 w 316"/>
                <a:gd name="T27" fmla="*/ 289 h 334"/>
                <a:gd name="T28" fmla="*/ 42 w 316"/>
                <a:gd name="T29" fmla="*/ 317 h 334"/>
                <a:gd name="T30" fmla="*/ 92 w 316"/>
                <a:gd name="T31" fmla="*/ 331 h 334"/>
                <a:gd name="T32" fmla="*/ 188 w 316"/>
                <a:gd name="T33" fmla="*/ 303 h 334"/>
                <a:gd name="T34" fmla="*/ 236 w 316"/>
                <a:gd name="T35" fmla="*/ 283 h 334"/>
                <a:gd name="T36" fmla="*/ 270 w 316"/>
                <a:gd name="T37" fmla="*/ 254 h 334"/>
                <a:gd name="T38" fmla="*/ 291 w 316"/>
                <a:gd name="T39" fmla="*/ 214 h 334"/>
                <a:gd name="T40" fmla="*/ 300 w 316"/>
                <a:gd name="T41" fmla="*/ 190 h 334"/>
                <a:gd name="T42" fmla="*/ 310 w 316"/>
                <a:gd name="T43" fmla="*/ 165 h 334"/>
                <a:gd name="T44" fmla="*/ 309 w 316"/>
                <a:gd name="T45" fmla="*/ 11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6" h="334">
                  <a:moveTo>
                    <a:pt x="309" y="111"/>
                  </a:moveTo>
                  <a:cubicBezTo>
                    <a:pt x="306" y="92"/>
                    <a:pt x="304" y="73"/>
                    <a:pt x="301" y="54"/>
                  </a:cubicBezTo>
                  <a:cubicBezTo>
                    <a:pt x="298" y="41"/>
                    <a:pt x="295" y="27"/>
                    <a:pt x="287" y="16"/>
                  </a:cubicBezTo>
                  <a:cubicBezTo>
                    <a:pt x="277" y="5"/>
                    <a:pt x="263" y="0"/>
                    <a:pt x="248" y="2"/>
                  </a:cubicBezTo>
                  <a:cubicBezTo>
                    <a:pt x="232" y="4"/>
                    <a:pt x="217" y="12"/>
                    <a:pt x="203" y="20"/>
                  </a:cubicBezTo>
                  <a:cubicBezTo>
                    <a:pt x="190" y="27"/>
                    <a:pt x="177" y="36"/>
                    <a:pt x="168" y="49"/>
                  </a:cubicBezTo>
                  <a:cubicBezTo>
                    <a:pt x="159" y="61"/>
                    <a:pt x="155" y="76"/>
                    <a:pt x="146" y="88"/>
                  </a:cubicBezTo>
                  <a:cubicBezTo>
                    <a:pt x="136" y="101"/>
                    <a:pt x="120" y="106"/>
                    <a:pt x="106" y="115"/>
                  </a:cubicBezTo>
                  <a:cubicBezTo>
                    <a:pt x="93" y="124"/>
                    <a:pt x="81" y="134"/>
                    <a:pt x="72" y="147"/>
                  </a:cubicBezTo>
                  <a:cubicBezTo>
                    <a:pt x="61" y="160"/>
                    <a:pt x="55" y="177"/>
                    <a:pt x="44" y="189"/>
                  </a:cubicBezTo>
                  <a:cubicBezTo>
                    <a:pt x="39" y="195"/>
                    <a:pt x="32" y="200"/>
                    <a:pt x="26" y="206"/>
                  </a:cubicBezTo>
                  <a:cubicBezTo>
                    <a:pt x="20" y="212"/>
                    <a:pt x="16" y="218"/>
                    <a:pt x="12" y="226"/>
                  </a:cubicBezTo>
                  <a:cubicBezTo>
                    <a:pt x="6" y="241"/>
                    <a:pt x="0" y="259"/>
                    <a:pt x="3" y="275"/>
                  </a:cubicBezTo>
                  <a:cubicBezTo>
                    <a:pt x="3" y="277"/>
                    <a:pt x="5" y="288"/>
                    <a:pt x="6" y="289"/>
                  </a:cubicBezTo>
                  <a:cubicBezTo>
                    <a:pt x="13" y="303"/>
                    <a:pt x="28" y="311"/>
                    <a:pt x="42" y="317"/>
                  </a:cubicBezTo>
                  <a:cubicBezTo>
                    <a:pt x="58" y="325"/>
                    <a:pt x="75" y="330"/>
                    <a:pt x="92" y="331"/>
                  </a:cubicBezTo>
                  <a:cubicBezTo>
                    <a:pt x="127" y="334"/>
                    <a:pt x="157" y="317"/>
                    <a:pt x="188" y="303"/>
                  </a:cubicBezTo>
                  <a:cubicBezTo>
                    <a:pt x="203" y="295"/>
                    <a:pt x="220" y="290"/>
                    <a:pt x="236" y="283"/>
                  </a:cubicBezTo>
                  <a:cubicBezTo>
                    <a:pt x="250" y="277"/>
                    <a:pt x="261" y="267"/>
                    <a:pt x="270" y="254"/>
                  </a:cubicBezTo>
                  <a:cubicBezTo>
                    <a:pt x="279" y="242"/>
                    <a:pt x="285" y="228"/>
                    <a:pt x="291" y="214"/>
                  </a:cubicBezTo>
                  <a:cubicBezTo>
                    <a:pt x="294" y="206"/>
                    <a:pt x="297" y="198"/>
                    <a:pt x="300" y="190"/>
                  </a:cubicBezTo>
                  <a:cubicBezTo>
                    <a:pt x="304" y="181"/>
                    <a:pt x="307" y="173"/>
                    <a:pt x="310" y="165"/>
                  </a:cubicBezTo>
                  <a:cubicBezTo>
                    <a:pt x="316" y="147"/>
                    <a:pt x="312" y="129"/>
                    <a:pt x="309" y="11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28">
              <a:extLst>
                <a:ext uri="{FF2B5EF4-FFF2-40B4-BE49-F238E27FC236}">
                  <a16:creationId xmlns:a16="http://schemas.microsoft.com/office/drawing/2014/main" id="{5A00E5FF-76B6-4C5A-A9A5-E9473B89E1A5}"/>
                </a:ext>
              </a:extLst>
            </p:cNvPr>
            <p:cNvSpPr>
              <a:spLocks/>
            </p:cNvSpPr>
            <p:nvPr/>
          </p:nvSpPr>
          <p:spPr bwMode="auto">
            <a:xfrm>
              <a:off x="2074863" y="1807577"/>
              <a:ext cx="1370013" cy="2144713"/>
            </a:xfrm>
            <a:custGeom>
              <a:avLst/>
              <a:gdLst>
                <a:gd name="T0" fmla="*/ 446 w 466"/>
                <a:gd name="T1" fmla="*/ 48 h 730"/>
                <a:gd name="T2" fmla="*/ 383 w 466"/>
                <a:gd name="T3" fmla="*/ 17 h 730"/>
                <a:gd name="T4" fmla="*/ 282 w 466"/>
                <a:gd name="T5" fmla="*/ 8 h 730"/>
                <a:gd name="T6" fmla="*/ 239 w 466"/>
                <a:gd name="T7" fmla="*/ 28 h 730"/>
                <a:gd name="T8" fmla="*/ 232 w 466"/>
                <a:gd name="T9" fmla="*/ 32 h 730"/>
                <a:gd name="T10" fmla="*/ 145 w 466"/>
                <a:gd name="T11" fmla="*/ 11 h 730"/>
                <a:gd name="T12" fmla="*/ 97 w 466"/>
                <a:gd name="T13" fmla="*/ 11 h 730"/>
                <a:gd name="T14" fmla="*/ 56 w 466"/>
                <a:gd name="T15" fmla="*/ 40 h 730"/>
                <a:gd name="T16" fmla="*/ 8 w 466"/>
                <a:gd name="T17" fmla="*/ 136 h 730"/>
                <a:gd name="T18" fmla="*/ 8 w 466"/>
                <a:gd name="T19" fmla="*/ 262 h 730"/>
                <a:gd name="T20" fmla="*/ 30 w 466"/>
                <a:gd name="T21" fmla="*/ 524 h 730"/>
                <a:gd name="T22" fmla="*/ 32 w 466"/>
                <a:gd name="T23" fmla="*/ 588 h 730"/>
                <a:gd name="T24" fmla="*/ 30 w 466"/>
                <a:gd name="T25" fmla="*/ 619 h 730"/>
                <a:gd name="T26" fmla="*/ 25 w 466"/>
                <a:gd name="T27" fmla="*/ 651 h 730"/>
                <a:gd name="T28" fmla="*/ 38 w 466"/>
                <a:gd name="T29" fmla="*/ 696 h 730"/>
                <a:gd name="T30" fmla="*/ 82 w 466"/>
                <a:gd name="T31" fmla="*/ 712 h 730"/>
                <a:gd name="T32" fmla="*/ 338 w 466"/>
                <a:gd name="T33" fmla="*/ 725 h 730"/>
                <a:gd name="T34" fmla="*/ 370 w 466"/>
                <a:gd name="T35" fmla="*/ 723 h 730"/>
                <a:gd name="T36" fmla="*/ 375 w 466"/>
                <a:gd name="T37" fmla="*/ 720 h 730"/>
                <a:gd name="T38" fmla="*/ 412 w 466"/>
                <a:gd name="T39" fmla="*/ 514 h 730"/>
                <a:gd name="T40" fmla="*/ 421 w 466"/>
                <a:gd name="T41" fmla="*/ 310 h 730"/>
                <a:gd name="T42" fmla="*/ 419 w 466"/>
                <a:gd name="T43" fmla="*/ 215 h 730"/>
                <a:gd name="T44" fmla="*/ 429 w 466"/>
                <a:gd name="T45" fmla="*/ 167 h 730"/>
                <a:gd name="T46" fmla="*/ 449 w 466"/>
                <a:gd name="T47" fmla="*/ 125 h 730"/>
                <a:gd name="T48" fmla="*/ 446 w 466"/>
                <a:gd name="T49" fmla="*/ 4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6" h="730">
                  <a:moveTo>
                    <a:pt x="446" y="48"/>
                  </a:moveTo>
                  <a:cubicBezTo>
                    <a:pt x="430" y="30"/>
                    <a:pt x="405" y="23"/>
                    <a:pt x="383" y="17"/>
                  </a:cubicBezTo>
                  <a:cubicBezTo>
                    <a:pt x="350" y="8"/>
                    <a:pt x="315" y="0"/>
                    <a:pt x="282" y="8"/>
                  </a:cubicBezTo>
                  <a:cubicBezTo>
                    <a:pt x="266" y="12"/>
                    <a:pt x="253" y="20"/>
                    <a:pt x="239" y="28"/>
                  </a:cubicBezTo>
                  <a:cubicBezTo>
                    <a:pt x="236" y="29"/>
                    <a:pt x="234" y="30"/>
                    <a:pt x="232" y="32"/>
                  </a:cubicBezTo>
                  <a:cubicBezTo>
                    <a:pt x="202" y="40"/>
                    <a:pt x="172" y="19"/>
                    <a:pt x="145" y="11"/>
                  </a:cubicBezTo>
                  <a:cubicBezTo>
                    <a:pt x="129" y="6"/>
                    <a:pt x="113" y="5"/>
                    <a:pt x="97" y="11"/>
                  </a:cubicBezTo>
                  <a:cubicBezTo>
                    <a:pt x="81" y="17"/>
                    <a:pt x="67" y="27"/>
                    <a:pt x="56" y="40"/>
                  </a:cubicBezTo>
                  <a:cubicBezTo>
                    <a:pt x="31" y="67"/>
                    <a:pt x="14" y="101"/>
                    <a:pt x="8" y="136"/>
                  </a:cubicBezTo>
                  <a:cubicBezTo>
                    <a:pt x="0" y="178"/>
                    <a:pt x="5" y="220"/>
                    <a:pt x="8" y="262"/>
                  </a:cubicBezTo>
                  <a:cubicBezTo>
                    <a:pt x="16" y="350"/>
                    <a:pt x="23" y="437"/>
                    <a:pt x="30" y="524"/>
                  </a:cubicBezTo>
                  <a:cubicBezTo>
                    <a:pt x="31" y="545"/>
                    <a:pt x="33" y="567"/>
                    <a:pt x="32" y="588"/>
                  </a:cubicBezTo>
                  <a:cubicBezTo>
                    <a:pt x="32" y="598"/>
                    <a:pt x="31" y="609"/>
                    <a:pt x="30" y="619"/>
                  </a:cubicBezTo>
                  <a:cubicBezTo>
                    <a:pt x="29" y="630"/>
                    <a:pt x="27" y="641"/>
                    <a:pt x="25" y="651"/>
                  </a:cubicBezTo>
                  <a:cubicBezTo>
                    <a:pt x="23" y="668"/>
                    <a:pt x="24" y="685"/>
                    <a:pt x="38" y="696"/>
                  </a:cubicBezTo>
                  <a:cubicBezTo>
                    <a:pt x="51" y="706"/>
                    <a:pt x="67" y="709"/>
                    <a:pt x="82" y="712"/>
                  </a:cubicBezTo>
                  <a:cubicBezTo>
                    <a:pt x="167" y="725"/>
                    <a:pt x="253" y="730"/>
                    <a:pt x="338" y="725"/>
                  </a:cubicBezTo>
                  <a:cubicBezTo>
                    <a:pt x="349" y="725"/>
                    <a:pt x="360" y="724"/>
                    <a:pt x="370" y="723"/>
                  </a:cubicBezTo>
                  <a:cubicBezTo>
                    <a:pt x="372" y="723"/>
                    <a:pt x="374" y="722"/>
                    <a:pt x="375" y="720"/>
                  </a:cubicBezTo>
                  <a:cubicBezTo>
                    <a:pt x="376" y="718"/>
                    <a:pt x="405" y="579"/>
                    <a:pt x="412" y="514"/>
                  </a:cubicBezTo>
                  <a:cubicBezTo>
                    <a:pt x="420" y="446"/>
                    <a:pt x="423" y="378"/>
                    <a:pt x="421" y="310"/>
                  </a:cubicBezTo>
                  <a:cubicBezTo>
                    <a:pt x="420" y="278"/>
                    <a:pt x="417" y="246"/>
                    <a:pt x="419" y="215"/>
                  </a:cubicBezTo>
                  <a:cubicBezTo>
                    <a:pt x="420" y="198"/>
                    <a:pt x="423" y="182"/>
                    <a:pt x="429" y="167"/>
                  </a:cubicBezTo>
                  <a:cubicBezTo>
                    <a:pt x="434" y="152"/>
                    <a:pt x="443" y="139"/>
                    <a:pt x="449" y="125"/>
                  </a:cubicBezTo>
                  <a:cubicBezTo>
                    <a:pt x="461" y="100"/>
                    <a:pt x="466" y="70"/>
                    <a:pt x="446" y="48"/>
                  </a:cubicBezTo>
                  <a:close/>
                </a:path>
              </a:pathLst>
            </a:custGeom>
            <a:solidFill>
              <a:srgbClr val="6D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29">
              <a:extLst>
                <a:ext uri="{FF2B5EF4-FFF2-40B4-BE49-F238E27FC236}">
                  <a16:creationId xmlns:a16="http://schemas.microsoft.com/office/drawing/2014/main" id="{AE715F2D-B755-41F2-9858-6818C915E750}"/>
                </a:ext>
              </a:extLst>
            </p:cNvPr>
            <p:cNvSpPr>
              <a:spLocks/>
            </p:cNvSpPr>
            <p:nvPr/>
          </p:nvSpPr>
          <p:spPr bwMode="auto">
            <a:xfrm>
              <a:off x="2719388" y="2028240"/>
              <a:ext cx="611188" cy="1917700"/>
            </a:xfrm>
            <a:custGeom>
              <a:avLst/>
              <a:gdLst>
                <a:gd name="T0" fmla="*/ 115 w 208"/>
                <a:gd name="T1" fmla="*/ 0 h 653"/>
                <a:gd name="T2" fmla="*/ 104 w 208"/>
                <a:gd name="T3" fmla="*/ 4 h 653"/>
                <a:gd name="T4" fmla="*/ 100 w 208"/>
                <a:gd name="T5" fmla="*/ 4 h 653"/>
                <a:gd name="T6" fmla="*/ 50 w 208"/>
                <a:gd name="T7" fmla="*/ 114 h 653"/>
                <a:gd name="T8" fmla="*/ 82 w 208"/>
                <a:gd name="T9" fmla="*/ 182 h 653"/>
                <a:gd name="T10" fmla="*/ 89 w 208"/>
                <a:gd name="T11" fmla="*/ 218 h 653"/>
                <a:gd name="T12" fmla="*/ 78 w 208"/>
                <a:gd name="T13" fmla="*/ 252 h 653"/>
                <a:gd name="T14" fmla="*/ 87 w 208"/>
                <a:gd name="T15" fmla="*/ 289 h 653"/>
                <a:gd name="T16" fmla="*/ 106 w 208"/>
                <a:gd name="T17" fmla="*/ 326 h 653"/>
                <a:gd name="T18" fmla="*/ 125 w 208"/>
                <a:gd name="T19" fmla="*/ 362 h 653"/>
                <a:gd name="T20" fmla="*/ 127 w 208"/>
                <a:gd name="T21" fmla="*/ 380 h 653"/>
                <a:gd name="T22" fmla="*/ 119 w 208"/>
                <a:gd name="T23" fmla="*/ 399 h 653"/>
                <a:gd name="T24" fmla="*/ 86 w 208"/>
                <a:gd name="T25" fmla="*/ 475 h 653"/>
                <a:gd name="T26" fmla="*/ 66 w 208"/>
                <a:gd name="T27" fmla="*/ 507 h 653"/>
                <a:gd name="T28" fmla="*/ 40 w 208"/>
                <a:gd name="T29" fmla="*/ 532 h 653"/>
                <a:gd name="T30" fmla="*/ 7 w 208"/>
                <a:gd name="T31" fmla="*/ 607 h 653"/>
                <a:gd name="T32" fmla="*/ 0 w 208"/>
                <a:gd name="T33" fmla="*/ 651 h 653"/>
                <a:gd name="T34" fmla="*/ 119 w 208"/>
                <a:gd name="T35" fmla="*/ 650 h 653"/>
                <a:gd name="T36" fmla="*/ 151 w 208"/>
                <a:gd name="T37" fmla="*/ 648 h 653"/>
                <a:gd name="T38" fmla="*/ 156 w 208"/>
                <a:gd name="T39" fmla="*/ 645 h 653"/>
                <a:gd name="T40" fmla="*/ 193 w 208"/>
                <a:gd name="T41" fmla="*/ 439 h 653"/>
                <a:gd name="T42" fmla="*/ 202 w 208"/>
                <a:gd name="T43" fmla="*/ 235 h 653"/>
                <a:gd name="T44" fmla="*/ 200 w 208"/>
                <a:gd name="T45" fmla="*/ 140 h 653"/>
                <a:gd name="T46" fmla="*/ 208 w 208"/>
                <a:gd name="T47" fmla="*/ 96 h 653"/>
                <a:gd name="T48" fmla="*/ 153 w 208"/>
                <a:gd name="T49" fmla="*/ 28 h 653"/>
                <a:gd name="T50" fmla="*/ 115 w 208"/>
                <a:gd name="T51"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653">
                  <a:moveTo>
                    <a:pt x="115" y="0"/>
                  </a:moveTo>
                  <a:cubicBezTo>
                    <a:pt x="111" y="0"/>
                    <a:pt x="106" y="1"/>
                    <a:pt x="104" y="4"/>
                  </a:cubicBezTo>
                  <a:cubicBezTo>
                    <a:pt x="102" y="4"/>
                    <a:pt x="101" y="4"/>
                    <a:pt x="100" y="4"/>
                  </a:cubicBezTo>
                  <a:cubicBezTo>
                    <a:pt x="59" y="24"/>
                    <a:pt x="40" y="71"/>
                    <a:pt x="50" y="114"/>
                  </a:cubicBezTo>
                  <a:cubicBezTo>
                    <a:pt x="56" y="139"/>
                    <a:pt x="71" y="160"/>
                    <a:pt x="82" y="182"/>
                  </a:cubicBezTo>
                  <a:cubicBezTo>
                    <a:pt x="88" y="193"/>
                    <a:pt x="93" y="206"/>
                    <a:pt x="89" y="218"/>
                  </a:cubicBezTo>
                  <a:cubicBezTo>
                    <a:pt x="86" y="230"/>
                    <a:pt x="79" y="240"/>
                    <a:pt x="78" y="252"/>
                  </a:cubicBezTo>
                  <a:cubicBezTo>
                    <a:pt x="77" y="265"/>
                    <a:pt x="82" y="278"/>
                    <a:pt x="87" y="289"/>
                  </a:cubicBezTo>
                  <a:cubicBezTo>
                    <a:pt x="94" y="302"/>
                    <a:pt x="100" y="314"/>
                    <a:pt x="106" y="326"/>
                  </a:cubicBezTo>
                  <a:cubicBezTo>
                    <a:pt x="113" y="338"/>
                    <a:pt x="119" y="350"/>
                    <a:pt x="125" y="362"/>
                  </a:cubicBezTo>
                  <a:cubicBezTo>
                    <a:pt x="128" y="368"/>
                    <a:pt x="129" y="373"/>
                    <a:pt x="127" y="380"/>
                  </a:cubicBezTo>
                  <a:cubicBezTo>
                    <a:pt x="125" y="386"/>
                    <a:pt x="122" y="393"/>
                    <a:pt x="119" y="399"/>
                  </a:cubicBezTo>
                  <a:cubicBezTo>
                    <a:pt x="108" y="424"/>
                    <a:pt x="98" y="450"/>
                    <a:pt x="86" y="475"/>
                  </a:cubicBezTo>
                  <a:cubicBezTo>
                    <a:pt x="81" y="486"/>
                    <a:pt x="74" y="497"/>
                    <a:pt x="66" y="507"/>
                  </a:cubicBezTo>
                  <a:cubicBezTo>
                    <a:pt x="58" y="516"/>
                    <a:pt x="48" y="523"/>
                    <a:pt x="40" y="532"/>
                  </a:cubicBezTo>
                  <a:cubicBezTo>
                    <a:pt x="21" y="553"/>
                    <a:pt x="13" y="580"/>
                    <a:pt x="7" y="607"/>
                  </a:cubicBezTo>
                  <a:cubicBezTo>
                    <a:pt x="4" y="622"/>
                    <a:pt x="2" y="636"/>
                    <a:pt x="0" y="651"/>
                  </a:cubicBezTo>
                  <a:cubicBezTo>
                    <a:pt x="40" y="653"/>
                    <a:pt x="80" y="653"/>
                    <a:pt x="119" y="650"/>
                  </a:cubicBezTo>
                  <a:cubicBezTo>
                    <a:pt x="130" y="650"/>
                    <a:pt x="141" y="649"/>
                    <a:pt x="151" y="648"/>
                  </a:cubicBezTo>
                  <a:cubicBezTo>
                    <a:pt x="153" y="648"/>
                    <a:pt x="155" y="647"/>
                    <a:pt x="156" y="645"/>
                  </a:cubicBezTo>
                  <a:cubicBezTo>
                    <a:pt x="157" y="643"/>
                    <a:pt x="186" y="504"/>
                    <a:pt x="193" y="439"/>
                  </a:cubicBezTo>
                  <a:cubicBezTo>
                    <a:pt x="201" y="371"/>
                    <a:pt x="204" y="303"/>
                    <a:pt x="202" y="235"/>
                  </a:cubicBezTo>
                  <a:cubicBezTo>
                    <a:pt x="201" y="203"/>
                    <a:pt x="198" y="171"/>
                    <a:pt x="200" y="140"/>
                  </a:cubicBezTo>
                  <a:cubicBezTo>
                    <a:pt x="201" y="125"/>
                    <a:pt x="204" y="110"/>
                    <a:pt x="208" y="96"/>
                  </a:cubicBezTo>
                  <a:cubicBezTo>
                    <a:pt x="190" y="73"/>
                    <a:pt x="171" y="51"/>
                    <a:pt x="153" y="28"/>
                  </a:cubicBezTo>
                  <a:cubicBezTo>
                    <a:pt x="143" y="16"/>
                    <a:pt x="132" y="0"/>
                    <a:pt x="115" y="0"/>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30">
              <a:extLst>
                <a:ext uri="{FF2B5EF4-FFF2-40B4-BE49-F238E27FC236}">
                  <a16:creationId xmlns:a16="http://schemas.microsoft.com/office/drawing/2014/main" id="{9D879B79-DAEE-4C72-94D7-52B21F2A6FC8}"/>
                </a:ext>
              </a:extLst>
            </p:cNvPr>
            <p:cNvSpPr>
              <a:spLocks/>
            </p:cNvSpPr>
            <p:nvPr/>
          </p:nvSpPr>
          <p:spPr bwMode="auto">
            <a:xfrm>
              <a:off x="2074863" y="1821865"/>
              <a:ext cx="423863" cy="1789113"/>
            </a:xfrm>
            <a:custGeom>
              <a:avLst/>
              <a:gdLst>
                <a:gd name="T0" fmla="*/ 87 w 144"/>
                <a:gd name="T1" fmla="*/ 530 h 609"/>
                <a:gd name="T2" fmla="*/ 105 w 144"/>
                <a:gd name="T3" fmla="*/ 445 h 609"/>
                <a:gd name="T4" fmla="*/ 97 w 144"/>
                <a:gd name="T5" fmla="*/ 403 h 609"/>
                <a:gd name="T6" fmla="*/ 89 w 144"/>
                <a:gd name="T7" fmla="*/ 360 h 609"/>
                <a:gd name="T8" fmla="*/ 96 w 144"/>
                <a:gd name="T9" fmla="*/ 319 h 609"/>
                <a:gd name="T10" fmla="*/ 116 w 144"/>
                <a:gd name="T11" fmla="*/ 285 h 609"/>
                <a:gd name="T12" fmla="*/ 121 w 144"/>
                <a:gd name="T13" fmla="*/ 243 h 609"/>
                <a:gd name="T14" fmla="*/ 114 w 144"/>
                <a:gd name="T15" fmla="*/ 198 h 609"/>
                <a:gd name="T16" fmla="*/ 121 w 144"/>
                <a:gd name="T17" fmla="*/ 155 h 609"/>
                <a:gd name="T18" fmla="*/ 134 w 144"/>
                <a:gd name="T19" fmla="*/ 115 h 609"/>
                <a:gd name="T20" fmla="*/ 133 w 144"/>
                <a:gd name="T21" fmla="*/ 95 h 609"/>
                <a:gd name="T22" fmla="*/ 124 w 144"/>
                <a:gd name="T23" fmla="*/ 78 h 609"/>
                <a:gd name="T24" fmla="*/ 122 w 144"/>
                <a:gd name="T25" fmla="*/ 61 h 609"/>
                <a:gd name="T26" fmla="*/ 132 w 144"/>
                <a:gd name="T27" fmla="*/ 37 h 609"/>
                <a:gd name="T28" fmla="*/ 144 w 144"/>
                <a:gd name="T29" fmla="*/ 5 h 609"/>
                <a:gd name="T30" fmla="*/ 97 w 144"/>
                <a:gd name="T31" fmla="*/ 6 h 609"/>
                <a:gd name="T32" fmla="*/ 56 w 144"/>
                <a:gd name="T33" fmla="*/ 35 h 609"/>
                <a:gd name="T34" fmla="*/ 8 w 144"/>
                <a:gd name="T35" fmla="*/ 131 h 609"/>
                <a:gd name="T36" fmla="*/ 8 w 144"/>
                <a:gd name="T37" fmla="*/ 257 h 609"/>
                <a:gd name="T38" fmla="*/ 30 w 144"/>
                <a:gd name="T39" fmla="*/ 519 h 609"/>
                <a:gd name="T40" fmla="*/ 32 w 144"/>
                <a:gd name="T41" fmla="*/ 583 h 609"/>
                <a:gd name="T42" fmla="*/ 30 w 144"/>
                <a:gd name="T43" fmla="*/ 609 h 609"/>
                <a:gd name="T44" fmla="*/ 40 w 144"/>
                <a:gd name="T45" fmla="*/ 600 h 609"/>
                <a:gd name="T46" fmla="*/ 87 w 144"/>
                <a:gd name="T47" fmla="*/ 53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609">
                  <a:moveTo>
                    <a:pt x="87" y="530"/>
                  </a:moveTo>
                  <a:cubicBezTo>
                    <a:pt x="99" y="504"/>
                    <a:pt x="107" y="474"/>
                    <a:pt x="105" y="445"/>
                  </a:cubicBezTo>
                  <a:cubicBezTo>
                    <a:pt x="104" y="430"/>
                    <a:pt x="101" y="417"/>
                    <a:pt x="97" y="403"/>
                  </a:cubicBezTo>
                  <a:cubicBezTo>
                    <a:pt x="93" y="389"/>
                    <a:pt x="89" y="375"/>
                    <a:pt x="89" y="360"/>
                  </a:cubicBezTo>
                  <a:cubicBezTo>
                    <a:pt x="89" y="346"/>
                    <a:pt x="91" y="332"/>
                    <a:pt x="96" y="319"/>
                  </a:cubicBezTo>
                  <a:cubicBezTo>
                    <a:pt x="101" y="307"/>
                    <a:pt x="110" y="297"/>
                    <a:pt x="116" y="285"/>
                  </a:cubicBezTo>
                  <a:cubicBezTo>
                    <a:pt x="123" y="271"/>
                    <a:pt x="123" y="258"/>
                    <a:pt x="121" y="243"/>
                  </a:cubicBezTo>
                  <a:cubicBezTo>
                    <a:pt x="118" y="228"/>
                    <a:pt x="114" y="214"/>
                    <a:pt x="114" y="198"/>
                  </a:cubicBezTo>
                  <a:cubicBezTo>
                    <a:pt x="114" y="184"/>
                    <a:pt x="117" y="169"/>
                    <a:pt x="121" y="155"/>
                  </a:cubicBezTo>
                  <a:cubicBezTo>
                    <a:pt x="126" y="142"/>
                    <a:pt x="132" y="129"/>
                    <a:pt x="134" y="115"/>
                  </a:cubicBezTo>
                  <a:cubicBezTo>
                    <a:pt x="134" y="109"/>
                    <a:pt x="134" y="102"/>
                    <a:pt x="133" y="95"/>
                  </a:cubicBezTo>
                  <a:cubicBezTo>
                    <a:pt x="131" y="89"/>
                    <a:pt x="127" y="83"/>
                    <a:pt x="124" y="78"/>
                  </a:cubicBezTo>
                  <a:cubicBezTo>
                    <a:pt x="121" y="72"/>
                    <a:pt x="120" y="68"/>
                    <a:pt x="122" y="61"/>
                  </a:cubicBezTo>
                  <a:cubicBezTo>
                    <a:pt x="125" y="53"/>
                    <a:pt x="129" y="45"/>
                    <a:pt x="132" y="37"/>
                  </a:cubicBezTo>
                  <a:cubicBezTo>
                    <a:pt x="136" y="27"/>
                    <a:pt x="140" y="16"/>
                    <a:pt x="144" y="5"/>
                  </a:cubicBezTo>
                  <a:cubicBezTo>
                    <a:pt x="129" y="1"/>
                    <a:pt x="113" y="0"/>
                    <a:pt x="97" y="6"/>
                  </a:cubicBezTo>
                  <a:cubicBezTo>
                    <a:pt x="81" y="12"/>
                    <a:pt x="67" y="22"/>
                    <a:pt x="56" y="35"/>
                  </a:cubicBezTo>
                  <a:cubicBezTo>
                    <a:pt x="31" y="62"/>
                    <a:pt x="14" y="96"/>
                    <a:pt x="8" y="131"/>
                  </a:cubicBezTo>
                  <a:cubicBezTo>
                    <a:pt x="0" y="173"/>
                    <a:pt x="5" y="215"/>
                    <a:pt x="8" y="257"/>
                  </a:cubicBezTo>
                  <a:cubicBezTo>
                    <a:pt x="16" y="345"/>
                    <a:pt x="23" y="432"/>
                    <a:pt x="30" y="519"/>
                  </a:cubicBezTo>
                  <a:cubicBezTo>
                    <a:pt x="31" y="540"/>
                    <a:pt x="33" y="562"/>
                    <a:pt x="32" y="583"/>
                  </a:cubicBezTo>
                  <a:cubicBezTo>
                    <a:pt x="32" y="592"/>
                    <a:pt x="31" y="601"/>
                    <a:pt x="30" y="609"/>
                  </a:cubicBezTo>
                  <a:cubicBezTo>
                    <a:pt x="34" y="606"/>
                    <a:pt x="37" y="603"/>
                    <a:pt x="40" y="600"/>
                  </a:cubicBezTo>
                  <a:cubicBezTo>
                    <a:pt x="58" y="579"/>
                    <a:pt x="75" y="556"/>
                    <a:pt x="87" y="530"/>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31">
              <a:extLst>
                <a:ext uri="{FF2B5EF4-FFF2-40B4-BE49-F238E27FC236}">
                  <a16:creationId xmlns:a16="http://schemas.microsoft.com/office/drawing/2014/main" id="{8A6BC2CD-EC69-49AE-B71A-F8CE7D8860A0}"/>
                </a:ext>
              </a:extLst>
            </p:cNvPr>
            <p:cNvSpPr>
              <a:spLocks/>
            </p:cNvSpPr>
            <p:nvPr/>
          </p:nvSpPr>
          <p:spPr bwMode="auto">
            <a:xfrm>
              <a:off x="2962276" y="1845677"/>
              <a:ext cx="1079500" cy="2362200"/>
            </a:xfrm>
            <a:custGeom>
              <a:avLst/>
              <a:gdLst>
                <a:gd name="T0" fmla="*/ 360 w 367"/>
                <a:gd name="T1" fmla="*/ 444 h 804"/>
                <a:gd name="T2" fmla="*/ 326 w 367"/>
                <a:gd name="T3" fmla="*/ 345 h 804"/>
                <a:gd name="T4" fmla="*/ 311 w 367"/>
                <a:gd name="T5" fmla="*/ 325 h 804"/>
                <a:gd name="T6" fmla="*/ 302 w 367"/>
                <a:gd name="T7" fmla="*/ 299 h 804"/>
                <a:gd name="T8" fmla="*/ 295 w 367"/>
                <a:gd name="T9" fmla="*/ 250 h 804"/>
                <a:gd name="T10" fmla="*/ 251 w 367"/>
                <a:gd name="T11" fmla="*/ 167 h 804"/>
                <a:gd name="T12" fmla="*/ 212 w 367"/>
                <a:gd name="T13" fmla="*/ 134 h 804"/>
                <a:gd name="T14" fmla="*/ 185 w 367"/>
                <a:gd name="T15" fmla="*/ 91 h 804"/>
                <a:gd name="T16" fmla="*/ 132 w 367"/>
                <a:gd name="T17" fmla="*/ 8 h 804"/>
                <a:gd name="T18" fmla="*/ 91 w 367"/>
                <a:gd name="T19" fmla="*/ 5 h 804"/>
                <a:gd name="T20" fmla="*/ 38 w 367"/>
                <a:gd name="T21" fmla="*/ 32 h 804"/>
                <a:gd name="T22" fmla="*/ 12 w 367"/>
                <a:gd name="T23" fmla="*/ 60 h 804"/>
                <a:gd name="T24" fmla="*/ 2 w 367"/>
                <a:gd name="T25" fmla="*/ 107 h 804"/>
                <a:gd name="T26" fmla="*/ 16 w 367"/>
                <a:gd name="T27" fmla="*/ 160 h 804"/>
                <a:gd name="T28" fmla="*/ 40 w 367"/>
                <a:gd name="T29" fmla="*/ 210 h 804"/>
                <a:gd name="T30" fmla="*/ 71 w 367"/>
                <a:gd name="T31" fmla="*/ 256 h 804"/>
                <a:gd name="T32" fmla="*/ 97 w 367"/>
                <a:gd name="T33" fmla="*/ 305 h 804"/>
                <a:gd name="T34" fmla="*/ 114 w 367"/>
                <a:gd name="T35" fmla="*/ 359 h 804"/>
                <a:gd name="T36" fmla="*/ 181 w 367"/>
                <a:gd name="T37" fmla="*/ 433 h 804"/>
                <a:gd name="T38" fmla="*/ 193 w 367"/>
                <a:gd name="T39" fmla="*/ 467 h 804"/>
                <a:gd name="T40" fmla="*/ 143 w 367"/>
                <a:gd name="T41" fmla="*/ 511 h 804"/>
                <a:gd name="T42" fmla="*/ 127 w 367"/>
                <a:gd name="T43" fmla="*/ 533 h 804"/>
                <a:gd name="T44" fmla="*/ 125 w 367"/>
                <a:gd name="T45" fmla="*/ 546 h 804"/>
                <a:gd name="T46" fmla="*/ 118 w 367"/>
                <a:gd name="T47" fmla="*/ 559 h 804"/>
                <a:gd name="T48" fmla="*/ 98 w 367"/>
                <a:gd name="T49" fmla="*/ 580 h 804"/>
                <a:gd name="T50" fmla="*/ 82 w 367"/>
                <a:gd name="T51" fmla="*/ 607 h 804"/>
                <a:gd name="T52" fmla="*/ 48 w 367"/>
                <a:gd name="T53" fmla="*/ 666 h 804"/>
                <a:gd name="T54" fmla="*/ 16 w 367"/>
                <a:gd name="T55" fmla="*/ 732 h 804"/>
                <a:gd name="T56" fmla="*/ 19 w 367"/>
                <a:gd name="T57" fmla="*/ 743 h 804"/>
                <a:gd name="T58" fmla="*/ 117 w 367"/>
                <a:gd name="T59" fmla="*/ 803 h 804"/>
                <a:gd name="T60" fmla="*/ 124 w 367"/>
                <a:gd name="T61" fmla="*/ 802 h 804"/>
                <a:gd name="T62" fmla="*/ 280 w 367"/>
                <a:gd name="T63" fmla="*/ 639 h 804"/>
                <a:gd name="T64" fmla="*/ 347 w 367"/>
                <a:gd name="T65" fmla="*/ 551 h 804"/>
                <a:gd name="T66" fmla="*/ 364 w 367"/>
                <a:gd name="T67" fmla="*/ 501 h 804"/>
                <a:gd name="T68" fmla="*/ 360 w 367"/>
                <a:gd name="T69" fmla="*/ 44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804">
                  <a:moveTo>
                    <a:pt x="360" y="444"/>
                  </a:moveTo>
                  <a:cubicBezTo>
                    <a:pt x="353" y="411"/>
                    <a:pt x="346" y="373"/>
                    <a:pt x="326" y="345"/>
                  </a:cubicBezTo>
                  <a:cubicBezTo>
                    <a:pt x="321" y="338"/>
                    <a:pt x="315" y="332"/>
                    <a:pt x="311" y="325"/>
                  </a:cubicBezTo>
                  <a:cubicBezTo>
                    <a:pt x="306" y="317"/>
                    <a:pt x="303" y="308"/>
                    <a:pt x="302" y="299"/>
                  </a:cubicBezTo>
                  <a:cubicBezTo>
                    <a:pt x="299" y="283"/>
                    <a:pt x="298" y="266"/>
                    <a:pt x="295" y="250"/>
                  </a:cubicBezTo>
                  <a:cubicBezTo>
                    <a:pt x="289" y="218"/>
                    <a:pt x="277" y="188"/>
                    <a:pt x="251" y="167"/>
                  </a:cubicBezTo>
                  <a:cubicBezTo>
                    <a:pt x="237" y="157"/>
                    <a:pt x="224" y="147"/>
                    <a:pt x="212" y="134"/>
                  </a:cubicBezTo>
                  <a:cubicBezTo>
                    <a:pt x="201" y="121"/>
                    <a:pt x="192" y="106"/>
                    <a:pt x="185" y="91"/>
                  </a:cubicBezTo>
                  <a:cubicBezTo>
                    <a:pt x="171" y="62"/>
                    <a:pt x="164" y="25"/>
                    <a:pt x="132" y="8"/>
                  </a:cubicBezTo>
                  <a:cubicBezTo>
                    <a:pt x="119" y="1"/>
                    <a:pt x="105" y="0"/>
                    <a:pt x="91" y="5"/>
                  </a:cubicBezTo>
                  <a:cubicBezTo>
                    <a:pt x="81" y="8"/>
                    <a:pt x="46" y="26"/>
                    <a:pt x="38" y="32"/>
                  </a:cubicBezTo>
                  <a:cubicBezTo>
                    <a:pt x="24" y="42"/>
                    <a:pt x="16" y="53"/>
                    <a:pt x="12" y="60"/>
                  </a:cubicBezTo>
                  <a:cubicBezTo>
                    <a:pt x="4" y="74"/>
                    <a:pt x="0" y="91"/>
                    <a:pt x="2" y="107"/>
                  </a:cubicBezTo>
                  <a:cubicBezTo>
                    <a:pt x="4" y="125"/>
                    <a:pt x="10" y="143"/>
                    <a:pt x="16" y="160"/>
                  </a:cubicBezTo>
                  <a:cubicBezTo>
                    <a:pt x="22" y="178"/>
                    <a:pt x="30" y="195"/>
                    <a:pt x="40" y="210"/>
                  </a:cubicBezTo>
                  <a:cubicBezTo>
                    <a:pt x="50" y="226"/>
                    <a:pt x="61" y="241"/>
                    <a:pt x="71" y="256"/>
                  </a:cubicBezTo>
                  <a:cubicBezTo>
                    <a:pt x="81" y="272"/>
                    <a:pt x="90" y="288"/>
                    <a:pt x="97" y="305"/>
                  </a:cubicBezTo>
                  <a:cubicBezTo>
                    <a:pt x="105" y="323"/>
                    <a:pt x="108" y="341"/>
                    <a:pt x="114" y="359"/>
                  </a:cubicBezTo>
                  <a:cubicBezTo>
                    <a:pt x="126" y="392"/>
                    <a:pt x="149" y="418"/>
                    <a:pt x="181" y="433"/>
                  </a:cubicBezTo>
                  <a:cubicBezTo>
                    <a:pt x="182" y="445"/>
                    <a:pt x="186" y="457"/>
                    <a:pt x="193" y="467"/>
                  </a:cubicBezTo>
                  <a:cubicBezTo>
                    <a:pt x="176" y="482"/>
                    <a:pt x="160" y="496"/>
                    <a:pt x="143" y="511"/>
                  </a:cubicBezTo>
                  <a:cubicBezTo>
                    <a:pt x="137" y="517"/>
                    <a:pt x="130" y="524"/>
                    <a:pt x="127" y="533"/>
                  </a:cubicBezTo>
                  <a:cubicBezTo>
                    <a:pt x="126" y="537"/>
                    <a:pt x="126" y="542"/>
                    <a:pt x="125" y="546"/>
                  </a:cubicBezTo>
                  <a:cubicBezTo>
                    <a:pt x="124" y="551"/>
                    <a:pt x="122" y="555"/>
                    <a:pt x="118" y="559"/>
                  </a:cubicBezTo>
                  <a:cubicBezTo>
                    <a:pt x="111" y="566"/>
                    <a:pt x="104" y="572"/>
                    <a:pt x="98" y="580"/>
                  </a:cubicBezTo>
                  <a:cubicBezTo>
                    <a:pt x="92" y="588"/>
                    <a:pt x="87" y="598"/>
                    <a:pt x="82" y="607"/>
                  </a:cubicBezTo>
                  <a:cubicBezTo>
                    <a:pt x="70" y="626"/>
                    <a:pt x="59" y="646"/>
                    <a:pt x="48" y="666"/>
                  </a:cubicBezTo>
                  <a:cubicBezTo>
                    <a:pt x="37" y="688"/>
                    <a:pt x="28" y="710"/>
                    <a:pt x="16" y="732"/>
                  </a:cubicBezTo>
                  <a:cubicBezTo>
                    <a:pt x="12" y="739"/>
                    <a:pt x="17" y="742"/>
                    <a:pt x="19" y="743"/>
                  </a:cubicBezTo>
                  <a:cubicBezTo>
                    <a:pt x="50" y="765"/>
                    <a:pt x="84" y="783"/>
                    <a:pt x="117" y="803"/>
                  </a:cubicBezTo>
                  <a:cubicBezTo>
                    <a:pt x="119" y="804"/>
                    <a:pt x="122" y="804"/>
                    <a:pt x="124" y="802"/>
                  </a:cubicBezTo>
                  <a:cubicBezTo>
                    <a:pt x="178" y="750"/>
                    <a:pt x="232" y="697"/>
                    <a:pt x="280" y="639"/>
                  </a:cubicBezTo>
                  <a:cubicBezTo>
                    <a:pt x="304" y="611"/>
                    <a:pt x="328" y="582"/>
                    <a:pt x="347" y="551"/>
                  </a:cubicBezTo>
                  <a:cubicBezTo>
                    <a:pt x="356" y="535"/>
                    <a:pt x="362" y="519"/>
                    <a:pt x="364" y="501"/>
                  </a:cubicBezTo>
                  <a:cubicBezTo>
                    <a:pt x="367" y="482"/>
                    <a:pt x="364" y="463"/>
                    <a:pt x="360" y="444"/>
                  </a:cubicBezTo>
                  <a:close/>
                </a:path>
              </a:pathLst>
            </a:custGeom>
            <a:solidFill>
              <a:srgbClr val="6D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32">
              <a:extLst>
                <a:ext uri="{FF2B5EF4-FFF2-40B4-BE49-F238E27FC236}">
                  <a16:creationId xmlns:a16="http://schemas.microsoft.com/office/drawing/2014/main" id="{2C007BA0-3C6D-4F17-BC75-ABD0256E3A02}"/>
                </a:ext>
              </a:extLst>
            </p:cNvPr>
            <p:cNvSpPr>
              <a:spLocks/>
            </p:cNvSpPr>
            <p:nvPr/>
          </p:nvSpPr>
          <p:spPr bwMode="auto">
            <a:xfrm>
              <a:off x="2505076" y="1269415"/>
              <a:ext cx="457200" cy="835025"/>
            </a:xfrm>
            <a:custGeom>
              <a:avLst/>
              <a:gdLst>
                <a:gd name="T0" fmla="*/ 138 w 156"/>
                <a:gd name="T1" fmla="*/ 117 h 284"/>
                <a:gd name="T2" fmla="*/ 135 w 156"/>
                <a:gd name="T3" fmla="*/ 78 h 284"/>
                <a:gd name="T4" fmla="*/ 137 w 156"/>
                <a:gd name="T5" fmla="*/ 40 h 284"/>
                <a:gd name="T6" fmla="*/ 130 w 156"/>
                <a:gd name="T7" fmla="*/ 8 h 284"/>
                <a:gd name="T8" fmla="*/ 119 w 156"/>
                <a:gd name="T9" fmla="*/ 1 h 284"/>
                <a:gd name="T10" fmla="*/ 105 w 156"/>
                <a:gd name="T11" fmla="*/ 6 h 284"/>
                <a:gd name="T12" fmla="*/ 92 w 156"/>
                <a:gd name="T13" fmla="*/ 18 h 284"/>
                <a:gd name="T14" fmla="*/ 79 w 156"/>
                <a:gd name="T15" fmla="*/ 33 h 284"/>
                <a:gd name="T16" fmla="*/ 52 w 156"/>
                <a:gd name="T17" fmla="*/ 61 h 284"/>
                <a:gd name="T18" fmla="*/ 26 w 156"/>
                <a:gd name="T19" fmla="*/ 89 h 284"/>
                <a:gd name="T20" fmla="*/ 7 w 156"/>
                <a:gd name="T21" fmla="*/ 116 h 284"/>
                <a:gd name="T22" fmla="*/ 3 w 156"/>
                <a:gd name="T23" fmla="*/ 126 h 284"/>
                <a:gd name="T24" fmla="*/ 0 w 156"/>
                <a:gd name="T25" fmla="*/ 201 h 284"/>
                <a:gd name="T26" fmla="*/ 1 w 156"/>
                <a:gd name="T27" fmla="*/ 240 h 284"/>
                <a:gd name="T28" fmla="*/ 2 w 156"/>
                <a:gd name="T29" fmla="*/ 260 h 284"/>
                <a:gd name="T30" fmla="*/ 5 w 156"/>
                <a:gd name="T31" fmla="*/ 275 h 284"/>
                <a:gd name="T32" fmla="*/ 31 w 156"/>
                <a:gd name="T33" fmla="*/ 283 h 284"/>
                <a:gd name="T34" fmla="*/ 67 w 156"/>
                <a:gd name="T35" fmla="*/ 277 h 284"/>
                <a:gd name="T36" fmla="*/ 125 w 156"/>
                <a:gd name="T37" fmla="*/ 246 h 284"/>
                <a:gd name="T38" fmla="*/ 138 w 156"/>
                <a:gd name="T39" fmla="*/ 11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284">
                  <a:moveTo>
                    <a:pt x="138" y="117"/>
                  </a:moveTo>
                  <a:cubicBezTo>
                    <a:pt x="136" y="104"/>
                    <a:pt x="134" y="91"/>
                    <a:pt x="135" y="78"/>
                  </a:cubicBezTo>
                  <a:cubicBezTo>
                    <a:pt x="135" y="65"/>
                    <a:pt x="137" y="53"/>
                    <a:pt x="137" y="40"/>
                  </a:cubicBezTo>
                  <a:cubicBezTo>
                    <a:pt x="138" y="29"/>
                    <a:pt x="137" y="17"/>
                    <a:pt x="130" y="8"/>
                  </a:cubicBezTo>
                  <a:cubicBezTo>
                    <a:pt x="127" y="5"/>
                    <a:pt x="123" y="2"/>
                    <a:pt x="119" y="1"/>
                  </a:cubicBezTo>
                  <a:cubicBezTo>
                    <a:pt x="113" y="0"/>
                    <a:pt x="109" y="2"/>
                    <a:pt x="105" y="6"/>
                  </a:cubicBezTo>
                  <a:cubicBezTo>
                    <a:pt x="100" y="9"/>
                    <a:pt x="96" y="14"/>
                    <a:pt x="92" y="18"/>
                  </a:cubicBezTo>
                  <a:cubicBezTo>
                    <a:pt x="88" y="23"/>
                    <a:pt x="83" y="28"/>
                    <a:pt x="79" y="33"/>
                  </a:cubicBezTo>
                  <a:cubicBezTo>
                    <a:pt x="70" y="42"/>
                    <a:pt x="61" y="52"/>
                    <a:pt x="52" y="61"/>
                  </a:cubicBezTo>
                  <a:cubicBezTo>
                    <a:pt x="43" y="71"/>
                    <a:pt x="34" y="80"/>
                    <a:pt x="26" y="89"/>
                  </a:cubicBezTo>
                  <a:cubicBezTo>
                    <a:pt x="19" y="98"/>
                    <a:pt x="12" y="106"/>
                    <a:pt x="7" y="116"/>
                  </a:cubicBezTo>
                  <a:cubicBezTo>
                    <a:pt x="6" y="117"/>
                    <a:pt x="3" y="124"/>
                    <a:pt x="3" y="126"/>
                  </a:cubicBezTo>
                  <a:cubicBezTo>
                    <a:pt x="1" y="135"/>
                    <a:pt x="0" y="179"/>
                    <a:pt x="0" y="201"/>
                  </a:cubicBezTo>
                  <a:cubicBezTo>
                    <a:pt x="0" y="214"/>
                    <a:pt x="0" y="227"/>
                    <a:pt x="1" y="240"/>
                  </a:cubicBezTo>
                  <a:cubicBezTo>
                    <a:pt x="1" y="247"/>
                    <a:pt x="1" y="254"/>
                    <a:pt x="2" y="260"/>
                  </a:cubicBezTo>
                  <a:cubicBezTo>
                    <a:pt x="2" y="265"/>
                    <a:pt x="2" y="271"/>
                    <a:pt x="5" y="275"/>
                  </a:cubicBezTo>
                  <a:cubicBezTo>
                    <a:pt x="10" y="284"/>
                    <a:pt x="21" y="284"/>
                    <a:pt x="31" y="283"/>
                  </a:cubicBezTo>
                  <a:cubicBezTo>
                    <a:pt x="43" y="282"/>
                    <a:pt x="55" y="280"/>
                    <a:pt x="67" y="277"/>
                  </a:cubicBezTo>
                  <a:cubicBezTo>
                    <a:pt x="89" y="272"/>
                    <a:pt x="111" y="263"/>
                    <a:pt x="125" y="246"/>
                  </a:cubicBezTo>
                  <a:cubicBezTo>
                    <a:pt x="156" y="210"/>
                    <a:pt x="144" y="159"/>
                    <a:pt x="138" y="117"/>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33">
              <a:extLst>
                <a:ext uri="{FF2B5EF4-FFF2-40B4-BE49-F238E27FC236}">
                  <a16:creationId xmlns:a16="http://schemas.microsoft.com/office/drawing/2014/main" id="{43A4DE47-E1B8-44C3-83F4-8286AE05E271}"/>
                </a:ext>
              </a:extLst>
            </p:cNvPr>
            <p:cNvSpPr>
              <a:spLocks/>
            </p:cNvSpPr>
            <p:nvPr/>
          </p:nvSpPr>
          <p:spPr bwMode="auto">
            <a:xfrm>
              <a:off x="2505076" y="1517065"/>
              <a:ext cx="346075" cy="373063"/>
            </a:xfrm>
            <a:custGeom>
              <a:avLst/>
              <a:gdLst>
                <a:gd name="T0" fmla="*/ 16 w 118"/>
                <a:gd name="T1" fmla="*/ 124 h 127"/>
                <a:gd name="T2" fmla="*/ 37 w 118"/>
                <a:gd name="T3" fmla="*/ 116 h 127"/>
                <a:gd name="T4" fmla="*/ 74 w 118"/>
                <a:gd name="T5" fmla="*/ 96 h 127"/>
                <a:gd name="T6" fmla="*/ 97 w 118"/>
                <a:gd name="T7" fmla="*/ 64 h 127"/>
                <a:gd name="T8" fmla="*/ 103 w 118"/>
                <a:gd name="T9" fmla="*/ 43 h 127"/>
                <a:gd name="T10" fmla="*/ 113 w 118"/>
                <a:gd name="T11" fmla="*/ 26 h 127"/>
                <a:gd name="T12" fmla="*/ 117 w 118"/>
                <a:gd name="T13" fmla="*/ 10 h 127"/>
                <a:gd name="T14" fmla="*/ 107 w 118"/>
                <a:gd name="T15" fmla="*/ 0 h 127"/>
                <a:gd name="T16" fmla="*/ 89 w 118"/>
                <a:gd name="T17" fmla="*/ 10 h 127"/>
                <a:gd name="T18" fmla="*/ 70 w 118"/>
                <a:gd name="T19" fmla="*/ 23 h 127"/>
                <a:gd name="T20" fmla="*/ 48 w 118"/>
                <a:gd name="T21" fmla="*/ 35 h 127"/>
                <a:gd name="T22" fmla="*/ 23 w 118"/>
                <a:gd name="T23" fmla="*/ 42 h 127"/>
                <a:gd name="T24" fmla="*/ 2 w 118"/>
                <a:gd name="T25" fmla="*/ 49 h 127"/>
                <a:gd name="T26" fmla="*/ 0 w 118"/>
                <a:gd name="T27" fmla="*/ 117 h 127"/>
                <a:gd name="T28" fmla="*/ 0 w 118"/>
                <a:gd name="T29" fmla="*/ 126 h 127"/>
                <a:gd name="T30" fmla="*/ 16 w 118"/>
                <a:gd name="T31"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7">
                  <a:moveTo>
                    <a:pt x="16" y="124"/>
                  </a:moveTo>
                  <a:cubicBezTo>
                    <a:pt x="23" y="121"/>
                    <a:pt x="30" y="119"/>
                    <a:pt x="37" y="116"/>
                  </a:cubicBezTo>
                  <a:cubicBezTo>
                    <a:pt x="51" y="111"/>
                    <a:pt x="63" y="105"/>
                    <a:pt x="74" y="96"/>
                  </a:cubicBezTo>
                  <a:cubicBezTo>
                    <a:pt x="84" y="87"/>
                    <a:pt x="93" y="76"/>
                    <a:pt x="97" y="64"/>
                  </a:cubicBezTo>
                  <a:cubicBezTo>
                    <a:pt x="99" y="57"/>
                    <a:pt x="100" y="50"/>
                    <a:pt x="103" y="43"/>
                  </a:cubicBezTo>
                  <a:cubicBezTo>
                    <a:pt x="105" y="37"/>
                    <a:pt x="109" y="32"/>
                    <a:pt x="113" y="26"/>
                  </a:cubicBezTo>
                  <a:cubicBezTo>
                    <a:pt x="116" y="21"/>
                    <a:pt x="118" y="15"/>
                    <a:pt x="117" y="10"/>
                  </a:cubicBezTo>
                  <a:cubicBezTo>
                    <a:pt x="116" y="5"/>
                    <a:pt x="113" y="0"/>
                    <a:pt x="107" y="0"/>
                  </a:cubicBezTo>
                  <a:cubicBezTo>
                    <a:pt x="101" y="0"/>
                    <a:pt x="95" y="6"/>
                    <a:pt x="89" y="10"/>
                  </a:cubicBezTo>
                  <a:cubicBezTo>
                    <a:pt x="83" y="14"/>
                    <a:pt x="77" y="19"/>
                    <a:pt x="70" y="23"/>
                  </a:cubicBezTo>
                  <a:cubicBezTo>
                    <a:pt x="63" y="27"/>
                    <a:pt x="56" y="31"/>
                    <a:pt x="48" y="35"/>
                  </a:cubicBezTo>
                  <a:cubicBezTo>
                    <a:pt x="40" y="38"/>
                    <a:pt x="32" y="40"/>
                    <a:pt x="23" y="42"/>
                  </a:cubicBezTo>
                  <a:cubicBezTo>
                    <a:pt x="17" y="43"/>
                    <a:pt x="9" y="45"/>
                    <a:pt x="2" y="49"/>
                  </a:cubicBezTo>
                  <a:cubicBezTo>
                    <a:pt x="1" y="64"/>
                    <a:pt x="0" y="98"/>
                    <a:pt x="0" y="117"/>
                  </a:cubicBezTo>
                  <a:cubicBezTo>
                    <a:pt x="0" y="120"/>
                    <a:pt x="0" y="123"/>
                    <a:pt x="0" y="126"/>
                  </a:cubicBezTo>
                  <a:cubicBezTo>
                    <a:pt x="6" y="127"/>
                    <a:pt x="11" y="125"/>
                    <a:pt x="16" y="124"/>
                  </a:cubicBezTo>
                  <a:close/>
                </a:path>
              </a:pathLst>
            </a:custGeom>
            <a:solidFill>
              <a:srgbClr val="B9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34">
              <a:extLst>
                <a:ext uri="{FF2B5EF4-FFF2-40B4-BE49-F238E27FC236}">
                  <a16:creationId xmlns:a16="http://schemas.microsoft.com/office/drawing/2014/main" id="{FFB54831-D824-4716-9546-56BA9370907B}"/>
                </a:ext>
              </a:extLst>
            </p:cNvPr>
            <p:cNvSpPr>
              <a:spLocks/>
            </p:cNvSpPr>
            <p:nvPr/>
          </p:nvSpPr>
          <p:spPr bwMode="auto">
            <a:xfrm>
              <a:off x="2305051" y="810627"/>
              <a:ext cx="619125" cy="942975"/>
            </a:xfrm>
            <a:custGeom>
              <a:avLst/>
              <a:gdLst>
                <a:gd name="T0" fmla="*/ 197 w 211"/>
                <a:gd name="T1" fmla="*/ 53 h 321"/>
                <a:gd name="T2" fmla="*/ 149 w 211"/>
                <a:gd name="T3" fmla="*/ 10 h 321"/>
                <a:gd name="T4" fmla="*/ 84 w 211"/>
                <a:gd name="T5" fmla="*/ 10 h 321"/>
                <a:gd name="T6" fmla="*/ 16 w 211"/>
                <a:gd name="T7" fmla="*/ 56 h 321"/>
                <a:gd name="T8" fmla="*/ 2 w 211"/>
                <a:gd name="T9" fmla="*/ 93 h 321"/>
                <a:gd name="T10" fmla="*/ 9 w 211"/>
                <a:gd name="T11" fmla="*/ 138 h 321"/>
                <a:gd name="T12" fmla="*/ 41 w 211"/>
                <a:gd name="T13" fmla="*/ 233 h 321"/>
                <a:gd name="T14" fmla="*/ 84 w 211"/>
                <a:gd name="T15" fmla="*/ 306 h 321"/>
                <a:gd name="T16" fmla="*/ 155 w 211"/>
                <a:gd name="T17" fmla="*/ 284 h 321"/>
                <a:gd name="T18" fmla="*/ 207 w 211"/>
                <a:gd name="T19" fmla="*/ 140 h 321"/>
                <a:gd name="T20" fmla="*/ 197 w 211"/>
                <a:gd name="T21" fmla="*/ 5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21">
                  <a:moveTo>
                    <a:pt x="197" y="53"/>
                  </a:moveTo>
                  <a:cubicBezTo>
                    <a:pt x="188" y="33"/>
                    <a:pt x="168" y="20"/>
                    <a:pt x="149" y="10"/>
                  </a:cubicBezTo>
                  <a:cubicBezTo>
                    <a:pt x="128" y="0"/>
                    <a:pt x="103" y="3"/>
                    <a:pt x="84" y="10"/>
                  </a:cubicBezTo>
                  <a:cubicBezTo>
                    <a:pt x="58" y="19"/>
                    <a:pt x="32" y="33"/>
                    <a:pt x="16" y="56"/>
                  </a:cubicBezTo>
                  <a:cubicBezTo>
                    <a:pt x="9" y="67"/>
                    <a:pt x="3" y="80"/>
                    <a:pt x="2" y="93"/>
                  </a:cubicBezTo>
                  <a:cubicBezTo>
                    <a:pt x="0" y="108"/>
                    <a:pt x="4" y="123"/>
                    <a:pt x="9" y="138"/>
                  </a:cubicBezTo>
                  <a:cubicBezTo>
                    <a:pt x="19" y="169"/>
                    <a:pt x="30" y="201"/>
                    <a:pt x="41" y="233"/>
                  </a:cubicBezTo>
                  <a:cubicBezTo>
                    <a:pt x="50" y="259"/>
                    <a:pt x="57" y="292"/>
                    <a:pt x="84" y="306"/>
                  </a:cubicBezTo>
                  <a:cubicBezTo>
                    <a:pt x="110" y="321"/>
                    <a:pt x="137" y="304"/>
                    <a:pt x="155" y="284"/>
                  </a:cubicBezTo>
                  <a:cubicBezTo>
                    <a:pt x="191" y="246"/>
                    <a:pt x="201" y="191"/>
                    <a:pt x="207" y="140"/>
                  </a:cubicBezTo>
                  <a:cubicBezTo>
                    <a:pt x="210" y="111"/>
                    <a:pt x="211" y="80"/>
                    <a:pt x="197" y="53"/>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35">
              <a:extLst>
                <a:ext uri="{FF2B5EF4-FFF2-40B4-BE49-F238E27FC236}">
                  <a16:creationId xmlns:a16="http://schemas.microsoft.com/office/drawing/2014/main" id="{D58487FF-2859-4939-8F2C-22645F335AE5}"/>
                </a:ext>
              </a:extLst>
            </p:cNvPr>
            <p:cNvSpPr>
              <a:spLocks/>
            </p:cNvSpPr>
            <p:nvPr/>
          </p:nvSpPr>
          <p:spPr bwMode="auto">
            <a:xfrm>
              <a:off x="2471738" y="1240840"/>
              <a:ext cx="165100" cy="284163"/>
            </a:xfrm>
            <a:custGeom>
              <a:avLst/>
              <a:gdLst>
                <a:gd name="T0" fmla="*/ 45 w 56"/>
                <a:gd name="T1" fmla="*/ 57 h 97"/>
                <a:gd name="T2" fmla="*/ 34 w 56"/>
                <a:gd name="T3" fmla="*/ 39 h 97"/>
                <a:gd name="T4" fmla="*/ 21 w 56"/>
                <a:gd name="T5" fmla="*/ 15 h 97"/>
                <a:gd name="T6" fmla="*/ 4 w 56"/>
                <a:gd name="T7" fmla="*/ 0 h 97"/>
                <a:gd name="T8" fmla="*/ 0 w 56"/>
                <a:gd name="T9" fmla="*/ 3 h 97"/>
                <a:gd name="T10" fmla="*/ 1 w 56"/>
                <a:gd name="T11" fmla="*/ 7 h 97"/>
                <a:gd name="T12" fmla="*/ 13 w 56"/>
                <a:gd name="T13" fmla="*/ 48 h 97"/>
                <a:gd name="T14" fmla="*/ 15 w 56"/>
                <a:gd name="T15" fmla="*/ 73 h 97"/>
                <a:gd name="T16" fmla="*/ 17 w 56"/>
                <a:gd name="T17" fmla="*/ 85 h 97"/>
                <a:gd name="T18" fmla="*/ 21 w 56"/>
                <a:gd name="T19" fmla="*/ 93 h 97"/>
                <a:gd name="T20" fmla="*/ 40 w 56"/>
                <a:gd name="T21" fmla="*/ 88 h 97"/>
                <a:gd name="T22" fmla="*/ 48 w 56"/>
                <a:gd name="T23" fmla="*/ 81 h 97"/>
                <a:gd name="T24" fmla="*/ 54 w 56"/>
                <a:gd name="T25" fmla="*/ 74 h 97"/>
                <a:gd name="T26" fmla="*/ 45 w 56"/>
                <a:gd name="T27"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7">
                  <a:moveTo>
                    <a:pt x="45" y="57"/>
                  </a:moveTo>
                  <a:cubicBezTo>
                    <a:pt x="41" y="52"/>
                    <a:pt x="37" y="45"/>
                    <a:pt x="34" y="39"/>
                  </a:cubicBezTo>
                  <a:cubicBezTo>
                    <a:pt x="30" y="31"/>
                    <a:pt x="26" y="23"/>
                    <a:pt x="21" y="15"/>
                  </a:cubicBezTo>
                  <a:cubicBezTo>
                    <a:pt x="18" y="8"/>
                    <a:pt x="13" y="1"/>
                    <a:pt x="4" y="0"/>
                  </a:cubicBezTo>
                  <a:cubicBezTo>
                    <a:pt x="2" y="0"/>
                    <a:pt x="1" y="1"/>
                    <a:pt x="0" y="3"/>
                  </a:cubicBezTo>
                  <a:cubicBezTo>
                    <a:pt x="0" y="4"/>
                    <a:pt x="0" y="6"/>
                    <a:pt x="1" y="7"/>
                  </a:cubicBezTo>
                  <a:cubicBezTo>
                    <a:pt x="9" y="19"/>
                    <a:pt x="12" y="34"/>
                    <a:pt x="13" y="48"/>
                  </a:cubicBezTo>
                  <a:cubicBezTo>
                    <a:pt x="14" y="56"/>
                    <a:pt x="15" y="64"/>
                    <a:pt x="15" y="73"/>
                  </a:cubicBezTo>
                  <a:cubicBezTo>
                    <a:pt x="16" y="77"/>
                    <a:pt x="16" y="81"/>
                    <a:pt x="17" y="85"/>
                  </a:cubicBezTo>
                  <a:cubicBezTo>
                    <a:pt x="18" y="88"/>
                    <a:pt x="18" y="91"/>
                    <a:pt x="21" y="93"/>
                  </a:cubicBezTo>
                  <a:cubicBezTo>
                    <a:pt x="27" y="97"/>
                    <a:pt x="35" y="91"/>
                    <a:pt x="40" y="88"/>
                  </a:cubicBezTo>
                  <a:cubicBezTo>
                    <a:pt x="43" y="86"/>
                    <a:pt x="46" y="84"/>
                    <a:pt x="48" y="81"/>
                  </a:cubicBezTo>
                  <a:cubicBezTo>
                    <a:pt x="51" y="79"/>
                    <a:pt x="53" y="77"/>
                    <a:pt x="54" y="74"/>
                  </a:cubicBezTo>
                  <a:cubicBezTo>
                    <a:pt x="56" y="66"/>
                    <a:pt x="49" y="62"/>
                    <a:pt x="45" y="57"/>
                  </a:cubicBezTo>
                  <a:close/>
                </a:path>
              </a:pathLst>
            </a:custGeom>
            <a:solidFill>
              <a:srgbClr val="B9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36">
              <a:extLst>
                <a:ext uri="{FF2B5EF4-FFF2-40B4-BE49-F238E27FC236}">
                  <a16:creationId xmlns:a16="http://schemas.microsoft.com/office/drawing/2014/main" id="{907567DC-1D89-4F89-960A-975A362069E6}"/>
                </a:ext>
              </a:extLst>
            </p:cNvPr>
            <p:cNvSpPr>
              <a:spLocks/>
            </p:cNvSpPr>
            <p:nvPr/>
          </p:nvSpPr>
          <p:spPr bwMode="auto">
            <a:xfrm>
              <a:off x="2505076" y="1072565"/>
              <a:ext cx="190500" cy="147638"/>
            </a:xfrm>
            <a:custGeom>
              <a:avLst/>
              <a:gdLst>
                <a:gd name="T0" fmla="*/ 63 w 65"/>
                <a:gd name="T1" fmla="*/ 5 h 50"/>
                <a:gd name="T2" fmla="*/ 63 w 65"/>
                <a:gd name="T3" fmla="*/ 5 h 50"/>
                <a:gd name="T4" fmla="*/ 63 w 65"/>
                <a:gd name="T5" fmla="*/ 3 h 50"/>
                <a:gd name="T6" fmla="*/ 55 w 65"/>
                <a:gd name="T7" fmla="*/ 1 h 50"/>
                <a:gd name="T8" fmla="*/ 54 w 65"/>
                <a:gd name="T9" fmla="*/ 1 h 50"/>
                <a:gd name="T10" fmla="*/ 52 w 65"/>
                <a:gd name="T11" fmla="*/ 1 h 50"/>
                <a:gd name="T12" fmla="*/ 41 w 65"/>
                <a:gd name="T13" fmla="*/ 12 h 50"/>
                <a:gd name="T14" fmla="*/ 29 w 65"/>
                <a:gd name="T15" fmla="*/ 23 h 50"/>
                <a:gd name="T16" fmla="*/ 2 w 65"/>
                <a:gd name="T17" fmla="*/ 40 h 50"/>
                <a:gd name="T18" fmla="*/ 2 w 65"/>
                <a:gd name="T19" fmla="*/ 45 h 50"/>
                <a:gd name="T20" fmla="*/ 34 w 65"/>
                <a:gd name="T21" fmla="*/ 38 h 50"/>
                <a:gd name="T22" fmla="*/ 48 w 65"/>
                <a:gd name="T23" fmla="*/ 24 h 50"/>
                <a:gd name="T24" fmla="*/ 64 w 65"/>
                <a:gd name="T25" fmla="*/ 9 h 50"/>
                <a:gd name="T26" fmla="*/ 63 w 65"/>
                <a:gd name="T27"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0">
                  <a:moveTo>
                    <a:pt x="63" y="5"/>
                  </a:moveTo>
                  <a:cubicBezTo>
                    <a:pt x="63" y="5"/>
                    <a:pt x="63" y="5"/>
                    <a:pt x="63" y="5"/>
                  </a:cubicBezTo>
                  <a:cubicBezTo>
                    <a:pt x="63" y="4"/>
                    <a:pt x="63" y="4"/>
                    <a:pt x="63" y="3"/>
                  </a:cubicBezTo>
                  <a:cubicBezTo>
                    <a:pt x="61" y="2"/>
                    <a:pt x="58" y="0"/>
                    <a:pt x="55" y="1"/>
                  </a:cubicBezTo>
                  <a:cubicBezTo>
                    <a:pt x="55" y="1"/>
                    <a:pt x="55" y="1"/>
                    <a:pt x="54" y="1"/>
                  </a:cubicBezTo>
                  <a:cubicBezTo>
                    <a:pt x="54" y="1"/>
                    <a:pt x="53" y="1"/>
                    <a:pt x="52" y="1"/>
                  </a:cubicBezTo>
                  <a:cubicBezTo>
                    <a:pt x="48" y="4"/>
                    <a:pt x="44" y="8"/>
                    <a:pt x="41" y="12"/>
                  </a:cubicBezTo>
                  <a:cubicBezTo>
                    <a:pt x="37" y="16"/>
                    <a:pt x="33" y="20"/>
                    <a:pt x="29" y="23"/>
                  </a:cubicBezTo>
                  <a:cubicBezTo>
                    <a:pt x="21" y="31"/>
                    <a:pt x="12" y="36"/>
                    <a:pt x="2" y="40"/>
                  </a:cubicBezTo>
                  <a:cubicBezTo>
                    <a:pt x="0" y="41"/>
                    <a:pt x="0" y="44"/>
                    <a:pt x="2" y="45"/>
                  </a:cubicBezTo>
                  <a:cubicBezTo>
                    <a:pt x="13" y="50"/>
                    <a:pt x="25" y="45"/>
                    <a:pt x="34" y="38"/>
                  </a:cubicBezTo>
                  <a:cubicBezTo>
                    <a:pt x="39" y="34"/>
                    <a:pt x="43" y="29"/>
                    <a:pt x="48" y="24"/>
                  </a:cubicBezTo>
                  <a:cubicBezTo>
                    <a:pt x="54" y="19"/>
                    <a:pt x="59" y="14"/>
                    <a:pt x="64" y="9"/>
                  </a:cubicBezTo>
                  <a:cubicBezTo>
                    <a:pt x="65" y="8"/>
                    <a:pt x="65" y="6"/>
                    <a:pt x="63" y="5"/>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37">
              <a:extLst>
                <a:ext uri="{FF2B5EF4-FFF2-40B4-BE49-F238E27FC236}">
                  <a16:creationId xmlns:a16="http://schemas.microsoft.com/office/drawing/2014/main" id="{7D7D2548-F828-4934-8C1F-927792509F44}"/>
                </a:ext>
              </a:extLst>
            </p:cNvPr>
            <p:cNvSpPr>
              <a:spLocks/>
            </p:cNvSpPr>
            <p:nvPr/>
          </p:nvSpPr>
          <p:spPr bwMode="auto">
            <a:xfrm>
              <a:off x="2606676" y="1223377"/>
              <a:ext cx="41275" cy="58738"/>
            </a:xfrm>
            <a:custGeom>
              <a:avLst/>
              <a:gdLst>
                <a:gd name="T0" fmla="*/ 14 w 14"/>
                <a:gd name="T1" fmla="*/ 14 h 20"/>
                <a:gd name="T2" fmla="*/ 14 w 14"/>
                <a:gd name="T3" fmla="*/ 14 h 20"/>
                <a:gd name="T4" fmla="*/ 11 w 14"/>
                <a:gd name="T5" fmla="*/ 7 h 20"/>
                <a:gd name="T6" fmla="*/ 9 w 14"/>
                <a:gd name="T7" fmla="*/ 4 h 20"/>
                <a:gd name="T8" fmla="*/ 6 w 14"/>
                <a:gd name="T9" fmla="*/ 1 h 20"/>
                <a:gd name="T10" fmla="*/ 2 w 14"/>
                <a:gd name="T11" fmla="*/ 0 h 20"/>
                <a:gd name="T12" fmla="*/ 0 w 14"/>
                <a:gd name="T13" fmla="*/ 4 h 20"/>
                <a:gd name="T14" fmla="*/ 0 w 14"/>
                <a:gd name="T15" fmla="*/ 4 h 20"/>
                <a:gd name="T16" fmla="*/ 0 w 14"/>
                <a:gd name="T17" fmla="*/ 7 h 20"/>
                <a:gd name="T18" fmla="*/ 1 w 14"/>
                <a:gd name="T19" fmla="*/ 8 h 20"/>
                <a:gd name="T20" fmla="*/ 2 w 14"/>
                <a:gd name="T21" fmla="*/ 10 h 20"/>
                <a:gd name="T22" fmla="*/ 5 w 14"/>
                <a:gd name="T23" fmla="*/ 14 h 20"/>
                <a:gd name="T24" fmla="*/ 5 w 14"/>
                <a:gd name="T25" fmla="*/ 16 h 20"/>
                <a:gd name="T26" fmla="*/ 5 w 14"/>
                <a:gd name="T27" fmla="*/ 15 h 20"/>
                <a:gd name="T28" fmla="*/ 7 w 14"/>
                <a:gd name="T29" fmla="*/ 19 h 20"/>
                <a:gd name="T30" fmla="*/ 11 w 14"/>
                <a:gd name="T31" fmla="*/ 19 h 20"/>
                <a:gd name="T32" fmla="*/ 13 w 14"/>
                <a:gd name="T33" fmla="*/ 17 h 20"/>
                <a:gd name="T34" fmla="*/ 14 w 14"/>
                <a:gd name="T3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0">
                  <a:moveTo>
                    <a:pt x="14" y="14"/>
                  </a:moveTo>
                  <a:cubicBezTo>
                    <a:pt x="14" y="14"/>
                    <a:pt x="14" y="14"/>
                    <a:pt x="14" y="14"/>
                  </a:cubicBezTo>
                  <a:cubicBezTo>
                    <a:pt x="13" y="11"/>
                    <a:pt x="12" y="9"/>
                    <a:pt x="11" y="7"/>
                  </a:cubicBezTo>
                  <a:cubicBezTo>
                    <a:pt x="10" y="6"/>
                    <a:pt x="9" y="5"/>
                    <a:pt x="9" y="4"/>
                  </a:cubicBezTo>
                  <a:cubicBezTo>
                    <a:pt x="8" y="3"/>
                    <a:pt x="7" y="2"/>
                    <a:pt x="6" y="1"/>
                  </a:cubicBezTo>
                  <a:cubicBezTo>
                    <a:pt x="5" y="0"/>
                    <a:pt x="3" y="0"/>
                    <a:pt x="2" y="0"/>
                  </a:cubicBezTo>
                  <a:cubicBezTo>
                    <a:pt x="1" y="1"/>
                    <a:pt x="0" y="2"/>
                    <a:pt x="0" y="4"/>
                  </a:cubicBezTo>
                  <a:cubicBezTo>
                    <a:pt x="0" y="4"/>
                    <a:pt x="0" y="4"/>
                    <a:pt x="0" y="4"/>
                  </a:cubicBezTo>
                  <a:cubicBezTo>
                    <a:pt x="0" y="5"/>
                    <a:pt x="0" y="6"/>
                    <a:pt x="0" y="7"/>
                  </a:cubicBezTo>
                  <a:cubicBezTo>
                    <a:pt x="1" y="7"/>
                    <a:pt x="1" y="7"/>
                    <a:pt x="1" y="8"/>
                  </a:cubicBezTo>
                  <a:cubicBezTo>
                    <a:pt x="1" y="8"/>
                    <a:pt x="2" y="9"/>
                    <a:pt x="2" y="10"/>
                  </a:cubicBezTo>
                  <a:cubicBezTo>
                    <a:pt x="3" y="11"/>
                    <a:pt x="4" y="12"/>
                    <a:pt x="5" y="14"/>
                  </a:cubicBezTo>
                  <a:cubicBezTo>
                    <a:pt x="5" y="14"/>
                    <a:pt x="5" y="15"/>
                    <a:pt x="5" y="16"/>
                  </a:cubicBezTo>
                  <a:cubicBezTo>
                    <a:pt x="5" y="16"/>
                    <a:pt x="5" y="15"/>
                    <a:pt x="5" y="15"/>
                  </a:cubicBezTo>
                  <a:cubicBezTo>
                    <a:pt x="5" y="17"/>
                    <a:pt x="6" y="18"/>
                    <a:pt x="7" y="19"/>
                  </a:cubicBezTo>
                  <a:cubicBezTo>
                    <a:pt x="8" y="19"/>
                    <a:pt x="9" y="20"/>
                    <a:pt x="11" y="19"/>
                  </a:cubicBezTo>
                  <a:cubicBezTo>
                    <a:pt x="12" y="19"/>
                    <a:pt x="13" y="18"/>
                    <a:pt x="13" y="17"/>
                  </a:cubicBezTo>
                  <a:cubicBezTo>
                    <a:pt x="14" y="16"/>
                    <a:pt x="14" y="15"/>
                    <a:pt x="14" y="14"/>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38">
              <a:extLst>
                <a:ext uri="{FF2B5EF4-FFF2-40B4-BE49-F238E27FC236}">
                  <a16:creationId xmlns:a16="http://schemas.microsoft.com/office/drawing/2014/main" id="{1E995036-FC1F-43AD-B29C-1017D06CA6B8}"/>
                </a:ext>
              </a:extLst>
            </p:cNvPr>
            <p:cNvSpPr>
              <a:spLocks/>
            </p:cNvSpPr>
            <p:nvPr/>
          </p:nvSpPr>
          <p:spPr bwMode="auto">
            <a:xfrm>
              <a:off x="2333626" y="1224965"/>
              <a:ext cx="120650" cy="38100"/>
            </a:xfrm>
            <a:custGeom>
              <a:avLst/>
              <a:gdLst>
                <a:gd name="T0" fmla="*/ 39 w 41"/>
                <a:gd name="T1" fmla="*/ 0 h 13"/>
                <a:gd name="T2" fmla="*/ 29 w 41"/>
                <a:gd name="T3" fmla="*/ 2 h 13"/>
                <a:gd name="T4" fmla="*/ 18 w 41"/>
                <a:gd name="T5" fmla="*/ 1 h 13"/>
                <a:gd name="T6" fmla="*/ 7 w 41"/>
                <a:gd name="T7" fmla="*/ 1 h 13"/>
                <a:gd name="T8" fmla="*/ 1 w 41"/>
                <a:gd name="T9" fmla="*/ 6 h 13"/>
                <a:gd name="T10" fmla="*/ 4 w 41"/>
                <a:gd name="T11" fmla="*/ 11 h 13"/>
                <a:gd name="T12" fmla="*/ 14 w 41"/>
                <a:gd name="T13" fmla="*/ 12 h 13"/>
                <a:gd name="T14" fmla="*/ 27 w 41"/>
                <a:gd name="T15" fmla="*/ 13 h 13"/>
                <a:gd name="T16" fmla="*/ 37 w 41"/>
                <a:gd name="T17" fmla="*/ 9 h 13"/>
                <a:gd name="T18" fmla="*/ 40 w 41"/>
                <a:gd name="T19" fmla="*/ 6 h 13"/>
                <a:gd name="T20" fmla="*/ 41 w 41"/>
                <a:gd name="T21" fmla="*/ 1 h 13"/>
                <a:gd name="T22" fmla="*/ 39 w 4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3">
                  <a:moveTo>
                    <a:pt x="39" y="0"/>
                  </a:moveTo>
                  <a:cubicBezTo>
                    <a:pt x="36" y="0"/>
                    <a:pt x="32" y="1"/>
                    <a:pt x="29" y="2"/>
                  </a:cubicBezTo>
                  <a:cubicBezTo>
                    <a:pt x="25" y="2"/>
                    <a:pt x="22" y="2"/>
                    <a:pt x="18" y="1"/>
                  </a:cubicBezTo>
                  <a:cubicBezTo>
                    <a:pt x="15" y="1"/>
                    <a:pt x="11" y="1"/>
                    <a:pt x="7" y="1"/>
                  </a:cubicBezTo>
                  <a:cubicBezTo>
                    <a:pt x="4" y="1"/>
                    <a:pt x="0" y="2"/>
                    <a:pt x="1" y="6"/>
                  </a:cubicBezTo>
                  <a:cubicBezTo>
                    <a:pt x="1" y="9"/>
                    <a:pt x="2" y="11"/>
                    <a:pt x="4" y="11"/>
                  </a:cubicBezTo>
                  <a:cubicBezTo>
                    <a:pt x="8" y="11"/>
                    <a:pt x="10" y="12"/>
                    <a:pt x="14" y="12"/>
                  </a:cubicBezTo>
                  <a:cubicBezTo>
                    <a:pt x="18" y="12"/>
                    <a:pt x="23" y="13"/>
                    <a:pt x="27" y="13"/>
                  </a:cubicBezTo>
                  <a:cubicBezTo>
                    <a:pt x="30" y="12"/>
                    <a:pt x="34" y="12"/>
                    <a:pt x="37" y="9"/>
                  </a:cubicBezTo>
                  <a:cubicBezTo>
                    <a:pt x="38" y="8"/>
                    <a:pt x="39" y="7"/>
                    <a:pt x="40" y="6"/>
                  </a:cubicBezTo>
                  <a:cubicBezTo>
                    <a:pt x="41" y="4"/>
                    <a:pt x="41" y="3"/>
                    <a:pt x="41" y="1"/>
                  </a:cubicBezTo>
                  <a:cubicBezTo>
                    <a:pt x="41" y="0"/>
                    <a:pt x="40" y="0"/>
                    <a:pt x="39" y="0"/>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39">
              <a:extLst>
                <a:ext uri="{FF2B5EF4-FFF2-40B4-BE49-F238E27FC236}">
                  <a16:creationId xmlns:a16="http://schemas.microsoft.com/office/drawing/2014/main" id="{42F21E8B-DA39-4878-A3BC-952440471A3C}"/>
                </a:ext>
              </a:extLst>
            </p:cNvPr>
            <p:cNvSpPr>
              <a:spLocks/>
            </p:cNvSpPr>
            <p:nvPr/>
          </p:nvSpPr>
          <p:spPr bwMode="auto">
            <a:xfrm>
              <a:off x="2405063" y="1293227"/>
              <a:ext cx="34925" cy="49213"/>
            </a:xfrm>
            <a:custGeom>
              <a:avLst/>
              <a:gdLst>
                <a:gd name="T0" fmla="*/ 11 w 12"/>
                <a:gd name="T1" fmla="*/ 11 h 17"/>
                <a:gd name="T2" fmla="*/ 9 w 12"/>
                <a:gd name="T3" fmla="*/ 6 h 17"/>
                <a:gd name="T4" fmla="*/ 8 w 12"/>
                <a:gd name="T5" fmla="*/ 4 h 17"/>
                <a:gd name="T6" fmla="*/ 5 w 12"/>
                <a:gd name="T7" fmla="*/ 1 h 17"/>
                <a:gd name="T8" fmla="*/ 2 w 12"/>
                <a:gd name="T9" fmla="*/ 1 h 17"/>
                <a:gd name="T10" fmla="*/ 1 w 12"/>
                <a:gd name="T11" fmla="*/ 5 h 17"/>
                <a:gd name="T12" fmla="*/ 2 w 12"/>
                <a:gd name="T13" fmla="*/ 8 h 17"/>
                <a:gd name="T14" fmla="*/ 3 w 12"/>
                <a:gd name="T15" fmla="*/ 10 h 17"/>
                <a:gd name="T16" fmla="*/ 4 w 12"/>
                <a:gd name="T17" fmla="*/ 13 h 17"/>
                <a:gd name="T18" fmla="*/ 9 w 12"/>
                <a:gd name="T19" fmla="*/ 16 h 17"/>
                <a:gd name="T20" fmla="*/ 11 w 12"/>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1" y="11"/>
                  </a:moveTo>
                  <a:cubicBezTo>
                    <a:pt x="11" y="10"/>
                    <a:pt x="10" y="8"/>
                    <a:pt x="9" y="6"/>
                  </a:cubicBezTo>
                  <a:cubicBezTo>
                    <a:pt x="9" y="5"/>
                    <a:pt x="9" y="5"/>
                    <a:pt x="8" y="4"/>
                  </a:cubicBezTo>
                  <a:cubicBezTo>
                    <a:pt x="7" y="3"/>
                    <a:pt x="7" y="2"/>
                    <a:pt x="5" y="1"/>
                  </a:cubicBezTo>
                  <a:cubicBezTo>
                    <a:pt x="4" y="0"/>
                    <a:pt x="3" y="0"/>
                    <a:pt x="2" y="1"/>
                  </a:cubicBezTo>
                  <a:cubicBezTo>
                    <a:pt x="1" y="2"/>
                    <a:pt x="0" y="3"/>
                    <a:pt x="1" y="5"/>
                  </a:cubicBezTo>
                  <a:cubicBezTo>
                    <a:pt x="1" y="6"/>
                    <a:pt x="2" y="7"/>
                    <a:pt x="2" y="8"/>
                  </a:cubicBezTo>
                  <a:cubicBezTo>
                    <a:pt x="2" y="8"/>
                    <a:pt x="3" y="9"/>
                    <a:pt x="3" y="10"/>
                  </a:cubicBezTo>
                  <a:cubicBezTo>
                    <a:pt x="4" y="11"/>
                    <a:pt x="4" y="12"/>
                    <a:pt x="4" y="13"/>
                  </a:cubicBezTo>
                  <a:cubicBezTo>
                    <a:pt x="5" y="15"/>
                    <a:pt x="7" y="17"/>
                    <a:pt x="9" y="16"/>
                  </a:cubicBezTo>
                  <a:cubicBezTo>
                    <a:pt x="11" y="15"/>
                    <a:pt x="12" y="13"/>
                    <a:pt x="11" y="1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40">
              <a:extLst>
                <a:ext uri="{FF2B5EF4-FFF2-40B4-BE49-F238E27FC236}">
                  <a16:creationId xmlns:a16="http://schemas.microsoft.com/office/drawing/2014/main" id="{6F16A59B-5544-4429-86DD-1287EF2D499F}"/>
                </a:ext>
              </a:extLst>
            </p:cNvPr>
            <p:cNvSpPr>
              <a:spLocks/>
            </p:cNvSpPr>
            <p:nvPr/>
          </p:nvSpPr>
          <p:spPr bwMode="auto">
            <a:xfrm>
              <a:off x="2128838" y="720140"/>
              <a:ext cx="857250" cy="731838"/>
            </a:xfrm>
            <a:custGeom>
              <a:avLst/>
              <a:gdLst>
                <a:gd name="T0" fmla="*/ 291 w 292"/>
                <a:gd name="T1" fmla="*/ 91 h 249"/>
                <a:gd name="T2" fmla="*/ 282 w 292"/>
                <a:gd name="T3" fmla="*/ 73 h 249"/>
                <a:gd name="T4" fmla="*/ 273 w 292"/>
                <a:gd name="T5" fmla="*/ 67 h 249"/>
                <a:gd name="T6" fmla="*/ 269 w 292"/>
                <a:gd name="T7" fmla="*/ 59 h 249"/>
                <a:gd name="T8" fmla="*/ 264 w 292"/>
                <a:gd name="T9" fmla="*/ 40 h 249"/>
                <a:gd name="T10" fmla="*/ 253 w 292"/>
                <a:gd name="T11" fmla="*/ 23 h 249"/>
                <a:gd name="T12" fmla="*/ 234 w 292"/>
                <a:gd name="T13" fmla="*/ 15 h 249"/>
                <a:gd name="T14" fmla="*/ 221 w 292"/>
                <a:gd name="T15" fmla="*/ 14 h 249"/>
                <a:gd name="T16" fmla="*/ 210 w 292"/>
                <a:gd name="T17" fmla="*/ 11 h 249"/>
                <a:gd name="T18" fmla="*/ 192 w 292"/>
                <a:gd name="T19" fmla="*/ 2 h 249"/>
                <a:gd name="T20" fmla="*/ 171 w 292"/>
                <a:gd name="T21" fmla="*/ 5 h 249"/>
                <a:gd name="T22" fmla="*/ 150 w 292"/>
                <a:gd name="T23" fmla="*/ 14 h 249"/>
                <a:gd name="T24" fmla="*/ 128 w 292"/>
                <a:gd name="T25" fmla="*/ 14 h 249"/>
                <a:gd name="T26" fmla="*/ 87 w 292"/>
                <a:gd name="T27" fmla="*/ 22 h 249"/>
                <a:gd name="T28" fmla="*/ 78 w 292"/>
                <a:gd name="T29" fmla="*/ 28 h 249"/>
                <a:gd name="T30" fmla="*/ 66 w 292"/>
                <a:gd name="T31" fmla="*/ 30 h 249"/>
                <a:gd name="T32" fmla="*/ 43 w 292"/>
                <a:gd name="T33" fmla="*/ 29 h 249"/>
                <a:gd name="T34" fmla="*/ 24 w 292"/>
                <a:gd name="T35" fmla="*/ 60 h 249"/>
                <a:gd name="T36" fmla="*/ 20 w 292"/>
                <a:gd name="T37" fmla="*/ 70 h 249"/>
                <a:gd name="T38" fmla="*/ 23 w 292"/>
                <a:gd name="T39" fmla="*/ 87 h 249"/>
                <a:gd name="T40" fmla="*/ 9 w 292"/>
                <a:gd name="T41" fmla="*/ 94 h 249"/>
                <a:gd name="T42" fmla="*/ 2 w 292"/>
                <a:gd name="T43" fmla="*/ 118 h 249"/>
                <a:gd name="T44" fmla="*/ 28 w 292"/>
                <a:gd name="T45" fmla="*/ 147 h 249"/>
                <a:gd name="T46" fmla="*/ 34 w 292"/>
                <a:gd name="T47" fmla="*/ 166 h 249"/>
                <a:gd name="T48" fmla="*/ 57 w 292"/>
                <a:gd name="T49" fmla="*/ 176 h 249"/>
                <a:gd name="T50" fmla="*/ 82 w 292"/>
                <a:gd name="T51" fmla="*/ 168 h 249"/>
                <a:gd name="T52" fmla="*/ 93 w 292"/>
                <a:gd name="T53" fmla="*/ 160 h 249"/>
                <a:gd name="T54" fmla="*/ 108 w 292"/>
                <a:gd name="T55" fmla="*/ 157 h 249"/>
                <a:gd name="T56" fmla="*/ 131 w 292"/>
                <a:gd name="T57" fmla="*/ 149 h 249"/>
                <a:gd name="T58" fmla="*/ 139 w 292"/>
                <a:gd name="T59" fmla="*/ 129 h 249"/>
                <a:gd name="T60" fmla="*/ 161 w 292"/>
                <a:gd name="T61" fmla="*/ 131 h 249"/>
                <a:gd name="T62" fmla="*/ 172 w 292"/>
                <a:gd name="T63" fmla="*/ 138 h 249"/>
                <a:gd name="T64" fmla="*/ 186 w 292"/>
                <a:gd name="T65" fmla="*/ 139 h 249"/>
                <a:gd name="T66" fmla="*/ 194 w 292"/>
                <a:gd name="T67" fmla="*/ 138 h 249"/>
                <a:gd name="T68" fmla="*/ 199 w 292"/>
                <a:gd name="T69" fmla="*/ 143 h 249"/>
                <a:gd name="T70" fmla="*/ 215 w 292"/>
                <a:gd name="T71" fmla="*/ 165 h 249"/>
                <a:gd name="T72" fmla="*/ 220 w 292"/>
                <a:gd name="T73" fmla="*/ 172 h 249"/>
                <a:gd name="T74" fmla="*/ 226 w 292"/>
                <a:gd name="T75" fmla="*/ 188 h 249"/>
                <a:gd name="T76" fmla="*/ 237 w 292"/>
                <a:gd name="T77" fmla="*/ 212 h 249"/>
                <a:gd name="T78" fmla="*/ 245 w 292"/>
                <a:gd name="T79" fmla="*/ 230 h 249"/>
                <a:gd name="T80" fmla="*/ 254 w 292"/>
                <a:gd name="T81" fmla="*/ 242 h 249"/>
                <a:gd name="T82" fmla="*/ 268 w 292"/>
                <a:gd name="T83" fmla="*/ 249 h 249"/>
                <a:gd name="T84" fmla="*/ 272 w 292"/>
                <a:gd name="T85" fmla="*/ 245 h 249"/>
                <a:gd name="T86" fmla="*/ 271 w 292"/>
                <a:gd name="T87" fmla="*/ 191 h 249"/>
                <a:gd name="T88" fmla="*/ 276 w 292"/>
                <a:gd name="T89" fmla="*/ 164 h 249"/>
                <a:gd name="T90" fmla="*/ 281 w 292"/>
                <a:gd name="T91" fmla="*/ 142 h 249"/>
                <a:gd name="T92" fmla="*/ 281 w 292"/>
                <a:gd name="T93" fmla="*/ 141 h 249"/>
                <a:gd name="T94" fmla="*/ 291 w 292"/>
                <a:gd name="T95" fmla="*/ 9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2" h="249">
                  <a:moveTo>
                    <a:pt x="291" y="91"/>
                  </a:moveTo>
                  <a:cubicBezTo>
                    <a:pt x="291" y="83"/>
                    <a:pt x="288" y="77"/>
                    <a:pt x="282" y="73"/>
                  </a:cubicBezTo>
                  <a:cubicBezTo>
                    <a:pt x="279" y="71"/>
                    <a:pt x="276" y="70"/>
                    <a:pt x="273" y="67"/>
                  </a:cubicBezTo>
                  <a:cubicBezTo>
                    <a:pt x="271" y="65"/>
                    <a:pt x="270" y="62"/>
                    <a:pt x="269" y="59"/>
                  </a:cubicBezTo>
                  <a:cubicBezTo>
                    <a:pt x="267" y="53"/>
                    <a:pt x="266" y="46"/>
                    <a:pt x="264" y="40"/>
                  </a:cubicBezTo>
                  <a:cubicBezTo>
                    <a:pt x="262" y="34"/>
                    <a:pt x="259" y="28"/>
                    <a:pt x="253" y="23"/>
                  </a:cubicBezTo>
                  <a:cubicBezTo>
                    <a:pt x="248" y="19"/>
                    <a:pt x="241" y="16"/>
                    <a:pt x="234" y="15"/>
                  </a:cubicBezTo>
                  <a:cubicBezTo>
                    <a:pt x="230" y="15"/>
                    <a:pt x="226" y="15"/>
                    <a:pt x="221" y="14"/>
                  </a:cubicBezTo>
                  <a:cubicBezTo>
                    <a:pt x="217" y="14"/>
                    <a:pt x="214" y="13"/>
                    <a:pt x="210" y="11"/>
                  </a:cubicBezTo>
                  <a:cubicBezTo>
                    <a:pt x="204" y="8"/>
                    <a:pt x="198" y="4"/>
                    <a:pt x="192" y="2"/>
                  </a:cubicBezTo>
                  <a:cubicBezTo>
                    <a:pt x="184" y="0"/>
                    <a:pt x="177" y="2"/>
                    <a:pt x="171" y="5"/>
                  </a:cubicBezTo>
                  <a:cubicBezTo>
                    <a:pt x="164" y="8"/>
                    <a:pt x="158" y="12"/>
                    <a:pt x="150" y="14"/>
                  </a:cubicBezTo>
                  <a:cubicBezTo>
                    <a:pt x="143" y="15"/>
                    <a:pt x="135" y="15"/>
                    <a:pt x="128" y="14"/>
                  </a:cubicBezTo>
                  <a:cubicBezTo>
                    <a:pt x="114" y="14"/>
                    <a:pt x="99" y="13"/>
                    <a:pt x="87" y="22"/>
                  </a:cubicBezTo>
                  <a:cubicBezTo>
                    <a:pt x="84" y="24"/>
                    <a:pt x="81" y="27"/>
                    <a:pt x="78" y="28"/>
                  </a:cubicBezTo>
                  <a:cubicBezTo>
                    <a:pt x="74" y="30"/>
                    <a:pt x="70" y="30"/>
                    <a:pt x="66" y="30"/>
                  </a:cubicBezTo>
                  <a:cubicBezTo>
                    <a:pt x="58" y="28"/>
                    <a:pt x="51" y="26"/>
                    <a:pt x="43" y="29"/>
                  </a:cubicBezTo>
                  <a:cubicBezTo>
                    <a:pt x="30" y="34"/>
                    <a:pt x="23" y="47"/>
                    <a:pt x="24" y="60"/>
                  </a:cubicBezTo>
                  <a:cubicBezTo>
                    <a:pt x="22" y="63"/>
                    <a:pt x="21" y="67"/>
                    <a:pt x="20" y="70"/>
                  </a:cubicBezTo>
                  <a:cubicBezTo>
                    <a:pt x="19" y="76"/>
                    <a:pt x="20" y="82"/>
                    <a:pt x="23" y="87"/>
                  </a:cubicBezTo>
                  <a:cubicBezTo>
                    <a:pt x="18" y="88"/>
                    <a:pt x="13" y="90"/>
                    <a:pt x="9" y="94"/>
                  </a:cubicBezTo>
                  <a:cubicBezTo>
                    <a:pt x="3" y="100"/>
                    <a:pt x="0" y="110"/>
                    <a:pt x="2" y="118"/>
                  </a:cubicBezTo>
                  <a:cubicBezTo>
                    <a:pt x="4" y="132"/>
                    <a:pt x="16" y="141"/>
                    <a:pt x="28" y="147"/>
                  </a:cubicBezTo>
                  <a:cubicBezTo>
                    <a:pt x="27" y="155"/>
                    <a:pt x="31" y="162"/>
                    <a:pt x="34" y="166"/>
                  </a:cubicBezTo>
                  <a:cubicBezTo>
                    <a:pt x="39" y="172"/>
                    <a:pt x="48" y="175"/>
                    <a:pt x="57" y="176"/>
                  </a:cubicBezTo>
                  <a:cubicBezTo>
                    <a:pt x="66" y="176"/>
                    <a:pt x="75" y="173"/>
                    <a:pt x="82" y="168"/>
                  </a:cubicBezTo>
                  <a:cubicBezTo>
                    <a:pt x="86" y="165"/>
                    <a:pt x="89" y="162"/>
                    <a:pt x="93" y="160"/>
                  </a:cubicBezTo>
                  <a:cubicBezTo>
                    <a:pt x="98" y="158"/>
                    <a:pt x="103" y="158"/>
                    <a:pt x="108" y="157"/>
                  </a:cubicBezTo>
                  <a:cubicBezTo>
                    <a:pt x="116" y="157"/>
                    <a:pt x="125" y="156"/>
                    <a:pt x="131" y="149"/>
                  </a:cubicBezTo>
                  <a:cubicBezTo>
                    <a:pt x="136" y="143"/>
                    <a:pt x="135" y="135"/>
                    <a:pt x="139" y="129"/>
                  </a:cubicBezTo>
                  <a:cubicBezTo>
                    <a:pt x="144" y="120"/>
                    <a:pt x="155" y="127"/>
                    <a:pt x="161" y="131"/>
                  </a:cubicBezTo>
                  <a:cubicBezTo>
                    <a:pt x="164" y="134"/>
                    <a:pt x="168" y="136"/>
                    <a:pt x="172" y="138"/>
                  </a:cubicBezTo>
                  <a:cubicBezTo>
                    <a:pt x="177" y="139"/>
                    <a:pt x="182" y="140"/>
                    <a:pt x="186" y="139"/>
                  </a:cubicBezTo>
                  <a:cubicBezTo>
                    <a:pt x="189" y="139"/>
                    <a:pt x="192" y="138"/>
                    <a:pt x="194" y="138"/>
                  </a:cubicBezTo>
                  <a:cubicBezTo>
                    <a:pt x="196" y="140"/>
                    <a:pt x="198" y="141"/>
                    <a:pt x="199" y="143"/>
                  </a:cubicBezTo>
                  <a:cubicBezTo>
                    <a:pt x="203" y="148"/>
                    <a:pt x="214" y="163"/>
                    <a:pt x="215" y="165"/>
                  </a:cubicBezTo>
                  <a:cubicBezTo>
                    <a:pt x="217" y="167"/>
                    <a:pt x="218" y="170"/>
                    <a:pt x="220" y="172"/>
                  </a:cubicBezTo>
                  <a:cubicBezTo>
                    <a:pt x="223" y="177"/>
                    <a:pt x="224" y="183"/>
                    <a:pt x="226" y="188"/>
                  </a:cubicBezTo>
                  <a:cubicBezTo>
                    <a:pt x="227" y="197"/>
                    <a:pt x="229" y="207"/>
                    <a:pt x="237" y="212"/>
                  </a:cubicBezTo>
                  <a:cubicBezTo>
                    <a:pt x="238" y="219"/>
                    <a:pt x="241" y="225"/>
                    <a:pt x="245" y="230"/>
                  </a:cubicBezTo>
                  <a:cubicBezTo>
                    <a:pt x="248" y="234"/>
                    <a:pt x="251" y="238"/>
                    <a:pt x="254" y="242"/>
                  </a:cubicBezTo>
                  <a:cubicBezTo>
                    <a:pt x="258" y="246"/>
                    <a:pt x="263" y="249"/>
                    <a:pt x="268" y="249"/>
                  </a:cubicBezTo>
                  <a:cubicBezTo>
                    <a:pt x="270" y="248"/>
                    <a:pt x="272" y="247"/>
                    <a:pt x="272" y="245"/>
                  </a:cubicBezTo>
                  <a:cubicBezTo>
                    <a:pt x="270" y="227"/>
                    <a:pt x="270" y="209"/>
                    <a:pt x="271" y="191"/>
                  </a:cubicBezTo>
                  <a:cubicBezTo>
                    <a:pt x="272" y="182"/>
                    <a:pt x="274" y="173"/>
                    <a:pt x="276" y="164"/>
                  </a:cubicBezTo>
                  <a:cubicBezTo>
                    <a:pt x="277" y="157"/>
                    <a:pt x="280" y="149"/>
                    <a:pt x="281" y="142"/>
                  </a:cubicBezTo>
                  <a:cubicBezTo>
                    <a:pt x="281" y="142"/>
                    <a:pt x="281" y="142"/>
                    <a:pt x="281" y="141"/>
                  </a:cubicBezTo>
                  <a:cubicBezTo>
                    <a:pt x="288" y="126"/>
                    <a:pt x="292" y="108"/>
                    <a:pt x="291" y="9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 name="Freeform 41">
              <a:extLst>
                <a:ext uri="{FF2B5EF4-FFF2-40B4-BE49-F238E27FC236}">
                  <a16:creationId xmlns:a16="http://schemas.microsoft.com/office/drawing/2014/main" id="{D493A3F5-E79F-44D4-8E28-D2467E2F2277}"/>
                </a:ext>
              </a:extLst>
            </p:cNvPr>
            <p:cNvSpPr>
              <a:spLocks/>
            </p:cNvSpPr>
            <p:nvPr/>
          </p:nvSpPr>
          <p:spPr bwMode="auto">
            <a:xfrm>
              <a:off x="2409826" y="1104315"/>
              <a:ext cx="523875" cy="638175"/>
            </a:xfrm>
            <a:custGeom>
              <a:avLst/>
              <a:gdLst>
                <a:gd name="T0" fmla="*/ 176 w 178"/>
                <a:gd name="T1" fmla="*/ 4 h 217"/>
                <a:gd name="T2" fmla="*/ 152 w 178"/>
                <a:gd name="T3" fmla="*/ 4 h 217"/>
                <a:gd name="T4" fmla="*/ 134 w 178"/>
                <a:gd name="T5" fmla="*/ 20 h 217"/>
                <a:gd name="T6" fmla="*/ 110 w 178"/>
                <a:gd name="T7" fmla="*/ 73 h 217"/>
                <a:gd name="T8" fmla="*/ 94 w 178"/>
                <a:gd name="T9" fmla="*/ 91 h 217"/>
                <a:gd name="T10" fmla="*/ 70 w 178"/>
                <a:gd name="T11" fmla="*/ 91 h 217"/>
                <a:gd name="T12" fmla="*/ 53 w 178"/>
                <a:gd name="T13" fmla="*/ 88 h 217"/>
                <a:gd name="T14" fmla="*/ 37 w 178"/>
                <a:gd name="T15" fmla="*/ 87 h 217"/>
                <a:gd name="T16" fmla="*/ 16 w 178"/>
                <a:gd name="T17" fmla="*/ 102 h 217"/>
                <a:gd name="T18" fmla="*/ 8 w 178"/>
                <a:gd name="T19" fmla="*/ 115 h 217"/>
                <a:gd name="T20" fmla="*/ 1 w 178"/>
                <a:gd name="T21" fmla="*/ 130 h 217"/>
                <a:gd name="T22" fmla="*/ 8 w 178"/>
                <a:gd name="T23" fmla="*/ 152 h 217"/>
                <a:gd name="T24" fmla="*/ 13 w 178"/>
                <a:gd name="T25" fmla="*/ 174 h 217"/>
                <a:gd name="T26" fmla="*/ 34 w 178"/>
                <a:gd name="T27" fmla="*/ 205 h 217"/>
                <a:gd name="T28" fmla="*/ 68 w 178"/>
                <a:gd name="T29" fmla="*/ 216 h 217"/>
                <a:gd name="T30" fmla="*/ 108 w 178"/>
                <a:gd name="T31" fmla="*/ 200 h 217"/>
                <a:gd name="T32" fmla="*/ 134 w 178"/>
                <a:gd name="T33" fmla="*/ 161 h 217"/>
                <a:gd name="T34" fmla="*/ 129 w 178"/>
                <a:gd name="T35" fmla="*/ 153 h 217"/>
                <a:gd name="T36" fmla="*/ 143 w 178"/>
                <a:gd name="T37" fmla="*/ 122 h 217"/>
                <a:gd name="T38" fmla="*/ 154 w 178"/>
                <a:gd name="T39" fmla="*/ 103 h 217"/>
                <a:gd name="T40" fmla="*/ 159 w 178"/>
                <a:gd name="T41" fmla="*/ 93 h 217"/>
                <a:gd name="T42" fmla="*/ 164 w 178"/>
                <a:gd name="T43" fmla="*/ 83 h 217"/>
                <a:gd name="T44" fmla="*/ 161 w 178"/>
                <a:gd name="T45" fmla="*/ 80 h 217"/>
                <a:gd name="T46" fmla="*/ 155 w 178"/>
                <a:gd name="T47" fmla="*/ 90 h 217"/>
                <a:gd name="T48" fmla="*/ 149 w 178"/>
                <a:gd name="T49" fmla="*/ 100 h 217"/>
                <a:gd name="T50" fmla="*/ 137 w 178"/>
                <a:gd name="T51" fmla="*/ 119 h 217"/>
                <a:gd name="T52" fmla="*/ 117 w 178"/>
                <a:gd name="T53" fmla="*/ 138 h 217"/>
                <a:gd name="T54" fmla="*/ 111 w 178"/>
                <a:gd name="T55" fmla="*/ 111 h 217"/>
                <a:gd name="T56" fmla="*/ 110 w 178"/>
                <a:gd name="T57" fmla="*/ 101 h 217"/>
                <a:gd name="T58" fmla="*/ 122 w 178"/>
                <a:gd name="T59" fmla="*/ 59 h 217"/>
                <a:gd name="T60" fmla="*/ 133 w 178"/>
                <a:gd name="T61" fmla="*/ 33 h 217"/>
                <a:gd name="T62" fmla="*/ 148 w 178"/>
                <a:gd name="T63" fmla="*/ 13 h 217"/>
                <a:gd name="T64" fmla="*/ 174 w 178"/>
                <a:gd name="T65" fmla="*/ 8 h 217"/>
                <a:gd name="T66" fmla="*/ 176 w 178"/>
                <a:gd name="T67"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217">
                  <a:moveTo>
                    <a:pt x="176" y="4"/>
                  </a:moveTo>
                  <a:cubicBezTo>
                    <a:pt x="169" y="0"/>
                    <a:pt x="160" y="1"/>
                    <a:pt x="152" y="4"/>
                  </a:cubicBezTo>
                  <a:cubicBezTo>
                    <a:pt x="145" y="7"/>
                    <a:pt x="139" y="13"/>
                    <a:pt x="134" y="20"/>
                  </a:cubicBezTo>
                  <a:cubicBezTo>
                    <a:pt x="123" y="36"/>
                    <a:pt x="117" y="55"/>
                    <a:pt x="110" y="73"/>
                  </a:cubicBezTo>
                  <a:cubicBezTo>
                    <a:pt x="108" y="81"/>
                    <a:pt x="102" y="90"/>
                    <a:pt x="94" y="91"/>
                  </a:cubicBezTo>
                  <a:cubicBezTo>
                    <a:pt x="88" y="91"/>
                    <a:pt x="78" y="92"/>
                    <a:pt x="70" y="91"/>
                  </a:cubicBezTo>
                  <a:cubicBezTo>
                    <a:pt x="65" y="90"/>
                    <a:pt x="59" y="89"/>
                    <a:pt x="53" y="88"/>
                  </a:cubicBezTo>
                  <a:cubicBezTo>
                    <a:pt x="48" y="87"/>
                    <a:pt x="43" y="87"/>
                    <a:pt x="37" y="87"/>
                  </a:cubicBezTo>
                  <a:cubicBezTo>
                    <a:pt x="28" y="89"/>
                    <a:pt x="21" y="94"/>
                    <a:pt x="16" y="102"/>
                  </a:cubicBezTo>
                  <a:cubicBezTo>
                    <a:pt x="13" y="106"/>
                    <a:pt x="11" y="111"/>
                    <a:pt x="8" y="115"/>
                  </a:cubicBezTo>
                  <a:cubicBezTo>
                    <a:pt x="6" y="119"/>
                    <a:pt x="0" y="129"/>
                    <a:pt x="1" y="130"/>
                  </a:cubicBezTo>
                  <a:cubicBezTo>
                    <a:pt x="3" y="137"/>
                    <a:pt x="6" y="145"/>
                    <a:pt x="8" y="152"/>
                  </a:cubicBezTo>
                  <a:cubicBezTo>
                    <a:pt x="10" y="160"/>
                    <a:pt x="11" y="167"/>
                    <a:pt x="13" y="174"/>
                  </a:cubicBezTo>
                  <a:cubicBezTo>
                    <a:pt x="17" y="187"/>
                    <a:pt x="24" y="198"/>
                    <a:pt x="34" y="205"/>
                  </a:cubicBezTo>
                  <a:cubicBezTo>
                    <a:pt x="44" y="213"/>
                    <a:pt x="56" y="217"/>
                    <a:pt x="68" y="216"/>
                  </a:cubicBezTo>
                  <a:cubicBezTo>
                    <a:pt x="83" y="215"/>
                    <a:pt x="96" y="207"/>
                    <a:pt x="108" y="200"/>
                  </a:cubicBezTo>
                  <a:cubicBezTo>
                    <a:pt x="120" y="192"/>
                    <a:pt x="139" y="165"/>
                    <a:pt x="134" y="161"/>
                  </a:cubicBezTo>
                  <a:cubicBezTo>
                    <a:pt x="131" y="159"/>
                    <a:pt x="129" y="156"/>
                    <a:pt x="129" y="153"/>
                  </a:cubicBezTo>
                  <a:cubicBezTo>
                    <a:pt x="129" y="148"/>
                    <a:pt x="139" y="129"/>
                    <a:pt x="143" y="122"/>
                  </a:cubicBezTo>
                  <a:cubicBezTo>
                    <a:pt x="146" y="116"/>
                    <a:pt x="150" y="109"/>
                    <a:pt x="154" y="103"/>
                  </a:cubicBezTo>
                  <a:cubicBezTo>
                    <a:pt x="156" y="99"/>
                    <a:pt x="157" y="96"/>
                    <a:pt x="159" y="93"/>
                  </a:cubicBezTo>
                  <a:cubicBezTo>
                    <a:pt x="161" y="90"/>
                    <a:pt x="163" y="86"/>
                    <a:pt x="164" y="83"/>
                  </a:cubicBezTo>
                  <a:cubicBezTo>
                    <a:pt x="165" y="80"/>
                    <a:pt x="162" y="79"/>
                    <a:pt x="161" y="80"/>
                  </a:cubicBezTo>
                  <a:cubicBezTo>
                    <a:pt x="158" y="83"/>
                    <a:pt x="156" y="86"/>
                    <a:pt x="155" y="90"/>
                  </a:cubicBezTo>
                  <a:cubicBezTo>
                    <a:pt x="153" y="93"/>
                    <a:pt x="151" y="96"/>
                    <a:pt x="149" y="100"/>
                  </a:cubicBezTo>
                  <a:cubicBezTo>
                    <a:pt x="145" y="106"/>
                    <a:pt x="141" y="113"/>
                    <a:pt x="137" y="119"/>
                  </a:cubicBezTo>
                  <a:cubicBezTo>
                    <a:pt x="134" y="126"/>
                    <a:pt x="121" y="149"/>
                    <a:pt x="117" y="138"/>
                  </a:cubicBezTo>
                  <a:cubicBezTo>
                    <a:pt x="114" y="132"/>
                    <a:pt x="112" y="118"/>
                    <a:pt x="111" y="111"/>
                  </a:cubicBezTo>
                  <a:cubicBezTo>
                    <a:pt x="110" y="108"/>
                    <a:pt x="110" y="104"/>
                    <a:pt x="110" y="101"/>
                  </a:cubicBezTo>
                  <a:cubicBezTo>
                    <a:pt x="110" y="97"/>
                    <a:pt x="118" y="70"/>
                    <a:pt x="122" y="59"/>
                  </a:cubicBezTo>
                  <a:cubicBezTo>
                    <a:pt x="125" y="50"/>
                    <a:pt x="129" y="41"/>
                    <a:pt x="133" y="33"/>
                  </a:cubicBezTo>
                  <a:cubicBezTo>
                    <a:pt x="137" y="26"/>
                    <a:pt x="141" y="18"/>
                    <a:pt x="148" y="13"/>
                  </a:cubicBezTo>
                  <a:cubicBezTo>
                    <a:pt x="156" y="7"/>
                    <a:pt x="165" y="5"/>
                    <a:pt x="174" y="8"/>
                  </a:cubicBezTo>
                  <a:cubicBezTo>
                    <a:pt x="177" y="9"/>
                    <a:pt x="178" y="5"/>
                    <a:pt x="176" y="4"/>
                  </a:cubicBezTo>
                  <a:close/>
                </a:path>
              </a:pathLst>
            </a:custGeom>
            <a:solidFill>
              <a:srgbClr val="F9B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42">
              <a:extLst>
                <a:ext uri="{FF2B5EF4-FFF2-40B4-BE49-F238E27FC236}">
                  <a16:creationId xmlns:a16="http://schemas.microsoft.com/office/drawing/2014/main" id="{EC44659D-9181-47AE-BDE0-4BFE14A6616F}"/>
                </a:ext>
              </a:extLst>
            </p:cNvPr>
            <p:cNvSpPr>
              <a:spLocks/>
            </p:cNvSpPr>
            <p:nvPr/>
          </p:nvSpPr>
          <p:spPr bwMode="auto">
            <a:xfrm>
              <a:off x="2795588" y="1155115"/>
              <a:ext cx="163513" cy="269875"/>
            </a:xfrm>
            <a:custGeom>
              <a:avLst/>
              <a:gdLst>
                <a:gd name="T0" fmla="*/ 47 w 56"/>
                <a:gd name="T1" fmla="*/ 13 h 92"/>
                <a:gd name="T2" fmla="*/ 21 w 56"/>
                <a:gd name="T3" fmla="*/ 1 h 92"/>
                <a:gd name="T4" fmla="*/ 9 w 56"/>
                <a:gd name="T5" fmla="*/ 5 h 92"/>
                <a:gd name="T6" fmla="*/ 5 w 56"/>
                <a:gd name="T7" fmla="*/ 14 h 92"/>
                <a:gd name="T8" fmla="*/ 3 w 56"/>
                <a:gd name="T9" fmla="*/ 34 h 92"/>
                <a:gd name="T10" fmla="*/ 1 w 56"/>
                <a:gd name="T11" fmla="*/ 62 h 92"/>
                <a:gd name="T12" fmla="*/ 0 w 56"/>
                <a:gd name="T13" fmla="*/ 75 h 92"/>
                <a:gd name="T14" fmla="*/ 2 w 56"/>
                <a:gd name="T15" fmla="*/ 86 h 92"/>
                <a:gd name="T16" fmla="*/ 20 w 56"/>
                <a:gd name="T17" fmla="*/ 90 h 92"/>
                <a:gd name="T18" fmla="*/ 45 w 56"/>
                <a:gd name="T19" fmla="*/ 58 h 92"/>
                <a:gd name="T20" fmla="*/ 47 w 56"/>
                <a:gd name="T21"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92">
                  <a:moveTo>
                    <a:pt x="47" y="13"/>
                  </a:moveTo>
                  <a:cubicBezTo>
                    <a:pt x="41" y="4"/>
                    <a:pt x="31" y="0"/>
                    <a:pt x="21" y="1"/>
                  </a:cubicBezTo>
                  <a:cubicBezTo>
                    <a:pt x="17" y="1"/>
                    <a:pt x="12" y="3"/>
                    <a:pt x="9" y="5"/>
                  </a:cubicBezTo>
                  <a:cubicBezTo>
                    <a:pt x="7" y="7"/>
                    <a:pt x="5" y="13"/>
                    <a:pt x="5" y="14"/>
                  </a:cubicBezTo>
                  <a:cubicBezTo>
                    <a:pt x="5" y="16"/>
                    <a:pt x="4" y="29"/>
                    <a:pt x="3" y="34"/>
                  </a:cubicBezTo>
                  <a:cubicBezTo>
                    <a:pt x="3" y="43"/>
                    <a:pt x="2" y="52"/>
                    <a:pt x="1" y="62"/>
                  </a:cubicBezTo>
                  <a:cubicBezTo>
                    <a:pt x="1" y="66"/>
                    <a:pt x="0" y="70"/>
                    <a:pt x="0" y="75"/>
                  </a:cubicBezTo>
                  <a:cubicBezTo>
                    <a:pt x="0" y="79"/>
                    <a:pt x="0" y="82"/>
                    <a:pt x="2" y="86"/>
                  </a:cubicBezTo>
                  <a:cubicBezTo>
                    <a:pt x="7" y="91"/>
                    <a:pt x="14" y="92"/>
                    <a:pt x="20" y="90"/>
                  </a:cubicBezTo>
                  <a:cubicBezTo>
                    <a:pt x="33" y="85"/>
                    <a:pt x="40" y="69"/>
                    <a:pt x="45" y="58"/>
                  </a:cubicBezTo>
                  <a:cubicBezTo>
                    <a:pt x="51" y="44"/>
                    <a:pt x="56" y="27"/>
                    <a:pt x="47" y="13"/>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43">
              <a:extLst>
                <a:ext uri="{FF2B5EF4-FFF2-40B4-BE49-F238E27FC236}">
                  <a16:creationId xmlns:a16="http://schemas.microsoft.com/office/drawing/2014/main" id="{705A5F5F-51BF-4F6D-988B-47CB29DABD12}"/>
                </a:ext>
              </a:extLst>
            </p:cNvPr>
            <p:cNvSpPr>
              <a:spLocks/>
            </p:cNvSpPr>
            <p:nvPr/>
          </p:nvSpPr>
          <p:spPr bwMode="auto">
            <a:xfrm>
              <a:off x="2819401" y="1220202"/>
              <a:ext cx="73025" cy="114300"/>
            </a:xfrm>
            <a:custGeom>
              <a:avLst/>
              <a:gdLst>
                <a:gd name="T0" fmla="*/ 1 w 25"/>
                <a:gd name="T1" fmla="*/ 39 h 39"/>
                <a:gd name="T2" fmla="*/ 7 w 25"/>
                <a:gd name="T3" fmla="*/ 15 h 39"/>
                <a:gd name="T4" fmla="*/ 25 w 25"/>
                <a:gd name="T5" fmla="*/ 0 h 39"/>
              </a:gdLst>
              <a:ahLst/>
              <a:cxnLst>
                <a:cxn ang="0">
                  <a:pos x="T0" y="T1"/>
                </a:cxn>
                <a:cxn ang="0">
                  <a:pos x="T2" y="T3"/>
                </a:cxn>
                <a:cxn ang="0">
                  <a:pos x="T4" y="T5"/>
                </a:cxn>
              </a:cxnLst>
              <a:rect l="0" t="0" r="r" b="b"/>
              <a:pathLst>
                <a:path w="25" h="39">
                  <a:moveTo>
                    <a:pt x="1" y="39"/>
                  </a:moveTo>
                  <a:cubicBezTo>
                    <a:pt x="0" y="30"/>
                    <a:pt x="2" y="22"/>
                    <a:pt x="7" y="15"/>
                  </a:cubicBezTo>
                  <a:cubicBezTo>
                    <a:pt x="11" y="8"/>
                    <a:pt x="18" y="3"/>
                    <a:pt x="25"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0" name="Freeform 44">
              <a:extLst>
                <a:ext uri="{FF2B5EF4-FFF2-40B4-BE49-F238E27FC236}">
                  <a16:creationId xmlns:a16="http://schemas.microsoft.com/office/drawing/2014/main" id="{432C3125-2731-49F2-B23C-03CCE02AEA50}"/>
                </a:ext>
              </a:extLst>
            </p:cNvPr>
            <p:cNvSpPr>
              <a:spLocks/>
            </p:cNvSpPr>
            <p:nvPr/>
          </p:nvSpPr>
          <p:spPr bwMode="auto">
            <a:xfrm>
              <a:off x="2830513" y="1286877"/>
              <a:ext cx="52388" cy="79375"/>
            </a:xfrm>
            <a:custGeom>
              <a:avLst/>
              <a:gdLst>
                <a:gd name="T0" fmla="*/ 14 w 18"/>
                <a:gd name="T1" fmla="*/ 27 h 27"/>
                <a:gd name="T2" fmla="*/ 15 w 18"/>
                <a:gd name="T3" fmla="*/ 9 h 27"/>
                <a:gd name="T4" fmla="*/ 0 w 18"/>
                <a:gd name="T5" fmla="*/ 0 h 27"/>
              </a:gdLst>
              <a:ahLst/>
              <a:cxnLst>
                <a:cxn ang="0">
                  <a:pos x="T0" y="T1"/>
                </a:cxn>
                <a:cxn ang="0">
                  <a:pos x="T2" y="T3"/>
                </a:cxn>
                <a:cxn ang="0">
                  <a:pos x="T4" y="T5"/>
                </a:cxn>
              </a:cxnLst>
              <a:rect l="0" t="0" r="r" b="b"/>
              <a:pathLst>
                <a:path w="18" h="27">
                  <a:moveTo>
                    <a:pt x="14" y="27"/>
                  </a:moveTo>
                  <a:cubicBezTo>
                    <a:pt x="17" y="22"/>
                    <a:pt x="18" y="15"/>
                    <a:pt x="15" y="9"/>
                  </a:cubicBezTo>
                  <a:cubicBezTo>
                    <a:pt x="12" y="4"/>
                    <a:pt x="6" y="0"/>
                    <a:pt x="0"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 name="Freeform 45">
              <a:extLst>
                <a:ext uri="{FF2B5EF4-FFF2-40B4-BE49-F238E27FC236}">
                  <a16:creationId xmlns:a16="http://schemas.microsoft.com/office/drawing/2014/main" id="{B4D331B7-F747-443A-8C6B-1FB36C026D26}"/>
                </a:ext>
              </a:extLst>
            </p:cNvPr>
            <p:cNvSpPr>
              <a:spLocks/>
            </p:cNvSpPr>
            <p:nvPr/>
          </p:nvSpPr>
          <p:spPr bwMode="auto">
            <a:xfrm>
              <a:off x="2644776" y="972552"/>
              <a:ext cx="341313" cy="244475"/>
            </a:xfrm>
            <a:custGeom>
              <a:avLst/>
              <a:gdLst>
                <a:gd name="T0" fmla="*/ 108 w 116"/>
                <a:gd name="T1" fmla="*/ 49 h 83"/>
                <a:gd name="T2" fmla="*/ 101 w 116"/>
                <a:gd name="T3" fmla="*/ 43 h 83"/>
                <a:gd name="T4" fmla="*/ 97 w 116"/>
                <a:gd name="T5" fmla="*/ 33 h 83"/>
                <a:gd name="T6" fmla="*/ 85 w 116"/>
                <a:gd name="T7" fmla="*/ 17 h 83"/>
                <a:gd name="T8" fmla="*/ 43 w 116"/>
                <a:gd name="T9" fmla="*/ 2 h 83"/>
                <a:gd name="T10" fmla="*/ 21 w 116"/>
                <a:gd name="T11" fmla="*/ 0 h 83"/>
                <a:gd name="T12" fmla="*/ 10 w 116"/>
                <a:gd name="T13" fmla="*/ 3 h 83"/>
                <a:gd name="T14" fmla="*/ 1 w 116"/>
                <a:gd name="T15" fmla="*/ 8 h 83"/>
                <a:gd name="T16" fmla="*/ 3 w 116"/>
                <a:gd name="T17" fmla="*/ 15 h 83"/>
                <a:gd name="T18" fmla="*/ 34 w 116"/>
                <a:gd name="T19" fmla="*/ 44 h 83"/>
                <a:gd name="T20" fmla="*/ 58 w 116"/>
                <a:gd name="T21" fmla="*/ 80 h 83"/>
                <a:gd name="T22" fmla="*/ 78 w 116"/>
                <a:gd name="T23" fmla="*/ 80 h 83"/>
                <a:gd name="T24" fmla="*/ 85 w 116"/>
                <a:gd name="T25" fmla="*/ 74 h 83"/>
                <a:gd name="T26" fmla="*/ 95 w 116"/>
                <a:gd name="T27" fmla="*/ 73 h 83"/>
                <a:gd name="T28" fmla="*/ 113 w 116"/>
                <a:gd name="T29" fmla="*/ 66 h 83"/>
                <a:gd name="T30" fmla="*/ 108 w 116"/>
                <a:gd name="T3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83">
                  <a:moveTo>
                    <a:pt x="108" y="49"/>
                  </a:moveTo>
                  <a:cubicBezTo>
                    <a:pt x="106" y="47"/>
                    <a:pt x="103" y="45"/>
                    <a:pt x="101" y="43"/>
                  </a:cubicBezTo>
                  <a:cubicBezTo>
                    <a:pt x="99" y="40"/>
                    <a:pt x="98" y="36"/>
                    <a:pt x="97" y="33"/>
                  </a:cubicBezTo>
                  <a:cubicBezTo>
                    <a:pt x="94" y="27"/>
                    <a:pt x="90" y="21"/>
                    <a:pt x="85" y="17"/>
                  </a:cubicBezTo>
                  <a:cubicBezTo>
                    <a:pt x="73" y="7"/>
                    <a:pt x="58" y="4"/>
                    <a:pt x="43" y="2"/>
                  </a:cubicBezTo>
                  <a:cubicBezTo>
                    <a:pt x="36" y="1"/>
                    <a:pt x="28" y="0"/>
                    <a:pt x="21" y="0"/>
                  </a:cubicBezTo>
                  <a:cubicBezTo>
                    <a:pt x="17" y="1"/>
                    <a:pt x="13" y="1"/>
                    <a:pt x="10" y="3"/>
                  </a:cubicBezTo>
                  <a:cubicBezTo>
                    <a:pt x="7" y="4"/>
                    <a:pt x="3" y="5"/>
                    <a:pt x="1" y="8"/>
                  </a:cubicBezTo>
                  <a:cubicBezTo>
                    <a:pt x="0" y="11"/>
                    <a:pt x="1" y="13"/>
                    <a:pt x="3" y="15"/>
                  </a:cubicBezTo>
                  <a:cubicBezTo>
                    <a:pt x="9" y="20"/>
                    <a:pt x="27" y="32"/>
                    <a:pt x="34" y="44"/>
                  </a:cubicBezTo>
                  <a:cubicBezTo>
                    <a:pt x="41" y="56"/>
                    <a:pt x="44" y="73"/>
                    <a:pt x="58" y="80"/>
                  </a:cubicBezTo>
                  <a:cubicBezTo>
                    <a:pt x="65" y="83"/>
                    <a:pt x="72" y="83"/>
                    <a:pt x="78" y="80"/>
                  </a:cubicBezTo>
                  <a:cubicBezTo>
                    <a:pt x="81" y="78"/>
                    <a:pt x="83" y="76"/>
                    <a:pt x="85" y="74"/>
                  </a:cubicBezTo>
                  <a:cubicBezTo>
                    <a:pt x="88" y="72"/>
                    <a:pt x="91" y="72"/>
                    <a:pt x="95" y="73"/>
                  </a:cubicBezTo>
                  <a:cubicBezTo>
                    <a:pt x="102" y="74"/>
                    <a:pt x="109" y="73"/>
                    <a:pt x="113" y="66"/>
                  </a:cubicBezTo>
                  <a:cubicBezTo>
                    <a:pt x="116" y="60"/>
                    <a:pt x="113" y="53"/>
                    <a:pt x="108" y="49"/>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46">
              <a:extLst>
                <a:ext uri="{FF2B5EF4-FFF2-40B4-BE49-F238E27FC236}">
                  <a16:creationId xmlns:a16="http://schemas.microsoft.com/office/drawing/2014/main" id="{79F8CF63-22A3-473B-83CA-6C41B4AF6E22}"/>
                </a:ext>
              </a:extLst>
            </p:cNvPr>
            <p:cNvSpPr>
              <a:spLocks/>
            </p:cNvSpPr>
            <p:nvPr/>
          </p:nvSpPr>
          <p:spPr bwMode="auto">
            <a:xfrm>
              <a:off x="1870076" y="1434515"/>
              <a:ext cx="831850" cy="863600"/>
            </a:xfrm>
            <a:custGeom>
              <a:avLst/>
              <a:gdLst>
                <a:gd name="T0" fmla="*/ 275 w 283"/>
                <a:gd name="T1" fmla="*/ 40 h 294"/>
                <a:gd name="T2" fmla="*/ 283 w 283"/>
                <a:gd name="T3" fmla="*/ 19 h 294"/>
                <a:gd name="T4" fmla="*/ 272 w 283"/>
                <a:gd name="T5" fmla="*/ 5 h 294"/>
                <a:gd name="T6" fmla="*/ 257 w 283"/>
                <a:gd name="T7" fmla="*/ 8 h 294"/>
                <a:gd name="T8" fmla="*/ 253 w 283"/>
                <a:gd name="T9" fmla="*/ 4 h 294"/>
                <a:gd name="T10" fmla="*/ 230 w 283"/>
                <a:gd name="T11" fmla="*/ 9 h 294"/>
                <a:gd name="T12" fmla="*/ 201 w 283"/>
                <a:gd name="T13" fmla="*/ 22 h 294"/>
                <a:gd name="T14" fmla="*/ 172 w 283"/>
                <a:gd name="T15" fmla="*/ 32 h 294"/>
                <a:gd name="T16" fmla="*/ 141 w 283"/>
                <a:gd name="T17" fmla="*/ 45 h 294"/>
                <a:gd name="T18" fmla="*/ 141 w 283"/>
                <a:gd name="T19" fmla="*/ 24 h 294"/>
                <a:gd name="T20" fmla="*/ 139 w 283"/>
                <a:gd name="T21" fmla="*/ 13 h 294"/>
                <a:gd name="T22" fmla="*/ 134 w 283"/>
                <a:gd name="T23" fmla="*/ 6 h 294"/>
                <a:gd name="T24" fmla="*/ 121 w 283"/>
                <a:gd name="T25" fmla="*/ 16 h 294"/>
                <a:gd name="T26" fmla="*/ 114 w 283"/>
                <a:gd name="T27" fmla="*/ 35 h 294"/>
                <a:gd name="T28" fmla="*/ 94 w 283"/>
                <a:gd name="T29" fmla="*/ 71 h 294"/>
                <a:gd name="T30" fmla="*/ 83 w 283"/>
                <a:gd name="T31" fmla="*/ 91 h 294"/>
                <a:gd name="T32" fmla="*/ 77 w 283"/>
                <a:gd name="T33" fmla="*/ 113 h 294"/>
                <a:gd name="T34" fmla="*/ 66 w 283"/>
                <a:gd name="T35" fmla="*/ 139 h 294"/>
                <a:gd name="T36" fmla="*/ 53 w 283"/>
                <a:gd name="T37" fmla="*/ 162 h 294"/>
                <a:gd name="T38" fmla="*/ 29 w 283"/>
                <a:gd name="T39" fmla="*/ 204 h 294"/>
                <a:gd name="T40" fmla="*/ 6 w 283"/>
                <a:gd name="T41" fmla="*/ 245 h 294"/>
                <a:gd name="T42" fmla="*/ 1 w 283"/>
                <a:gd name="T43" fmla="*/ 262 h 294"/>
                <a:gd name="T44" fmla="*/ 13 w 283"/>
                <a:gd name="T45" fmla="*/ 275 h 294"/>
                <a:gd name="T46" fmla="*/ 21 w 283"/>
                <a:gd name="T47" fmla="*/ 279 h 294"/>
                <a:gd name="T48" fmla="*/ 22 w 283"/>
                <a:gd name="T49" fmla="*/ 280 h 294"/>
                <a:gd name="T50" fmla="*/ 31 w 283"/>
                <a:gd name="T51" fmla="*/ 284 h 294"/>
                <a:gd name="T52" fmla="*/ 40 w 283"/>
                <a:gd name="T53" fmla="*/ 287 h 294"/>
                <a:gd name="T54" fmla="*/ 55 w 283"/>
                <a:gd name="T55" fmla="*/ 290 h 294"/>
                <a:gd name="T56" fmla="*/ 85 w 283"/>
                <a:gd name="T57" fmla="*/ 286 h 294"/>
                <a:gd name="T58" fmla="*/ 92 w 283"/>
                <a:gd name="T59" fmla="*/ 272 h 294"/>
                <a:gd name="T60" fmla="*/ 98 w 283"/>
                <a:gd name="T61" fmla="*/ 256 h 294"/>
                <a:gd name="T62" fmla="*/ 99 w 283"/>
                <a:gd name="T63" fmla="*/ 255 h 294"/>
                <a:gd name="T64" fmla="*/ 125 w 283"/>
                <a:gd name="T65" fmla="*/ 198 h 294"/>
                <a:gd name="T66" fmla="*/ 132 w 283"/>
                <a:gd name="T67" fmla="*/ 183 h 294"/>
                <a:gd name="T68" fmla="*/ 135 w 283"/>
                <a:gd name="T69" fmla="*/ 178 h 294"/>
                <a:gd name="T70" fmla="*/ 188 w 283"/>
                <a:gd name="T71" fmla="*/ 139 h 294"/>
                <a:gd name="T72" fmla="*/ 221 w 283"/>
                <a:gd name="T73" fmla="*/ 109 h 294"/>
                <a:gd name="T74" fmla="*/ 241 w 283"/>
                <a:gd name="T75" fmla="*/ 97 h 294"/>
                <a:gd name="T76" fmla="*/ 258 w 283"/>
                <a:gd name="T77" fmla="*/ 83 h 294"/>
                <a:gd name="T78" fmla="*/ 267 w 283"/>
                <a:gd name="T79" fmla="*/ 74 h 294"/>
                <a:gd name="T80" fmla="*/ 275 w 283"/>
                <a:gd name="T81" fmla="*/ 65 h 294"/>
                <a:gd name="T82" fmla="*/ 273 w 283"/>
                <a:gd name="T83" fmla="*/ 46 h 294"/>
                <a:gd name="T84" fmla="*/ 270 w 283"/>
                <a:gd name="T85" fmla="*/ 46 h 294"/>
                <a:gd name="T86" fmla="*/ 270 w 283"/>
                <a:gd name="T87" fmla="*/ 46 h 294"/>
                <a:gd name="T88" fmla="*/ 271 w 283"/>
                <a:gd name="T89" fmla="*/ 45 h 294"/>
                <a:gd name="T90" fmla="*/ 275 w 283"/>
                <a:gd name="T91" fmla="*/ 4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3" h="294">
                  <a:moveTo>
                    <a:pt x="275" y="40"/>
                  </a:moveTo>
                  <a:cubicBezTo>
                    <a:pt x="280" y="34"/>
                    <a:pt x="282" y="27"/>
                    <a:pt x="283" y="19"/>
                  </a:cubicBezTo>
                  <a:cubicBezTo>
                    <a:pt x="283" y="12"/>
                    <a:pt x="280" y="5"/>
                    <a:pt x="272" y="5"/>
                  </a:cubicBezTo>
                  <a:cubicBezTo>
                    <a:pt x="267" y="5"/>
                    <a:pt x="262" y="6"/>
                    <a:pt x="257" y="8"/>
                  </a:cubicBezTo>
                  <a:cubicBezTo>
                    <a:pt x="256" y="6"/>
                    <a:pt x="255" y="5"/>
                    <a:pt x="253" y="4"/>
                  </a:cubicBezTo>
                  <a:cubicBezTo>
                    <a:pt x="245" y="0"/>
                    <a:pt x="236" y="5"/>
                    <a:pt x="230" y="9"/>
                  </a:cubicBezTo>
                  <a:cubicBezTo>
                    <a:pt x="221" y="13"/>
                    <a:pt x="211" y="18"/>
                    <a:pt x="201" y="22"/>
                  </a:cubicBezTo>
                  <a:cubicBezTo>
                    <a:pt x="192" y="26"/>
                    <a:pt x="182" y="28"/>
                    <a:pt x="172" y="32"/>
                  </a:cubicBezTo>
                  <a:cubicBezTo>
                    <a:pt x="161" y="36"/>
                    <a:pt x="151" y="40"/>
                    <a:pt x="141" y="45"/>
                  </a:cubicBezTo>
                  <a:cubicBezTo>
                    <a:pt x="142" y="38"/>
                    <a:pt x="142" y="31"/>
                    <a:pt x="141" y="24"/>
                  </a:cubicBezTo>
                  <a:cubicBezTo>
                    <a:pt x="141" y="20"/>
                    <a:pt x="140" y="17"/>
                    <a:pt x="139" y="13"/>
                  </a:cubicBezTo>
                  <a:cubicBezTo>
                    <a:pt x="138" y="10"/>
                    <a:pt x="136" y="7"/>
                    <a:pt x="134" y="6"/>
                  </a:cubicBezTo>
                  <a:cubicBezTo>
                    <a:pt x="126" y="2"/>
                    <a:pt x="123" y="11"/>
                    <a:pt x="121" y="16"/>
                  </a:cubicBezTo>
                  <a:cubicBezTo>
                    <a:pt x="120" y="23"/>
                    <a:pt x="117" y="29"/>
                    <a:pt x="114" y="35"/>
                  </a:cubicBezTo>
                  <a:cubicBezTo>
                    <a:pt x="108" y="48"/>
                    <a:pt x="101" y="59"/>
                    <a:pt x="94" y="71"/>
                  </a:cubicBezTo>
                  <a:cubicBezTo>
                    <a:pt x="90" y="78"/>
                    <a:pt x="86" y="84"/>
                    <a:pt x="83" y="91"/>
                  </a:cubicBezTo>
                  <a:cubicBezTo>
                    <a:pt x="80" y="98"/>
                    <a:pt x="77" y="106"/>
                    <a:pt x="77" y="113"/>
                  </a:cubicBezTo>
                  <a:cubicBezTo>
                    <a:pt x="73" y="122"/>
                    <a:pt x="69" y="130"/>
                    <a:pt x="66" y="139"/>
                  </a:cubicBezTo>
                  <a:cubicBezTo>
                    <a:pt x="62" y="146"/>
                    <a:pt x="58" y="154"/>
                    <a:pt x="53" y="162"/>
                  </a:cubicBezTo>
                  <a:cubicBezTo>
                    <a:pt x="45" y="176"/>
                    <a:pt x="37" y="190"/>
                    <a:pt x="29" y="204"/>
                  </a:cubicBezTo>
                  <a:cubicBezTo>
                    <a:pt x="22" y="217"/>
                    <a:pt x="13" y="231"/>
                    <a:pt x="6" y="245"/>
                  </a:cubicBezTo>
                  <a:cubicBezTo>
                    <a:pt x="2" y="250"/>
                    <a:pt x="0" y="256"/>
                    <a:pt x="1" y="262"/>
                  </a:cubicBezTo>
                  <a:cubicBezTo>
                    <a:pt x="3" y="268"/>
                    <a:pt x="8" y="272"/>
                    <a:pt x="13" y="275"/>
                  </a:cubicBezTo>
                  <a:cubicBezTo>
                    <a:pt x="16" y="277"/>
                    <a:pt x="19" y="278"/>
                    <a:pt x="21" y="279"/>
                  </a:cubicBezTo>
                  <a:cubicBezTo>
                    <a:pt x="22" y="280"/>
                    <a:pt x="22" y="280"/>
                    <a:pt x="22" y="280"/>
                  </a:cubicBezTo>
                  <a:cubicBezTo>
                    <a:pt x="25" y="281"/>
                    <a:pt x="28" y="283"/>
                    <a:pt x="31" y="284"/>
                  </a:cubicBezTo>
                  <a:cubicBezTo>
                    <a:pt x="34" y="285"/>
                    <a:pt x="37" y="286"/>
                    <a:pt x="40" y="287"/>
                  </a:cubicBezTo>
                  <a:cubicBezTo>
                    <a:pt x="45" y="288"/>
                    <a:pt x="50" y="289"/>
                    <a:pt x="55" y="290"/>
                  </a:cubicBezTo>
                  <a:cubicBezTo>
                    <a:pt x="65" y="292"/>
                    <a:pt x="78" y="294"/>
                    <a:pt x="85" y="286"/>
                  </a:cubicBezTo>
                  <a:cubicBezTo>
                    <a:pt x="89" y="282"/>
                    <a:pt x="90" y="276"/>
                    <a:pt x="92" y="272"/>
                  </a:cubicBezTo>
                  <a:cubicBezTo>
                    <a:pt x="94" y="267"/>
                    <a:pt x="96" y="261"/>
                    <a:pt x="98" y="256"/>
                  </a:cubicBezTo>
                  <a:cubicBezTo>
                    <a:pt x="99" y="256"/>
                    <a:pt x="99" y="256"/>
                    <a:pt x="99" y="255"/>
                  </a:cubicBezTo>
                  <a:cubicBezTo>
                    <a:pt x="108" y="236"/>
                    <a:pt x="116" y="217"/>
                    <a:pt x="125" y="198"/>
                  </a:cubicBezTo>
                  <a:cubicBezTo>
                    <a:pt x="128" y="193"/>
                    <a:pt x="130" y="188"/>
                    <a:pt x="132" y="183"/>
                  </a:cubicBezTo>
                  <a:cubicBezTo>
                    <a:pt x="133" y="181"/>
                    <a:pt x="134" y="180"/>
                    <a:pt x="135" y="178"/>
                  </a:cubicBezTo>
                  <a:cubicBezTo>
                    <a:pt x="156" y="171"/>
                    <a:pt x="173" y="154"/>
                    <a:pt x="188" y="139"/>
                  </a:cubicBezTo>
                  <a:cubicBezTo>
                    <a:pt x="199" y="128"/>
                    <a:pt x="209" y="118"/>
                    <a:pt x="221" y="109"/>
                  </a:cubicBezTo>
                  <a:cubicBezTo>
                    <a:pt x="227" y="105"/>
                    <a:pt x="234" y="101"/>
                    <a:pt x="241" y="97"/>
                  </a:cubicBezTo>
                  <a:cubicBezTo>
                    <a:pt x="247" y="93"/>
                    <a:pt x="253" y="88"/>
                    <a:pt x="258" y="83"/>
                  </a:cubicBezTo>
                  <a:cubicBezTo>
                    <a:pt x="261" y="80"/>
                    <a:pt x="264" y="77"/>
                    <a:pt x="267" y="74"/>
                  </a:cubicBezTo>
                  <a:cubicBezTo>
                    <a:pt x="270" y="71"/>
                    <a:pt x="273" y="68"/>
                    <a:pt x="275" y="65"/>
                  </a:cubicBezTo>
                  <a:cubicBezTo>
                    <a:pt x="279" y="59"/>
                    <a:pt x="280" y="51"/>
                    <a:pt x="273" y="46"/>
                  </a:cubicBezTo>
                  <a:cubicBezTo>
                    <a:pt x="272" y="46"/>
                    <a:pt x="271" y="45"/>
                    <a:pt x="270" y="46"/>
                  </a:cubicBezTo>
                  <a:cubicBezTo>
                    <a:pt x="270" y="46"/>
                    <a:pt x="270" y="46"/>
                    <a:pt x="270" y="46"/>
                  </a:cubicBezTo>
                  <a:cubicBezTo>
                    <a:pt x="270" y="46"/>
                    <a:pt x="271" y="45"/>
                    <a:pt x="271" y="45"/>
                  </a:cubicBezTo>
                  <a:cubicBezTo>
                    <a:pt x="272" y="44"/>
                    <a:pt x="274" y="42"/>
                    <a:pt x="275" y="40"/>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47">
              <a:extLst>
                <a:ext uri="{FF2B5EF4-FFF2-40B4-BE49-F238E27FC236}">
                  <a16:creationId xmlns:a16="http://schemas.microsoft.com/office/drawing/2014/main" id="{8008F491-BFC8-471C-8D4A-15059B0BEB8B}"/>
                </a:ext>
              </a:extLst>
            </p:cNvPr>
            <p:cNvSpPr>
              <a:spLocks/>
            </p:cNvSpPr>
            <p:nvPr/>
          </p:nvSpPr>
          <p:spPr bwMode="auto">
            <a:xfrm>
              <a:off x="2422526" y="1569452"/>
              <a:ext cx="238125" cy="141288"/>
            </a:xfrm>
            <a:custGeom>
              <a:avLst/>
              <a:gdLst>
                <a:gd name="T0" fmla="*/ 81 w 81"/>
                <a:gd name="T1" fmla="*/ 0 h 48"/>
                <a:gd name="T2" fmla="*/ 0 w 81"/>
                <a:gd name="T3" fmla="*/ 48 h 48"/>
              </a:gdLst>
              <a:ahLst/>
              <a:cxnLst>
                <a:cxn ang="0">
                  <a:pos x="T0" y="T1"/>
                </a:cxn>
                <a:cxn ang="0">
                  <a:pos x="T2" y="T3"/>
                </a:cxn>
              </a:cxnLst>
              <a:rect l="0" t="0" r="r" b="b"/>
              <a:pathLst>
                <a:path w="81" h="48">
                  <a:moveTo>
                    <a:pt x="81" y="0"/>
                  </a:moveTo>
                  <a:cubicBezTo>
                    <a:pt x="55" y="17"/>
                    <a:pt x="27" y="33"/>
                    <a:pt x="0" y="48"/>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4" name="Freeform 48">
              <a:extLst>
                <a:ext uri="{FF2B5EF4-FFF2-40B4-BE49-F238E27FC236}">
                  <a16:creationId xmlns:a16="http://schemas.microsoft.com/office/drawing/2014/main" id="{701A30F8-F1B1-4B73-B953-7FDA5C4A322B}"/>
                </a:ext>
              </a:extLst>
            </p:cNvPr>
            <p:cNvSpPr>
              <a:spLocks/>
            </p:cNvSpPr>
            <p:nvPr/>
          </p:nvSpPr>
          <p:spPr bwMode="auto">
            <a:xfrm>
              <a:off x="2463801" y="1466265"/>
              <a:ext cx="222250" cy="120650"/>
            </a:xfrm>
            <a:custGeom>
              <a:avLst/>
              <a:gdLst>
                <a:gd name="T0" fmla="*/ 76 w 76"/>
                <a:gd name="T1" fmla="*/ 0 h 41"/>
                <a:gd name="T2" fmla="*/ 0 w 76"/>
                <a:gd name="T3" fmla="*/ 41 h 41"/>
              </a:gdLst>
              <a:ahLst/>
              <a:cxnLst>
                <a:cxn ang="0">
                  <a:pos x="T0" y="T1"/>
                </a:cxn>
                <a:cxn ang="0">
                  <a:pos x="T2" y="T3"/>
                </a:cxn>
              </a:cxnLst>
              <a:rect l="0" t="0" r="r" b="b"/>
              <a:pathLst>
                <a:path w="76" h="41">
                  <a:moveTo>
                    <a:pt x="76" y="0"/>
                  </a:moveTo>
                  <a:cubicBezTo>
                    <a:pt x="48" y="7"/>
                    <a:pt x="28" y="35"/>
                    <a:pt x="0" y="41"/>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5" name="Freeform 49">
              <a:extLst>
                <a:ext uri="{FF2B5EF4-FFF2-40B4-BE49-F238E27FC236}">
                  <a16:creationId xmlns:a16="http://schemas.microsoft.com/office/drawing/2014/main" id="{8E9ED371-6515-482F-B677-50D566D45996}"/>
                </a:ext>
              </a:extLst>
            </p:cNvPr>
            <p:cNvSpPr>
              <a:spLocks/>
            </p:cNvSpPr>
            <p:nvPr/>
          </p:nvSpPr>
          <p:spPr bwMode="auto">
            <a:xfrm>
              <a:off x="2457451" y="1455152"/>
              <a:ext cx="161925" cy="84138"/>
            </a:xfrm>
            <a:custGeom>
              <a:avLst/>
              <a:gdLst>
                <a:gd name="T0" fmla="*/ 55 w 55"/>
                <a:gd name="T1" fmla="*/ 0 h 29"/>
                <a:gd name="T2" fmla="*/ 0 w 55"/>
                <a:gd name="T3" fmla="*/ 29 h 29"/>
              </a:gdLst>
              <a:ahLst/>
              <a:cxnLst>
                <a:cxn ang="0">
                  <a:pos x="T0" y="T1"/>
                </a:cxn>
                <a:cxn ang="0">
                  <a:pos x="T2" y="T3"/>
                </a:cxn>
              </a:cxnLst>
              <a:rect l="0" t="0" r="r" b="b"/>
              <a:pathLst>
                <a:path w="55" h="29">
                  <a:moveTo>
                    <a:pt x="55" y="0"/>
                  </a:moveTo>
                  <a:cubicBezTo>
                    <a:pt x="36" y="8"/>
                    <a:pt x="17" y="18"/>
                    <a:pt x="0" y="29"/>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6" name="Freeform 50">
              <a:extLst>
                <a:ext uri="{FF2B5EF4-FFF2-40B4-BE49-F238E27FC236}">
                  <a16:creationId xmlns:a16="http://schemas.microsoft.com/office/drawing/2014/main" id="{BA5145DF-4518-41EE-9A50-BAAE4D448374}"/>
                </a:ext>
              </a:extLst>
            </p:cNvPr>
            <p:cNvSpPr>
              <a:spLocks/>
            </p:cNvSpPr>
            <p:nvPr/>
          </p:nvSpPr>
          <p:spPr bwMode="auto">
            <a:xfrm>
              <a:off x="2195513" y="1551990"/>
              <a:ext cx="120650" cy="103188"/>
            </a:xfrm>
            <a:custGeom>
              <a:avLst/>
              <a:gdLst>
                <a:gd name="T0" fmla="*/ 41 w 41"/>
                <a:gd name="T1" fmla="*/ 0 h 35"/>
                <a:gd name="T2" fmla="*/ 18 w 41"/>
                <a:gd name="T3" fmla="*/ 14 h 35"/>
                <a:gd name="T4" fmla="*/ 0 w 41"/>
                <a:gd name="T5" fmla="*/ 35 h 35"/>
              </a:gdLst>
              <a:ahLst/>
              <a:cxnLst>
                <a:cxn ang="0">
                  <a:pos x="T0" y="T1"/>
                </a:cxn>
                <a:cxn ang="0">
                  <a:pos x="T2" y="T3"/>
                </a:cxn>
                <a:cxn ang="0">
                  <a:pos x="T4" y="T5"/>
                </a:cxn>
              </a:cxnLst>
              <a:rect l="0" t="0" r="r" b="b"/>
              <a:pathLst>
                <a:path w="41" h="35">
                  <a:moveTo>
                    <a:pt x="41" y="0"/>
                  </a:moveTo>
                  <a:cubicBezTo>
                    <a:pt x="32" y="2"/>
                    <a:pt x="24" y="8"/>
                    <a:pt x="18" y="14"/>
                  </a:cubicBezTo>
                  <a:cubicBezTo>
                    <a:pt x="11" y="21"/>
                    <a:pt x="5" y="28"/>
                    <a:pt x="0" y="35"/>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7" name="Freeform 51">
              <a:extLst>
                <a:ext uri="{FF2B5EF4-FFF2-40B4-BE49-F238E27FC236}">
                  <a16:creationId xmlns:a16="http://schemas.microsoft.com/office/drawing/2014/main" id="{8AA8BE7F-D1DB-43C2-AA91-91AB86A11356}"/>
                </a:ext>
              </a:extLst>
            </p:cNvPr>
            <p:cNvSpPr>
              <a:spLocks/>
            </p:cNvSpPr>
            <p:nvPr/>
          </p:nvSpPr>
          <p:spPr bwMode="auto">
            <a:xfrm>
              <a:off x="2222501" y="1945690"/>
              <a:ext cx="69850" cy="28575"/>
            </a:xfrm>
            <a:custGeom>
              <a:avLst/>
              <a:gdLst>
                <a:gd name="T0" fmla="*/ 0 w 24"/>
                <a:gd name="T1" fmla="*/ 10 h 10"/>
                <a:gd name="T2" fmla="*/ 24 w 24"/>
                <a:gd name="T3" fmla="*/ 0 h 10"/>
              </a:gdLst>
              <a:ahLst/>
              <a:cxnLst>
                <a:cxn ang="0">
                  <a:pos x="T0" y="T1"/>
                </a:cxn>
                <a:cxn ang="0">
                  <a:pos x="T2" y="T3"/>
                </a:cxn>
              </a:cxnLst>
              <a:rect l="0" t="0" r="r" b="b"/>
              <a:pathLst>
                <a:path w="24" h="10">
                  <a:moveTo>
                    <a:pt x="0" y="10"/>
                  </a:moveTo>
                  <a:cubicBezTo>
                    <a:pt x="8" y="6"/>
                    <a:pt x="16" y="3"/>
                    <a:pt x="24"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8" name="Freeform 52">
              <a:extLst>
                <a:ext uri="{FF2B5EF4-FFF2-40B4-BE49-F238E27FC236}">
                  <a16:creationId xmlns:a16="http://schemas.microsoft.com/office/drawing/2014/main" id="{DDA77A3F-1A92-4C1F-A580-FD2B7FC17548}"/>
                </a:ext>
              </a:extLst>
            </p:cNvPr>
            <p:cNvSpPr>
              <a:spLocks/>
            </p:cNvSpPr>
            <p:nvPr/>
          </p:nvSpPr>
          <p:spPr bwMode="auto">
            <a:xfrm>
              <a:off x="1423988" y="1894890"/>
              <a:ext cx="877888" cy="1343025"/>
            </a:xfrm>
            <a:custGeom>
              <a:avLst/>
              <a:gdLst>
                <a:gd name="T0" fmla="*/ 297 w 299"/>
                <a:gd name="T1" fmla="*/ 67 h 457"/>
                <a:gd name="T2" fmla="*/ 263 w 299"/>
                <a:gd name="T3" fmla="*/ 45 h 457"/>
                <a:gd name="T4" fmla="*/ 239 w 299"/>
                <a:gd name="T5" fmla="*/ 41 h 457"/>
                <a:gd name="T6" fmla="*/ 225 w 299"/>
                <a:gd name="T7" fmla="*/ 34 h 457"/>
                <a:gd name="T8" fmla="*/ 172 w 299"/>
                <a:gd name="T9" fmla="*/ 0 h 457"/>
                <a:gd name="T10" fmla="*/ 166 w 299"/>
                <a:gd name="T11" fmla="*/ 1 h 457"/>
                <a:gd name="T12" fmla="*/ 163 w 299"/>
                <a:gd name="T13" fmla="*/ 7 h 457"/>
                <a:gd name="T14" fmla="*/ 113 w 299"/>
                <a:gd name="T15" fmla="*/ 82 h 457"/>
                <a:gd name="T16" fmla="*/ 101 w 299"/>
                <a:gd name="T17" fmla="*/ 174 h 457"/>
                <a:gd name="T18" fmla="*/ 93 w 299"/>
                <a:gd name="T19" fmla="*/ 195 h 457"/>
                <a:gd name="T20" fmla="*/ 77 w 299"/>
                <a:gd name="T21" fmla="*/ 212 h 457"/>
                <a:gd name="T22" fmla="*/ 59 w 299"/>
                <a:gd name="T23" fmla="*/ 242 h 457"/>
                <a:gd name="T24" fmla="*/ 50 w 299"/>
                <a:gd name="T25" fmla="*/ 256 h 457"/>
                <a:gd name="T26" fmla="*/ 32 w 299"/>
                <a:gd name="T27" fmla="*/ 267 h 457"/>
                <a:gd name="T28" fmla="*/ 12 w 299"/>
                <a:gd name="T29" fmla="*/ 301 h 457"/>
                <a:gd name="T30" fmla="*/ 5 w 299"/>
                <a:gd name="T31" fmla="*/ 349 h 457"/>
                <a:gd name="T32" fmla="*/ 0 w 299"/>
                <a:gd name="T33" fmla="*/ 397 h 457"/>
                <a:gd name="T34" fmla="*/ 14 w 299"/>
                <a:gd name="T35" fmla="*/ 432 h 457"/>
                <a:gd name="T36" fmla="*/ 46 w 299"/>
                <a:gd name="T37" fmla="*/ 448 h 457"/>
                <a:gd name="T38" fmla="*/ 89 w 299"/>
                <a:gd name="T39" fmla="*/ 457 h 457"/>
                <a:gd name="T40" fmla="*/ 173 w 299"/>
                <a:gd name="T41" fmla="*/ 414 h 457"/>
                <a:gd name="T42" fmla="*/ 205 w 299"/>
                <a:gd name="T43" fmla="*/ 374 h 457"/>
                <a:gd name="T44" fmla="*/ 219 w 299"/>
                <a:gd name="T45" fmla="*/ 328 h 457"/>
                <a:gd name="T46" fmla="*/ 223 w 299"/>
                <a:gd name="T47" fmla="*/ 307 h 457"/>
                <a:gd name="T48" fmla="*/ 237 w 299"/>
                <a:gd name="T49" fmla="*/ 276 h 457"/>
                <a:gd name="T50" fmla="*/ 250 w 299"/>
                <a:gd name="T51" fmla="*/ 238 h 457"/>
                <a:gd name="T52" fmla="*/ 252 w 299"/>
                <a:gd name="T53" fmla="*/ 200 h 457"/>
                <a:gd name="T54" fmla="*/ 257 w 299"/>
                <a:gd name="T55" fmla="*/ 161 h 457"/>
                <a:gd name="T56" fmla="*/ 268 w 299"/>
                <a:gd name="T57" fmla="*/ 126 h 457"/>
                <a:gd name="T58" fmla="*/ 270 w 299"/>
                <a:gd name="T59" fmla="*/ 106 h 457"/>
                <a:gd name="T60" fmla="*/ 280 w 299"/>
                <a:gd name="T61" fmla="*/ 95 h 457"/>
                <a:gd name="T62" fmla="*/ 298 w 299"/>
                <a:gd name="T63" fmla="*/ 72 h 457"/>
                <a:gd name="T64" fmla="*/ 297 w 299"/>
                <a:gd name="T65" fmla="*/ 6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457">
                  <a:moveTo>
                    <a:pt x="297" y="67"/>
                  </a:moveTo>
                  <a:cubicBezTo>
                    <a:pt x="287" y="58"/>
                    <a:pt x="276" y="49"/>
                    <a:pt x="263" y="45"/>
                  </a:cubicBezTo>
                  <a:cubicBezTo>
                    <a:pt x="255" y="43"/>
                    <a:pt x="247" y="43"/>
                    <a:pt x="239" y="41"/>
                  </a:cubicBezTo>
                  <a:cubicBezTo>
                    <a:pt x="234" y="40"/>
                    <a:pt x="229" y="37"/>
                    <a:pt x="225" y="34"/>
                  </a:cubicBezTo>
                  <a:cubicBezTo>
                    <a:pt x="208" y="22"/>
                    <a:pt x="195" y="1"/>
                    <a:pt x="172" y="0"/>
                  </a:cubicBezTo>
                  <a:cubicBezTo>
                    <a:pt x="169" y="0"/>
                    <a:pt x="167" y="0"/>
                    <a:pt x="166" y="1"/>
                  </a:cubicBezTo>
                  <a:cubicBezTo>
                    <a:pt x="164" y="3"/>
                    <a:pt x="164" y="4"/>
                    <a:pt x="163" y="7"/>
                  </a:cubicBezTo>
                  <a:cubicBezTo>
                    <a:pt x="157" y="38"/>
                    <a:pt x="128" y="57"/>
                    <a:pt x="113" y="82"/>
                  </a:cubicBezTo>
                  <a:cubicBezTo>
                    <a:pt x="96" y="111"/>
                    <a:pt x="107" y="143"/>
                    <a:pt x="101" y="174"/>
                  </a:cubicBezTo>
                  <a:cubicBezTo>
                    <a:pt x="100" y="182"/>
                    <a:pt x="96" y="189"/>
                    <a:pt x="93" y="195"/>
                  </a:cubicBezTo>
                  <a:cubicBezTo>
                    <a:pt x="89" y="202"/>
                    <a:pt x="82" y="206"/>
                    <a:pt x="77" y="212"/>
                  </a:cubicBezTo>
                  <a:cubicBezTo>
                    <a:pt x="68" y="220"/>
                    <a:pt x="64" y="231"/>
                    <a:pt x="59" y="242"/>
                  </a:cubicBezTo>
                  <a:cubicBezTo>
                    <a:pt x="57" y="247"/>
                    <a:pt x="54" y="252"/>
                    <a:pt x="50" y="256"/>
                  </a:cubicBezTo>
                  <a:cubicBezTo>
                    <a:pt x="45" y="261"/>
                    <a:pt x="38" y="263"/>
                    <a:pt x="32" y="267"/>
                  </a:cubicBezTo>
                  <a:cubicBezTo>
                    <a:pt x="21" y="275"/>
                    <a:pt x="15" y="288"/>
                    <a:pt x="12" y="301"/>
                  </a:cubicBezTo>
                  <a:cubicBezTo>
                    <a:pt x="8" y="317"/>
                    <a:pt x="7" y="333"/>
                    <a:pt x="5" y="349"/>
                  </a:cubicBezTo>
                  <a:cubicBezTo>
                    <a:pt x="3" y="365"/>
                    <a:pt x="0" y="381"/>
                    <a:pt x="0" y="397"/>
                  </a:cubicBezTo>
                  <a:cubicBezTo>
                    <a:pt x="0" y="410"/>
                    <a:pt x="4" y="423"/>
                    <a:pt x="14" y="432"/>
                  </a:cubicBezTo>
                  <a:cubicBezTo>
                    <a:pt x="23" y="440"/>
                    <a:pt x="34" y="445"/>
                    <a:pt x="46" y="448"/>
                  </a:cubicBezTo>
                  <a:cubicBezTo>
                    <a:pt x="58" y="452"/>
                    <a:pt x="87" y="457"/>
                    <a:pt x="89" y="457"/>
                  </a:cubicBezTo>
                  <a:cubicBezTo>
                    <a:pt x="122" y="455"/>
                    <a:pt x="150" y="436"/>
                    <a:pt x="173" y="414"/>
                  </a:cubicBezTo>
                  <a:cubicBezTo>
                    <a:pt x="185" y="402"/>
                    <a:pt x="197" y="389"/>
                    <a:pt x="205" y="374"/>
                  </a:cubicBezTo>
                  <a:cubicBezTo>
                    <a:pt x="213" y="360"/>
                    <a:pt x="216" y="344"/>
                    <a:pt x="219" y="328"/>
                  </a:cubicBezTo>
                  <a:cubicBezTo>
                    <a:pt x="221" y="321"/>
                    <a:pt x="222" y="314"/>
                    <a:pt x="223" y="307"/>
                  </a:cubicBezTo>
                  <a:cubicBezTo>
                    <a:pt x="228" y="296"/>
                    <a:pt x="233" y="286"/>
                    <a:pt x="237" y="276"/>
                  </a:cubicBezTo>
                  <a:cubicBezTo>
                    <a:pt x="242" y="264"/>
                    <a:pt x="247" y="251"/>
                    <a:pt x="250" y="238"/>
                  </a:cubicBezTo>
                  <a:cubicBezTo>
                    <a:pt x="252" y="226"/>
                    <a:pt x="252" y="213"/>
                    <a:pt x="252" y="200"/>
                  </a:cubicBezTo>
                  <a:cubicBezTo>
                    <a:pt x="252" y="187"/>
                    <a:pt x="253" y="173"/>
                    <a:pt x="257" y="161"/>
                  </a:cubicBezTo>
                  <a:cubicBezTo>
                    <a:pt x="261" y="149"/>
                    <a:pt x="267" y="139"/>
                    <a:pt x="268" y="126"/>
                  </a:cubicBezTo>
                  <a:cubicBezTo>
                    <a:pt x="268" y="119"/>
                    <a:pt x="267" y="112"/>
                    <a:pt x="270" y="106"/>
                  </a:cubicBezTo>
                  <a:cubicBezTo>
                    <a:pt x="273" y="102"/>
                    <a:pt x="277" y="98"/>
                    <a:pt x="280" y="95"/>
                  </a:cubicBezTo>
                  <a:cubicBezTo>
                    <a:pt x="288" y="88"/>
                    <a:pt x="295" y="82"/>
                    <a:pt x="298" y="72"/>
                  </a:cubicBezTo>
                  <a:cubicBezTo>
                    <a:pt x="299" y="70"/>
                    <a:pt x="298" y="68"/>
                    <a:pt x="297" y="67"/>
                  </a:cubicBezTo>
                  <a:close/>
                </a:path>
              </a:pathLst>
            </a:custGeom>
            <a:solidFill>
              <a:srgbClr val="6D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53">
              <a:extLst>
                <a:ext uri="{FF2B5EF4-FFF2-40B4-BE49-F238E27FC236}">
                  <a16:creationId xmlns:a16="http://schemas.microsoft.com/office/drawing/2014/main" id="{3D1DD240-33A3-4E00-B54C-8E46D756E64C}"/>
                </a:ext>
              </a:extLst>
            </p:cNvPr>
            <p:cNvSpPr>
              <a:spLocks/>
            </p:cNvSpPr>
            <p:nvPr/>
          </p:nvSpPr>
          <p:spPr bwMode="auto">
            <a:xfrm>
              <a:off x="1725613" y="2315577"/>
              <a:ext cx="85725" cy="358775"/>
            </a:xfrm>
            <a:custGeom>
              <a:avLst/>
              <a:gdLst>
                <a:gd name="T0" fmla="*/ 0 w 29"/>
                <a:gd name="T1" fmla="*/ 0 h 122"/>
                <a:gd name="T2" fmla="*/ 28 w 29"/>
                <a:gd name="T3" fmla="*/ 122 h 122"/>
              </a:gdLst>
              <a:ahLst/>
              <a:cxnLst>
                <a:cxn ang="0">
                  <a:pos x="T0" y="T1"/>
                </a:cxn>
                <a:cxn ang="0">
                  <a:pos x="T2" y="T3"/>
                </a:cxn>
              </a:cxnLst>
              <a:rect l="0" t="0" r="r" b="b"/>
              <a:pathLst>
                <a:path w="29" h="122">
                  <a:moveTo>
                    <a:pt x="0" y="0"/>
                  </a:moveTo>
                  <a:cubicBezTo>
                    <a:pt x="18" y="37"/>
                    <a:pt x="29" y="82"/>
                    <a:pt x="28" y="122"/>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0" name="Freeform 54">
              <a:extLst>
                <a:ext uri="{FF2B5EF4-FFF2-40B4-BE49-F238E27FC236}">
                  <a16:creationId xmlns:a16="http://schemas.microsoft.com/office/drawing/2014/main" id="{1B0BA856-1CAA-4AAD-A4E7-9C4463B391BC}"/>
                </a:ext>
              </a:extLst>
            </p:cNvPr>
            <p:cNvSpPr>
              <a:spLocks/>
            </p:cNvSpPr>
            <p:nvPr/>
          </p:nvSpPr>
          <p:spPr bwMode="auto">
            <a:xfrm>
              <a:off x="1766888" y="2629902"/>
              <a:ext cx="73025" cy="138113"/>
            </a:xfrm>
            <a:custGeom>
              <a:avLst/>
              <a:gdLst>
                <a:gd name="T0" fmla="*/ 0 w 25"/>
                <a:gd name="T1" fmla="*/ 0 h 47"/>
                <a:gd name="T2" fmla="*/ 1 w 25"/>
                <a:gd name="T3" fmla="*/ 20 h 47"/>
                <a:gd name="T4" fmla="*/ 8 w 25"/>
                <a:gd name="T5" fmla="*/ 38 h 47"/>
                <a:gd name="T6" fmla="*/ 25 w 25"/>
                <a:gd name="T7" fmla="*/ 47 h 47"/>
              </a:gdLst>
              <a:ahLst/>
              <a:cxnLst>
                <a:cxn ang="0">
                  <a:pos x="T0" y="T1"/>
                </a:cxn>
                <a:cxn ang="0">
                  <a:pos x="T2" y="T3"/>
                </a:cxn>
                <a:cxn ang="0">
                  <a:pos x="T4" y="T5"/>
                </a:cxn>
                <a:cxn ang="0">
                  <a:pos x="T6" y="T7"/>
                </a:cxn>
              </a:cxnLst>
              <a:rect l="0" t="0" r="r" b="b"/>
              <a:pathLst>
                <a:path w="25" h="47">
                  <a:moveTo>
                    <a:pt x="0" y="0"/>
                  </a:moveTo>
                  <a:cubicBezTo>
                    <a:pt x="0" y="7"/>
                    <a:pt x="0" y="13"/>
                    <a:pt x="1" y="20"/>
                  </a:cubicBezTo>
                  <a:cubicBezTo>
                    <a:pt x="2" y="26"/>
                    <a:pt x="4" y="33"/>
                    <a:pt x="8" y="38"/>
                  </a:cubicBezTo>
                  <a:cubicBezTo>
                    <a:pt x="12" y="43"/>
                    <a:pt x="19" y="47"/>
                    <a:pt x="25" y="47"/>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1" name="Freeform 55">
              <a:extLst>
                <a:ext uri="{FF2B5EF4-FFF2-40B4-BE49-F238E27FC236}">
                  <a16:creationId xmlns:a16="http://schemas.microsoft.com/office/drawing/2014/main" id="{832C0854-E29F-4E88-AF07-C427137A8B6B}"/>
                </a:ext>
              </a:extLst>
            </p:cNvPr>
            <p:cNvSpPr>
              <a:spLocks/>
            </p:cNvSpPr>
            <p:nvPr/>
          </p:nvSpPr>
          <p:spPr bwMode="auto">
            <a:xfrm>
              <a:off x="2551113" y="4915902"/>
              <a:ext cx="1884363" cy="1979613"/>
            </a:xfrm>
            <a:custGeom>
              <a:avLst/>
              <a:gdLst>
                <a:gd name="T0" fmla="*/ 636 w 641"/>
                <a:gd name="T1" fmla="*/ 647 h 674"/>
                <a:gd name="T2" fmla="*/ 599 w 641"/>
                <a:gd name="T3" fmla="*/ 580 h 674"/>
                <a:gd name="T4" fmla="*/ 581 w 641"/>
                <a:gd name="T5" fmla="*/ 544 h 674"/>
                <a:gd name="T6" fmla="*/ 579 w 641"/>
                <a:gd name="T7" fmla="*/ 500 h 674"/>
                <a:gd name="T8" fmla="*/ 600 w 641"/>
                <a:gd name="T9" fmla="*/ 406 h 674"/>
                <a:gd name="T10" fmla="*/ 590 w 641"/>
                <a:gd name="T11" fmla="*/ 313 h 674"/>
                <a:gd name="T12" fmla="*/ 573 w 641"/>
                <a:gd name="T13" fmla="*/ 205 h 674"/>
                <a:gd name="T14" fmla="*/ 580 w 641"/>
                <a:gd name="T15" fmla="*/ 184 h 674"/>
                <a:gd name="T16" fmla="*/ 580 w 641"/>
                <a:gd name="T17" fmla="*/ 134 h 674"/>
                <a:gd name="T18" fmla="*/ 552 w 641"/>
                <a:gd name="T19" fmla="*/ 16 h 674"/>
                <a:gd name="T20" fmla="*/ 551 w 641"/>
                <a:gd name="T21" fmla="*/ 14 h 674"/>
                <a:gd name="T22" fmla="*/ 550 w 641"/>
                <a:gd name="T23" fmla="*/ 13 h 674"/>
                <a:gd name="T24" fmla="*/ 505 w 641"/>
                <a:gd name="T25" fmla="*/ 4 h 674"/>
                <a:gd name="T26" fmla="*/ 442 w 641"/>
                <a:gd name="T27" fmla="*/ 11 h 674"/>
                <a:gd name="T28" fmla="*/ 315 w 641"/>
                <a:gd name="T29" fmla="*/ 35 h 674"/>
                <a:gd name="T30" fmla="*/ 246 w 641"/>
                <a:gd name="T31" fmla="*/ 54 h 674"/>
                <a:gd name="T32" fmla="*/ 242 w 641"/>
                <a:gd name="T33" fmla="*/ 57 h 674"/>
                <a:gd name="T34" fmla="*/ 201 w 641"/>
                <a:gd name="T35" fmla="*/ 175 h 674"/>
                <a:gd name="T36" fmla="*/ 184 w 641"/>
                <a:gd name="T37" fmla="*/ 233 h 674"/>
                <a:gd name="T38" fmla="*/ 156 w 641"/>
                <a:gd name="T39" fmla="*/ 286 h 674"/>
                <a:gd name="T40" fmla="*/ 130 w 641"/>
                <a:gd name="T41" fmla="*/ 338 h 674"/>
                <a:gd name="T42" fmla="*/ 111 w 641"/>
                <a:gd name="T43" fmla="*/ 394 h 674"/>
                <a:gd name="T44" fmla="*/ 70 w 641"/>
                <a:gd name="T45" fmla="*/ 504 h 674"/>
                <a:gd name="T46" fmla="*/ 1 w 641"/>
                <a:gd name="T47" fmla="*/ 621 h 674"/>
                <a:gd name="T48" fmla="*/ 0 w 641"/>
                <a:gd name="T49" fmla="*/ 623 h 674"/>
                <a:gd name="T50" fmla="*/ 2 w 641"/>
                <a:gd name="T51" fmla="*/ 628 h 674"/>
                <a:gd name="T52" fmla="*/ 116 w 641"/>
                <a:gd name="T53" fmla="*/ 671 h 674"/>
                <a:gd name="T54" fmla="*/ 179 w 641"/>
                <a:gd name="T55" fmla="*/ 670 h 674"/>
                <a:gd name="T56" fmla="*/ 246 w 641"/>
                <a:gd name="T57" fmla="*/ 658 h 674"/>
                <a:gd name="T58" fmla="*/ 314 w 641"/>
                <a:gd name="T59" fmla="*/ 653 h 674"/>
                <a:gd name="T60" fmla="*/ 381 w 641"/>
                <a:gd name="T61" fmla="*/ 665 h 674"/>
                <a:gd name="T62" fmla="*/ 446 w 641"/>
                <a:gd name="T63" fmla="*/ 673 h 674"/>
                <a:gd name="T64" fmla="*/ 515 w 641"/>
                <a:gd name="T65" fmla="*/ 664 h 674"/>
                <a:gd name="T66" fmla="*/ 590 w 641"/>
                <a:gd name="T67" fmla="*/ 659 h 674"/>
                <a:gd name="T68" fmla="*/ 607 w 641"/>
                <a:gd name="T69" fmla="*/ 664 h 674"/>
                <a:gd name="T70" fmla="*/ 623 w 641"/>
                <a:gd name="T71" fmla="*/ 668 h 674"/>
                <a:gd name="T72" fmla="*/ 636 w 641"/>
                <a:gd name="T73" fmla="*/ 647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1" h="674">
                  <a:moveTo>
                    <a:pt x="636" y="647"/>
                  </a:moveTo>
                  <a:cubicBezTo>
                    <a:pt x="625" y="624"/>
                    <a:pt x="612" y="602"/>
                    <a:pt x="599" y="580"/>
                  </a:cubicBezTo>
                  <a:cubicBezTo>
                    <a:pt x="592" y="569"/>
                    <a:pt x="585" y="557"/>
                    <a:pt x="581" y="544"/>
                  </a:cubicBezTo>
                  <a:cubicBezTo>
                    <a:pt x="577" y="530"/>
                    <a:pt x="577" y="515"/>
                    <a:pt x="579" y="500"/>
                  </a:cubicBezTo>
                  <a:cubicBezTo>
                    <a:pt x="584" y="468"/>
                    <a:pt x="597" y="438"/>
                    <a:pt x="600" y="406"/>
                  </a:cubicBezTo>
                  <a:cubicBezTo>
                    <a:pt x="602" y="375"/>
                    <a:pt x="596" y="344"/>
                    <a:pt x="590" y="313"/>
                  </a:cubicBezTo>
                  <a:cubicBezTo>
                    <a:pt x="582" y="277"/>
                    <a:pt x="572" y="224"/>
                    <a:pt x="573" y="205"/>
                  </a:cubicBezTo>
                  <a:cubicBezTo>
                    <a:pt x="573" y="197"/>
                    <a:pt x="579" y="191"/>
                    <a:pt x="580" y="184"/>
                  </a:cubicBezTo>
                  <a:cubicBezTo>
                    <a:pt x="583" y="167"/>
                    <a:pt x="582" y="151"/>
                    <a:pt x="580" y="134"/>
                  </a:cubicBezTo>
                  <a:cubicBezTo>
                    <a:pt x="576" y="94"/>
                    <a:pt x="568" y="53"/>
                    <a:pt x="552" y="16"/>
                  </a:cubicBezTo>
                  <a:cubicBezTo>
                    <a:pt x="552" y="15"/>
                    <a:pt x="552" y="14"/>
                    <a:pt x="551" y="14"/>
                  </a:cubicBezTo>
                  <a:cubicBezTo>
                    <a:pt x="551" y="14"/>
                    <a:pt x="551" y="13"/>
                    <a:pt x="550" y="13"/>
                  </a:cubicBezTo>
                  <a:cubicBezTo>
                    <a:pt x="539" y="0"/>
                    <a:pt x="520" y="2"/>
                    <a:pt x="505" y="4"/>
                  </a:cubicBezTo>
                  <a:cubicBezTo>
                    <a:pt x="484" y="6"/>
                    <a:pt x="463" y="8"/>
                    <a:pt x="442" y="11"/>
                  </a:cubicBezTo>
                  <a:cubicBezTo>
                    <a:pt x="399" y="17"/>
                    <a:pt x="357" y="25"/>
                    <a:pt x="315" y="35"/>
                  </a:cubicBezTo>
                  <a:cubicBezTo>
                    <a:pt x="292" y="41"/>
                    <a:pt x="271" y="47"/>
                    <a:pt x="246" y="54"/>
                  </a:cubicBezTo>
                  <a:cubicBezTo>
                    <a:pt x="245" y="54"/>
                    <a:pt x="242" y="55"/>
                    <a:pt x="242" y="57"/>
                  </a:cubicBezTo>
                  <a:cubicBezTo>
                    <a:pt x="225" y="95"/>
                    <a:pt x="212" y="135"/>
                    <a:pt x="201" y="175"/>
                  </a:cubicBezTo>
                  <a:cubicBezTo>
                    <a:pt x="196" y="195"/>
                    <a:pt x="191" y="214"/>
                    <a:pt x="184" y="233"/>
                  </a:cubicBezTo>
                  <a:cubicBezTo>
                    <a:pt x="177" y="252"/>
                    <a:pt x="167" y="269"/>
                    <a:pt x="156" y="286"/>
                  </a:cubicBezTo>
                  <a:cubicBezTo>
                    <a:pt x="146" y="303"/>
                    <a:pt x="137" y="320"/>
                    <a:pt x="130" y="338"/>
                  </a:cubicBezTo>
                  <a:cubicBezTo>
                    <a:pt x="122" y="356"/>
                    <a:pt x="117" y="375"/>
                    <a:pt x="111" y="394"/>
                  </a:cubicBezTo>
                  <a:cubicBezTo>
                    <a:pt x="100" y="432"/>
                    <a:pt x="88" y="469"/>
                    <a:pt x="70" y="504"/>
                  </a:cubicBezTo>
                  <a:cubicBezTo>
                    <a:pt x="50" y="545"/>
                    <a:pt x="26" y="583"/>
                    <a:pt x="1" y="621"/>
                  </a:cubicBezTo>
                  <a:cubicBezTo>
                    <a:pt x="1" y="622"/>
                    <a:pt x="0" y="622"/>
                    <a:pt x="0" y="623"/>
                  </a:cubicBezTo>
                  <a:cubicBezTo>
                    <a:pt x="0" y="625"/>
                    <a:pt x="0" y="627"/>
                    <a:pt x="2" y="628"/>
                  </a:cubicBezTo>
                  <a:cubicBezTo>
                    <a:pt x="35" y="653"/>
                    <a:pt x="76" y="666"/>
                    <a:pt x="116" y="671"/>
                  </a:cubicBezTo>
                  <a:cubicBezTo>
                    <a:pt x="137" y="673"/>
                    <a:pt x="158" y="673"/>
                    <a:pt x="179" y="670"/>
                  </a:cubicBezTo>
                  <a:cubicBezTo>
                    <a:pt x="201" y="668"/>
                    <a:pt x="224" y="662"/>
                    <a:pt x="246" y="658"/>
                  </a:cubicBezTo>
                  <a:cubicBezTo>
                    <a:pt x="269" y="653"/>
                    <a:pt x="291" y="651"/>
                    <a:pt x="314" y="653"/>
                  </a:cubicBezTo>
                  <a:cubicBezTo>
                    <a:pt x="337" y="655"/>
                    <a:pt x="359" y="661"/>
                    <a:pt x="381" y="665"/>
                  </a:cubicBezTo>
                  <a:cubicBezTo>
                    <a:pt x="402" y="670"/>
                    <a:pt x="424" y="674"/>
                    <a:pt x="446" y="673"/>
                  </a:cubicBezTo>
                  <a:cubicBezTo>
                    <a:pt x="470" y="673"/>
                    <a:pt x="492" y="668"/>
                    <a:pt x="515" y="664"/>
                  </a:cubicBezTo>
                  <a:cubicBezTo>
                    <a:pt x="539" y="659"/>
                    <a:pt x="565" y="655"/>
                    <a:pt x="590" y="659"/>
                  </a:cubicBezTo>
                  <a:cubicBezTo>
                    <a:pt x="596" y="660"/>
                    <a:pt x="601" y="662"/>
                    <a:pt x="607" y="664"/>
                  </a:cubicBezTo>
                  <a:cubicBezTo>
                    <a:pt x="612" y="665"/>
                    <a:pt x="618" y="668"/>
                    <a:pt x="623" y="668"/>
                  </a:cubicBezTo>
                  <a:cubicBezTo>
                    <a:pt x="633" y="669"/>
                    <a:pt x="641" y="657"/>
                    <a:pt x="636" y="647"/>
                  </a:cubicBezTo>
                  <a:close/>
                </a:path>
              </a:pathLst>
            </a:custGeom>
            <a:solidFill>
              <a:srgbClr val="A6D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56">
              <a:extLst>
                <a:ext uri="{FF2B5EF4-FFF2-40B4-BE49-F238E27FC236}">
                  <a16:creationId xmlns:a16="http://schemas.microsoft.com/office/drawing/2014/main" id="{A3A59DD0-00EE-4163-AE0E-2AC93D60FD4F}"/>
                </a:ext>
              </a:extLst>
            </p:cNvPr>
            <p:cNvSpPr>
              <a:spLocks/>
            </p:cNvSpPr>
            <p:nvPr/>
          </p:nvSpPr>
          <p:spPr bwMode="auto">
            <a:xfrm>
              <a:off x="2343151" y="3299827"/>
              <a:ext cx="1377950" cy="2306638"/>
            </a:xfrm>
            <a:custGeom>
              <a:avLst/>
              <a:gdLst>
                <a:gd name="T0" fmla="*/ 462 w 469"/>
                <a:gd name="T1" fmla="*/ 33 h 785"/>
                <a:gd name="T2" fmla="*/ 436 w 469"/>
                <a:gd name="T3" fmla="*/ 2 h 785"/>
                <a:gd name="T4" fmla="*/ 413 w 469"/>
                <a:gd name="T5" fmla="*/ 4 h 785"/>
                <a:gd name="T6" fmla="*/ 367 w 469"/>
                <a:gd name="T7" fmla="*/ 6 h 785"/>
                <a:gd name="T8" fmla="*/ 349 w 469"/>
                <a:gd name="T9" fmla="*/ 11 h 785"/>
                <a:gd name="T10" fmla="*/ 331 w 469"/>
                <a:gd name="T11" fmla="*/ 29 h 785"/>
                <a:gd name="T12" fmla="*/ 273 w 469"/>
                <a:gd name="T13" fmla="*/ 104 h 785"/>
                <a:gd name="T14" fmla="*/ 260 w 469"/>
                <a:gd name="T15" fmla="*/ 150 h 785"/>
                <a:gd name="T16" fmla="*/ 246 w 469"/>
                <a:gd name="T17" fmla="*/ 202 h 785"/>
                <a:gd name="T18" fmla="*/ 219 w 469"/>
                <a:gd name="T19" fmla="*/ 301 h 785"/>
                <a:gd name="T20" fmla="*/ 182 w 469"/>
                <a:gd name="T21" fmla="*/ 390 h 785"/>
                <a:gd name="T22" fmla="*/ 154 w 469"/>
                <a:gd name="T23" fmla="*/ 428 h 785"/>
                <a:gd name="T24" fmla="*/ 122 w 469"/>
                <a:gd name="T25" fmla="*/ 463 h 785"/>
                <a:gd name="T26" fmla="*/ 96 w 469"/>
                <a:gd name="T27" fmla="*/ 502 h 785"/>
                <a:gd name="T28" fmla="*/ 75 w 469"/>
                <a:gd name="T29" fmla="*/ 546 h 785"/>
                <a:gd name="T30" fmla="*/ 23 w 469"/>
                <a:gd name="T31" fmla="*/ 628 h 785"/>
                <a:gd name="T32" fmla="*/ 9 w 469"/>
                <a:gd name="T33" fmla="*/ 651 h 785"/>
                <a:gd name="T34" fmla="*/ 3 w 469"/>
                <a:gd name="T35" fmla="*/ 673 h 785"/>
                <a:gd name="T36" fmla="*/ 16 w 469"/>
                <a:gd name="T37" fmla="*/ 694 h 785"/>
                <a:gd name="T38" fmla="*/ 33 w 469"/>
                <a:gd name="T39" fmla="*/ 714 h 785"/>
                <a:gd name="T40" fmla="*/ 109 w 469"/>
                <a:gd name="T41" fmla="*/ 784 h 785"/>
                <a:gd name="T42" fmla="*/ 116 w 469"/>
                <a:gd name="T43" fmla="*/ 783 h 785"/>
                <a:gd name="T44" fmla="*/ 180 w 469"/>
                <a:gd name="T45" fmla="*/ 708 h 785"/>
                <a:gd name="T46" fmla="*/ 250 w 469"/>
                <a:gd name="T47" fmla="*/ 651 h 785"/>
                <a:gd name="T48" fmla="*/ 320 w 469"/>
                <a:gd name="T49" fmla="*/ 596 h 785"/>
                <a:gd name="T50" fmla="*/ 380 w 469"/>
                <a:gd name="T51" fmla="*/ 526 h 785"/>
                <a:gd name="T52" fmla="*/ 428 w 469"/>
                <a:gd name="T53" fmla="*/ 442 h 785"/>
                <a:gd name="T54" fmla="*/ 447 w 469"/>
                <a:gd name="T55" fmla="*/ 397 h 785"/>
                <a:gd name="T56" fmla="*/ 453 w 469"/>
                <a:gd name="T57" fmla="*/ 350 h 785"/>
                <a:gd name="T58" fmla="*/ 452 w 469"/>
                <a:gd name="T59" fmla="*/ 247 h 785"/>
                <a:gd name="T60" fmla="*/ 455 w 469"/>
                <a:gd name="T61" fmla="*/ 144 h 785"/>
                <a:gd name="T62" fmla="*/ 462 w 469"/>
                <a:gd name="T63" fmla="*/ 33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9" h="785">
                  <a:moveTo>
                    <a:pt x="462" y="33"/>
                  </a:moveTo>
                  <a:cubicBezTo>
                    <a:pt x="460" y="19"/>
                    <a:pt x="451" y="5"/>
                    <a:pt x="436" y="2"/>
                  </a:cubicBezTo>
                  <a:cubicBezTo>
                    <a:pt x="429" y="0"/>
                    <a:pt x="414" y="4"/>
                    <a:pt x="413" y="4"/>
                  </a:cubicBezTo>
                  <a:cubicBezTo>
                    <a:pt x="398" y="8"/>
                    <a:pt x="382" y="6"/>
                    <a:pt x="367" y="6"/>
                  </a:cubicBezTo>
                  <a:cubicBezTo>
                    <a:pt x="360" y="6"/>
                    <a:pt x="354" y="7"/>
                    <a:pt x="349" y="11"/>
                  </a:cubicBezTo>
                  <a:cubicBezTo>
                    <a:pt x="342" y="16"/>
                    <a:pt x="337" y="23"/>
                    <a:pt x="331" y="29"/>
                  </a:cubicBezTo>
                  <a:cubicBezTo>
                    <a:pt x="310" y="52"/>
                    <a:pt x="284" y="74"/>
                    <a:pt x="273" y="104"/>
                  </a:cubicBezTo>
                  <a:cubicBezTo>
                    <a:pt x="268" y="119"/>
                    <a:pt x="264" y="135"/>
                    <a:pt x="260" y="150"/>
                  </a:cubicBezTo>
                  <a:cubicBezTo>
                    <a:pt x="255" y="167"/>
                    <a:pt x="251" y="185"/>
                    <a:pt x="246" y="202"/>
                  </a:cubicBezTo>
                  <a:cubicBezTo>
                    <a:pt x="237" y="235"/>
                    <a:pt x="229" y="268"/>
                    <a:pt x="219" y="301"/>
                  </a:cubicBezTo>
                  <a:cubicBezTo>
                    <a:pt x="210" y="332"/>
                    <a:pt x="199" y="362"/>
                    <a:pt x="182" y="390"/>
                  </a:cubicBezTo>
                  <a:cubicBezTo>
                    <a:pt x="173" y="403"/>
                    <a:pt x="164" y="416"/>
                    <a:pt x="154" y="428"/>
                  </a:cubicBezTo>
                  <a:cubicBezTo>
                    <a:pt x="143" y="440"/>
                    <a:pt x="132" y="451"/>
                    <a:pt x="122" y="463"/>
                  </a:cubicBezTo>
                  <a:cubicBezTo>
                    <a:pt x="112" y="475"/>
                    <a:pt x="103" y="488"/>
                    <a:pt x="96" y="502"/>
                  </a:cubicBezTo>
                  <a:cubicBezTo>
                    <a:pt x="89" y="516"/>
                    <a:pt x="82" y="531"/>
                    <a:pt x="75" y="546"/>
                  </a:cubicBezTo>
                  <a:cubicBezTo>
                    <a:pt x="60" y="575"/>
                    <a:pt x="41" y="601"/>
                    <a:pt x="23" y="628"/>
                  </a:cubicBezTo>
                  <a:cubicBezTo>
                    <a:pt x="19" y="636"/>
                    <a:pt x="14" y="643"/>
                    <a:pt x="9" y="651"/>
                  </a:cubicBezTo>
                  <a:cubicBezTo>
                    <a:pt x="5" y="658"/>
                    <a:pt x="0" y="665"/>
                    <a:pt x="3" y="673"/>
                  </a:cubicBezTo>
                  <a:cubicBezTo>
                    <a:pt x="5" y="681"/>
                    <a:pt x="12" y="687"/>
                    <a:pt x="16" y="694"/>
                  </a:cubicBezTo>
                  <a:cubicBezTo>
                    <a:pt x="22" y="701"/>
                    <a:pt x="27" y="708"/>
                    <a:pt x="33" y="714"/>
                  </a:cubicBezTo>
                  <a:cubicBezTo>
                    <a:pt x="55" y="741"/>
                    <a:pt x="81" y="764"/>
                    <a:pt x="109" y="784"/>
                  </a:cubicBezTo>
                  <a:cubicBezTo>
                    <a:pt x="111" y="785"/>
                    <a:pt x="114" y="785"/>
                    <a:pt x="116" y="783"/>
                  </a:cubicBezTo>
                  <a:cubicBezTo>
                    <a:pt x="136" y="757"/>
                    <a:pt x="157" y="731"/>
                    <a:pt x="180" y="708"/>
                  </a:cubicBezTo>
                  <a:cubicBezTo>
                    <a:pt x="202" y="687"/>
                    <a:pt x="226" y="669"/>
                    <a:pt x="250" y="651"/>
                  </a:cubicBezTo>
                  <a:cubicBezTo>
                    <a:pt x="274" y="633"/>
                    <a:pt x="298" y="616"/>
                    <a:pt x="320" y="596"/>
                  </a:cubicBezTo>
                  <a:cubicBezTo>
                    <a:pt x="343" y="575"/>
                    <a:pt x="363" y="552"/>
                    <a:pt x="380" y="526"/>
                  </a:cubicBezTo>
                  <a:cubicBezTo>
                    <a:pt x="397" y="499"/>
                    <a:pt x="414" y="471"/>
                    <a:pt x="428" y="442"/>
                  </a:cubicBezTo>
                  <a:cubicBezTo>
                    <a:pt x="436" y="428"/>
                    <a:pt x="442" y="413"/>
                    <a:pt x="447" y="397"/>
                  </a:cubicBezTo>
                  <a:cubicBezTo>
                    <a:pt x="451" y="382"/>
                    <a:pt x="452" y="366"/>
                    <a:pt x="453" y="350"/>
                  </a:cubicBezTo>
                  <a:cubicBezTo>
                    <a:pt x="454" y="316"/>
                    <a:pt x="453" y="281"/>
                    <a:pt x="452" y="247"/>
                  </a:cubicBezTo>
                  <a:cubicBezTo>
                    <a:pt x="452" y="213"/>
                    <a:pt x="451" y="178"/>
                    <a:pt x="455" y="144"/>
                  </a:cubicBezTo>
                  <a:cubicBezTo>
                    <a:pt x="460" y="108"/>
                    <a:pt x="469" y="70"/>
                    <a:pt x="462" y="33"/>
                  </a:cubicBezTo>
                  <a:close/>
                </a:path>
              </a:pathLst>
            </a:custGeom>
            <a:solidFill>
              <a:srgbClr val="33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57">
              <a:extLst>
                <a:ext uri="{FF2B5EF4-FFF2-40B4-BE49-F238E27FC236}">
                  <a16:creationId xmlns:a16="http://schemas.microsoft.com/office/drawing/2014/main" id="{B5D9BF28-3DEA-4249-90A5-82769B9A0168}"/>
                </a:ext>
              </a:extLst>
            </p:cNvPr>
            <p:cNvSpPr>
              <a:spLocks/>
            </p:cNvSpPr>
            <p:nvPr/>
          </p:nvSpPr>
          <p:spPr bwMode="auto">
            <a:xfrm>
              <a:off x="2574926" y="4063415"/>
              <a:ext cx="849313" cy="1543050"/>
            </a:xfrm>
            <a:custGeom>
              <a:avLst/>
              <a:gdLst>
                <a:gd name="T0" fmla="*/ 277 w 289"/>
                <a:gd name="T1" fmla="*/ 127 h 525"/>
                <a:gd name="T2" fmla="*/ 266 w 289"/>
                <a:gd name="T3" fmla="*/ 94 h 525"/>
                <a:gd name="T4" fmla="*/ 264 w 289"/>
                <a:gd name="T5" fmla="*/ 60 h 525"/>
                <a:gd name="T6" fmla="*/ 256 w 289"/>
                <a:gd name="T7" fmla="*/ 28 h 525"/>
                <a:gd name="T8" fmla="*/ 235 w 289"/>
                <a:gd name="T9" fmla="*/ 7 h 525"/>
                <a:gd name="T10" fmla="*/ 231 w 289"/>
                <a:gd name="T11" fmla="*/ 5 h 525"/>
                <a:gd name="T12" fmla="*/ 220 w 289"/>
                <a:gd name="T13" fmla="*/ 3 h 525"/>
                <a:gd name="T14" fmla="*/ 171 w 289"/>
                <a:gd name="T15" fmla="*/ 124 h 525"/>
                <a:gd name="T16" fmla="*/ 131 w 289"/>
                <a:gd name="T17" fmla="*/ 249 h 525"/>
                <a:gd name="T18" fmla="*/ 94 w 289"/>
                <a:gd name="T19" fmla="*/ 302 h 525"/>
                <a:gd name="T20" fmla="*/ 55 w 289"/>
                <a:gd name="T21" fmla="*/ 353 h 525"/>
                <a:gd name="T22" fmla="*/ 39 w 289"/>
                <a:gd name="T23" fmla="*/ 419 h 525"/>
                <a:gd name="T24" fmla="*/ 10 w 289"/>
                <a:gd name="T25" fmla="*/ 480 h 525"/>
                <a:gd name="T26" fmla="*/ 0 w 289"/>
                <a:gd name="T27" fmla="*/ 500 h 525"/>
                <a:gd name="T28" fmla="*/ 30 w 289"/>
                <a:gd name="T29" fmla="*/ 524 h 525"/>
                <a:gd name="T30" fmla="*/ 37 w 289"/>
                <a:gd name="T31" fmla="*/ 523 h 525"/>
                <a:gd name="T32" fmla="*/ 101 w 289"/>
                <a:gd name="T33" fmla="*/ 448 h 525"/>
                <a:gd name="T34" fmla="*/ 171 w 289"/>
                <a:gd name="T35" fmla="*/ 391 h 525"/>
                <a:gd name="T36" fmla="*/ 241 w 289"/>
                <a:gd name="T37" fmla="*/ 336 h 525"/>
                <a:gd name="T38" fmla="*/ 286 w 289"/>
                <a:gd name="T39" fmla="*/ 286 h 525"/>
                <a:gd name="T40" fmla="*/ 288 w 289"/>
                <a:gd name="T41" fmla="*/ 275 h 525"/>
                <a:gd name="T42" fmla="*/ 285 w 289"/>
                <a:gd name="T43" fmla="*/ 200 h 525"/>
                <a:gd name="T44" fmla="*/ 277 w 289"/>
                <a:gd name="T45" fmla="*/ 12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525">
                  <a:moveTo>
                    <a:pt x="277" y="127"/>
                  </a:moveTo>
                  <a:cubicBezTo>
                    <a:pt x="275" y="116"/>
                    <a:pt x="269" y="105"/>
                    <a:pt x="266" y="94"/>
                  </a:cubicBezTo>
                  <a:cubicBezTo>
                    <a:pt x="263" y="83"/>
                    <a:pt x="264" y="71"/>
                    <a:pt x="264" y="60"/>
                  </a:cubicBezTo>
                  <a:cubicBezTo>
                    <a:pt x="264" y="48"/>
                    <a:pt x="262" y="37"/>
                    <a:pt x="256" y="28"/>
                  </a:cubicBezTo>
                  <a:cubicBezTo>
                    <a:pt x="251" y="20"/>
                    <a:pt x="243" y="11"/>
                    <a:pt x="235" y="7"/>
                  </a:cubicBezTo>
                  <a:cubicBezTo>
                    <a:pt x="234" y="6"/>
                    <a:pt x="232" y="6"/>
                    <a:pt x="231" y="5"/>
                  </a:cubicBezTo>
                  <a:cubicBezTo>
                    <a:pt x="229" y="2"/>
                    <a:pt x="224" y="0"/>
                    <a:pt x="220" y="3"/>
                  </a:cubicBezTo>
                  <a:cubicBezTo>
                    <a:pt x="183" y="32"/>
                    <a:pt x="178" y="81"/>
                    <a:pt x="171" y="124"/>
                  </a:cubicBezTo>
                  <a:cubicBezTo>
                    <a:pt x="165" y="168"/>
                    <a:pt x="153" y="210"/>
                    <a:pt x="131" y="249"/>
                  </a:cubicBezTo>
                  <a:cubicBezTo>
                    <a:pt x="121" y="268"/>
                    <a:pt x="109" y="286"/>
                    <a:pt x="94" y="302"/>
                  </a:cubicBezTo>
                  <a:cubicBezTo>
                    <a:pt x="80" y="318"/>
                    <a:pt x="64" y="334"/>
                    <a:pt x="55" y="353"/>
                  </a:cubicBezTo>
                  <a:cubicBezTo>
                    <a:pt x="45" y="374"/>
                    <a:pt x="44" y="397"/>
                    <a:pt x="39" y="419"/>
                  </a:cubicBezTo>
                  <a:cubicBezTo>
                    <a:pt x="34" y="442"/>
                    <a:pt x="22" y="460"/>
                    <a:pt x="10" y="480"/>
                  </a:cubicBezTo>
                  <a:cubicBezTo>
                    <a:pt x="7" y="486"/>
                    <a:pt x="3" y="493"/>
                    <a:pt x="0" y="500"/>
                  </a:cubicBezTo>
                  <a:cubicBezTo>
                    <a:pt x="9" y="509"/>
                    <a:pt x="19" y="516"/>
                    <a:pt x="30" y="524"/>
                  </a:cubicBezTo>
                  <a:cubicBezTo>
                    <a:pt x="32" y="525"/>
                    <a:pt x="35" y="525"/>
                    <a:pt x="37" y="523"/>
                  </a:cubicBezTo>
                  <a:cubicBezTo>
                    <a:pt x="57" y="497"/>
                    <a:pt x="78" y="471"/>
                    <a:pt x="101" y="448"/>
                  </a:cubicBezTo>
                  <a:cubicBezTo>
                    <a:pt x="123" y="427"/>
                    <a:pt x="147" y="409"/>
                    <a:pt x="171" y="391"/>
                  </a:cubicBezTo>
                  <a:cubicBezTo>
                    <a:pt x="195" y="373"/>
                    <a:pt x="219" y="356"/>
                    <a:pt x="241" y="336"/>
                  </a:cubicBezTo>
                  <a:cubicBezTo>
                    <a:pt x="258" y="321"/>
                    <a:pt x="273" y="304"/>
                    <a:pt x="286" y="286"/>
                  </a:cubicBezTo>
                  <a:cubicBezTo>
                    <a:pt x="287" y="283"/>
                    <a:pt x="287" y="279"/>
                    <a:pt x="288" y="275"/>
                  </a:cubicBezTo>
                  <a:cubicBezTo>
                    <a:pt x="289" y="250"/>
                    <a:pt x="286" y="225"/>
                    <a:pt x="285" y="200"/>
                  </a:cubicBezTo>
                  <a:cubicBezTo>
                    <a:pt x="283" y="176"/>
                    <a:pt x="283" y="151"/>
                    <a:pt x="277" y="127"/>
                  </a:cubicBezTo>
                  <a:close/>
                </a:path>
              </a:pathLst>
            </a:custGeom>
            <a:solidFill>
              <a:srgbClr val="21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58">
              <a:extLst>
                <a:ext uri="{FF2B5EF4-FFF2-40B4-BE49-F238E27FC236}">
                  <a16:creationId xmlns:a16="http://schemas.microsoft.com/office/drawing/2014/main" id="{94D3E46F-B1F0-4D90-8D2C-391177211B61}"/>
                </a:ext>
              </a:extLst>
            </p:cNvPr>
            <p:cNvSpPr>
              <a:spLocks/>
            </p:cNvSpPr>
            <p:nvPr/>
          </p:nvSpPr>
          <p:spPr bwMode="auto">
            <a:xfrm>
              <a:off x="3141663" y="3231565"/>
              <a:ext cx="1277938" cy="2203450"/>
            </a:xfrm>
            <a:custGeom>
              <a:avLst/>
              <a:gdLst>
                <a:gd name="T0" fmla="*/ 412 w 435"/>
                <a:gd name="T1" fmla="*/ 79 h 750"/>
                <a:gd name="T2" fmla="*/ 336 w 435"/>
                <a:gd name="T3" fmla="*/ 11 h 750"/>
                <a:gd name="T4" fmla="*/ 246 w 435"/>
                <a:gd name="T5" fmla="*/ 4 h 750"/>
                <a:gd name="T6" fmla="*/ 91 w 435"/>
                <a:gd name="T7" fmla="*/ 42 h 750"/>
                <a:gd name="T8" fmla="*/ 5 w 435"/>
                <a:gd name="T9" fmla="*/ 194 h 750"/>
                <a:gd name="T10" fmla="*/ 2 w 435"/>
                <a:gd name="T11" fmla="*/ 245 h 750"/>
                <a:gd name="T12" fmla="*/ 14 w 435"/>
                <a:gd name="T13" fmla="*/ 291 h 750"/>
                <a:gd name="T14" fmla="*/ 31 w 435"/>
                <a:gd name="T15" fmla="*/ 339 h 750"/>
                <a:gd name="T16" fmla="*/ 39 w 435"/>
                <a:gd name="T17" fmla="*/ 391 h 750"/>
                <a:gd name="T18" fmla="*/ 42 w 435"/>
                <a:gd name="T19" fmla="*/ 494 h 750"/>
                <a:gd name="T20" fmla="*/ 35 w 435"/>
                <a:gd name="T21" fmla="*/ 594 h 750"/>
                <a:gd name="T22" fmla="*/ 20 w 435"/>
                <a:gd name="T23" fmla="*/ 650 h 750"/>
                <a:gd name="T24" fmla="*/ 24 w 435"/>
                <a:gd name="T25" fmla="*/ 697 h 750"/>
                <a:gd name="T26" fmla="*/ 48 w 435"/>
                <a:gd name="T27" fmla="*/ 715 h 750"/>
                <a:gd name="T28" fmla="*/ 128 w 435"/>
                <a:gd name="T29" fmla="*/ 745 h 750"/>
                <a:gd name="T30" fmla="*/ 256 w 435"/>
                <a:gd name="T31" fmla="*/ 733 h 750"/>
                <a:gd name="T32" fmla="*/ 316 w 435"/>
                <a:gd name="T33" fmla="*/ 716 h 750"/>
                <a:gd name="T34" fmla="*/ 359 w 435"/>
                <a:gd name="T35" fmla="*/ 686 h 750"/>
                <a:gd name="T36" fmla="*/ 376 w 435"/>
                <a:gd name="T37" fmla="*/ 586 h 750"/>
                <a:gd name="T38" fmla="*/ 396 w 435"/>
                <a:gd name="T39" fmla="*/ 321 h 750"/>
                <a:gd name="T40" fmla="*/ 429 w 435"/>
                <a:gd name="T41" fmla="*/ 191 h 750"/>
                <a:gd name="T42" fmla="*/ 412 w 435"/>
                <a:gd name="T43" fmla="*/ 7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5" h="750">
                  <a:moveTo>
                    <a:pt x="412" y="79"/>
                  </a:moveTo>
                  <a:cubicBezTo>
                    <a:pt x="395" y="49"/>
                    <a:pt x="368" y="24"/>
                    <a:pt x="336" y="11"/>
                  </a:cubicBezTo>
                  <a:cubicBezTo>
                    <a:pt x="307" y="0"/>
                    <a:pt x="276" y="5"/>
                    <a:pt x="246" y="4"/>
                  </a:cubicBezTo>
                  <a:cubicBezTo>
                    <a:pt x="190" y="2"/>
                    <a:pt x="133" y="7"/>
                    <a:pt x="91" y="42"/>
                  </a:cubicBezTo>
                  <a:cubicBezTo>
                    <a:pt x="46" y="79"/>
                    <a:pt x="15" y="137"/>
                    <a:pt x="5" y="194"/>
                  </a:cubicBezTo>
                  <a:cubicBezTo>
                    <a:pt x="2" y="211"/>
                    <a:pt x="0" y="228"/>
                    <a:pt x="2" y="245"/>
                  </a:cubicBezTo>
                  <a:cubicBezTo>
                    <a:pt x="4" y="261"/>
                    <a:pt x="8" y="276"/>
                    <a:pt x="14" y="291"/>
                  </a:cubicBezTo>
                  <a:cubicBezTo>
                    <a:pt x="20" y="307"/>
                    <a:pt x="27" y="323"/>
                    <a:pt x="31" y="339"/>
                  </a:cubicBezTo>
                  <a:cubicBezTo>
                    <a:pt x="35" y="356"/>
                    <a:pt x="38" y="374"/>
                    <a:pt x="39" y="391"/>
                  </a:cubicBezTo>
                  <a:cubicBezTo>
                    <a:pt x="42" y="425"/>
                    <a:pt x="42" y="460"/>
                    <a:pt x="42" y="494"/>
                  </a:cubicBezTo>
                  <a:cubicBezTo>
                    <a:pt x="43" y="527"/>
                    <a:pt x="41" y="561"/>
                    <a:pt x="35" y="594"/>
                  </a:cubicBezTo>
                  <a:cubicBezTo>
                    <a:pt x="32" y="613"/>
                    <a:pt x="27" y="631"/>
                    <a:pt x="20" y="650"/>
                  </a:cubicBezTo>
                  <a:cubicBezTo>
                    <a:pt x="15" y="666"/>
                    <a:pt x="12" y="683"/>
                    <a:pt x="24" y="697"/>
                  </a:cubicBezTo>
                  <a:cubicBezTo>
                    <a:pt x="30" y="705"/>
                    <a:pt x="39" y="710"/>
                    <a:pt x="48" y="715"/>
                  </a:cubicBezTo>
                  <a:cubicBezTo>
                    <a:pt x="73" y="730"/>
                    <a:pt x="100" y="741"/>
                    <a:pt x="128" y="745"/>
                  </a:cubicBezTo>
                  <a:cubicBezTo>
                    <a:pt x="171" y="750"/>
                    <a:pt x="214" y="743"/>
                    <a:pt x="256" y="733"/>
                  </a:cubicBezTo>
                  <a:cubicBezTo>
                    <a:pt x="276" y="728"/>
                    <a:pt x="297" y="723"/>
                    <a:pt x="316" y="716"/>
                  </a:cubicBezTo>
                  <a:cubicBezTo>
                    <a:pt x="333" y="710"/>
                    <a:pt x="348" y="700"/>
                    <a:pt x="359" y="686"/>
                  </a:cubicBezTo>
                  <a:cubicBezTo>
                    <a:pt x="379" y="657"/>
                    <a:pt x="378" y="619"/>
                    <a:pt x="376" y="586"/>
                  </a:cubicBezTo>
                  <a:cubicBezTo>
                    <a:pt x="371" y="497"/>
                    <a:pt x="377" y="408"/>
                    <a:pt x="396" y="321"/>
                  </a:cubicBezTo>
                  <a:cubicBezTo>
                    <a:pt x="406" y="278"/>
                    <a:pt x="421" y="235"/>
                    <a:pt x="429" y="191"/>
                  </a:cubicBezTo>
                  <a:cubicBezTo>
                    <a:pt x="435" y="153"/>
                    <a:pt x="432" y="114"/>
                    <a:pt x="412" y="79"/>
                  </a:cubicBezTo>
                  <a:close/>
                </a:path>
              </a:pathLst>
            </a:custGeom>
            <a:solidFill>
              <a:srgbClr val="33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59">
              <a:extLst>
                <a:ext uri="{FF2B5EF4-FFF2-40B4-BE49-F238E27FC236}">
                  <a16:creationId xmlns:a16="http://schemas.microsoft.com/office/drawing/2014/main" id="{BA6630B4-5F42-45D2-890D-3D2BAE58E475}"/>
                </a:ext>
              </a:extLst>
            </p:cNvPr>
            <p:cNvSpPr>
              <a:spLocks/>
            </p:cNvSpPr>
            <p:nvPr/>
          </p:nvSpPr>
          <p:spPr bwMode="auto">
            <a:xfrm>
              <a:off x="3432176" y="3461752"/>
              <a:ext cx="941388" cy="1973263"/>
            </a:xfrm>
            <a:custGeom>
              <a:avLst/>
              <a:gdLst>
                <a:gd name="T0" fmla="*/ 320 w 320"/>
                <a:gd name="T1" fmla="*/ 159 h 672"/>
                <a:gd name="T2" fmla="*/ 282 w 320"/>
                <a:gd name="T3" fmla="*/ 112 h 672"/>
                <a:gd name="T4" fmla="*/ 250 w 320"/>
                <a:gd name="T5" fmla="*/ 69 h 672"/>
                <a:gd name="T6" fmla="*/ 222 w 320"/>
                <a:gd name="T7" fmla="*/ 30 h 672"/>
                <a:gd name="T8" fmla="*/ 187 w 320"/>
                <a:gd name="T9" fmla="*/ 3 h 672"/>
                <a:gd name="T10" fmla="*/ 151 w 320"/>
                <a:gd name="T11" fmla="*/ 8 h 672"/>
                <a:gd name="T12" fmla="*/ 137 w 320"/>
                <a:gd name="T13" fmla="*/ 26 h 672"/>
                <a:gd name="T14" fmla="*/ 108 w 320"/>
                <a:gd name="T15" fmla="*/ 99 h 672"/>
                <a:gd name="T16" fmla="*/ 110 w 320"/>
                <a:gd name="T17" fmla="*/ 202 h 672"/>
                <a:gd name="T18" fmla="*/ 104 w 320"/>
                <a:gd name="T19" fmla="*/ 252 h 672"/>
                <a:gd name="T20" fmla="*/ 85 w 320"/>
                <a:gd name="T21" fmla="*/ 297 h 672"/>
                <a:gd name="T22" fmla="*/ 63 w 320"/>
                <a:gd name="T23" fmla="*/ 342 h 672"/>
                <a:gd name="T24" fmla="*/ 53 w 320"/>
                <a:gd name="T25" fmla="*/ 392 h 672"/>
                <a:gd name="T26" fmla="*/ 49 w 320"/>
                <a:gd name="T27" fmla="*/ 446 h 672"/>
                <a:gd name="T28" fmla="*/ 40 w 320"/>
                <a:gd name="T29" fmla="*/ 495 h 672"/>
                <a:gd name="T30" fmla="*/ 14 w 320"/>
                <a:gd name="T31" fmla="*/ 592 h 672"/>
                <a:gd name="T32" fmla="*/ 0 w 320"/>
                <a:gd name="T33" fmla="*/ 660 h 672"/>
                <a:gd name="T34" fmla="*/ 29 w 320"/>
                <a:gd name="T35" fmla="*/ 667 h 672"/>
                <a:gd name="T36" fmla="*/ 157 w 320"/>
                <a:gd name="T37" fmla="*/ 655 h 672"/>
                <a:gd name="T38" fmla="*/ 217 w 320"/>
                <a:gd name="T39" fmla="*/ 638 h 672"/>
                <a:gd name="T40" fmla="*/ 260 w 320"/>
                <a:gd name="T41" fmla="*/ 608 h 672"/>
                <a:gd name="T42" fmla="*/ 277 w 320"/>
                <a:gd name="T43" fmla="*/ 508 h 672"/>
                <a:gd name="T44" fmla="*/ 297 w 320"/>
                <a:gd name="T45" fmla="*/ 243 h 672"/>
                <a:gd name="T46" fmla="*/ 320 w 320"/>
                <a:gd name="T47" fmla="*/ 1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0" h="672">
                  <a:moveTo>
                    <a:pt x="320" y="159"/>
                  </a:moveTo>
                  <a:cubicBezTo>
                    <a:pt x="307" y="143"/>
                    <a:pt x="294" y="128"/>
                    <a:pt x="282" y="112"/>
                  </a:cubicBezTo>
                  <a:cubicBezTo>
                    <a:pt x="271" y="98"/>
                    <a:pt x="260" y="84"/>
                    <a:pt x="250" y="69"/>
                  </a:cubicBezTo>
                  <a:cubicBezTo>
                    <a:pt x="241" y="56"/>
                    <a:pt x="232" y="42"/>
                    <a:pt x="222" y="30"/>
                  </a:cubicBezTo>
                  <a:cubicBezTo>
                    <a:pt x="213" y="18"/>
                    <a:pt x="201" y="7"/>
                    <a:pt x="187" y="3"/>
                  </a:cubicBezTo>
                  <a:cubicBezTo>
                    <a:pt x="175" y="0"/>
                    <a:pt x="162" y="2"/>
                    <a:pt x="151" y="8"/>
                  </a:cubicBezTo>
                  <a:cubicBezTo>
                    <a:pt x="144" y="13"/>
                    <a:pt x="139" y="19"/>
                    <a:pt x="137" y="26"/>
                  </a:cubicBezTo>
                  <a:cubicBezTo>
                    <a:pt x="113" y="41"/>
                    <a:pt x="110" y="75"/>
                    <a:pt x="108" y="99"/>
                  </a:cubicBezTo>
                  <a:cubicBezTo>
                    <a:pt x="106" y="134"/>
                    <a:pt x="111" y="168"/>
                    <a:pt x="110" y="202"/>
                  </a:cubicBezTo>
                  <a:cubicBezTo>
                    <a:pt x="110" y="219"/>
                    <a:pt x="108" y="236"/>
                    <a:pt x="104" y="252"/>
                  </a:cubicBezTo>
                  <a:cubicBezTo>
                    <a:pt x="100" y="268"/>
                    <a:pt x="93" y="283"/>
                    <a:pt x="85" y="297"/>
                  </a:cubicBezTo>
                  <a:cubicBezTo>
                    <a:pt x="77" y="312"/>
                    <a:pt x="69" y="326"/>
                    <a:pt x="63" y="342"/>
                  </a:cubicBezTo>
                  <a:cubicBezTo>
                    <a:pt x="57" y="358"/>
                    <a:pt x="54" y="375"/>
                    <a:pt x="53" y="392"/>
                  </a:cubicBezTo>
                  <a:cubicBezTo>
                    <a:pt x="51" y="410"/>
                    <a:pt x="51" y="428"/>
                    <a:pt x="49" y="446"/>
                  </a:cubicBezTo>
                  <a:cubicBezTo>
                    <a:pt x="47" y="462"/>
                    <a:pt x="44" y="479"/>
                    <a:pt x="40" y="495"/>
                  </a:cubicBezTo>
                  <a:cubicBezTo>
                    <a:pt x="33" y="528"/>
                    <a:pt x="22" y="559"/>
                    <a:pt x="14" y="592"/>
                  </a:cubicBezTo>
                  <a:cubicBezTo>
                    <a:pt x="8" y="614"/>
                    <a:pt x="3" y="637"/>
                    <a:pt x="0" y="660"/>
                  </a:cubicBezTo>
                  <a:cubicBezTo>
                    <a:pt x="10" y="663"/>
                    <a:pt x="19" y="666"/>
                    <a:pt x="29" y="667"/>
                  </a:cubicBezTo>
                  <a:cubicBezTo>
                    <a:pt x="72" y="672"/>
                    <a:pt x="115" y="665"/>
                    <a:pt x="157" y="655"/>
                  </a:cubicBezTo>
                  <a:cubicBezTo>
                    <a:pt x="177" y="650"/>
                    <a:pt x="198" y="645"/>
                    <a:pt x="217" y="638"/>
                  </a:cubicBezTo>
                  <a:cubicBezTo>
                    <a:pt x="234" y="632"/>
                    <a:pt x="249" y="622"/>
                    <a:pt x="260" y="608"/>
                  </a:cubicBezTo>
                  <a:cubicBezTo>
                    <a:pt x="280" y="579"/>
                    <a:pt x="279" y="541"/>
                    <a:pt x="277" y="508"/>
                  </a:cubicBezTo>
                  <a:cubicBezTo>
                    <a:pt x="272" y="419"/>
                    <a:pt x="278" y="330"/>
                    <a:pt x="297" y="243"/>
                  </a:cubicBezTo>
                  <a:cubicBezTo>
                    <a:pt x="303" y="215"/>
                    <a:pt x="312" y="187"/>
                    <a:pt x="320" y="159"/>
                  </a:cubicBezTo>
                  <a:close/>
                </a:path>
              </a:pathLst>
            </a:custGeom>
            <a:solidFill>
              <a:srgbClr val="21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60">
              <a:extLst>
                <a:ext uri="{FF2B5EF4-FFF2-40B4-BE49-F238E27FC236}">
                  <a16:creationId xmlns:a16="http://schemas.microsoft.com/office/drawing/2014/main" id="{4C1D13A6-4667-4238-AD0C-C2D92613535B}"/>
                </a:ext>
              </a:extLst>
            </p:cNvPr>
            <p:cNvSpPr>
              <a:spLocks/>
            </p:cNvSpPr>
            <p:nvPr/>
          </p:nvSpPr>
          <p:spPr bwMode="auto">
            <a:xfrm>
              <a:off x="3141663" y="3499852"/>
              <a:ext cx="138113" cy="1184275"/>
            </a:xfrm>
            <a:custGeom>
              <a:avLst/>
              <a:gdLst>
                <a:gd name="T0" fmla="*/ 47 w 47"/>
                <a:gd name="T1" fmla="*/ 0 h 403"/>
                <a:gd name="T2" fmla="*/ 5 w 47"/>
                <a:gd name="T3" fmla="*/ 103 h 403"/>
                <a:gd name="T4" fmla="*/ 2 w 47"/>
                <a:gd name="T5" fmla="*/ 154 h 403"/>
                <a:gd name="T6" fmla="*/ 14 w 47"/>
                <a:gd name="T7" fmla="*/ 200 h 403"/>
                <a:gd name="T8" fmla="*/ 31 w 47"/>
                <a:gd name="T9" fmla="*/ 248 h 403"/>
                <a:gd name="T10" fmla="*/ 39 w 47"/>
                <a:gd name="T11" fmla="*/ 300 h 403"/>
                <a:gd name="T12" fmla="*/ 42 w 47"/>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47" h="403">
                  <a:moveTo>
                    <a:pt x="47" y="0"/>
                  </a:moveTo>
                  <a:cubicBezTo>
                    <a:pt x="26" y="31"/>
                    <a:pt x="11" y="67"/>
                    <a:pt x="5" y="103"/>
                  </a:cubicBezTo>
                  <a:cubicBezTo>
                    <a:pt x="2" y="120"/>
                    <a:pt x="0" y="137"/>
                    <a:pt x="2" y="154"/>
                  </a:cubicBezTo>
                  <a:cubicBezTo>
                    <a:pt x="4" y="170"/>
                    <a:pt x="8" y="185"/>
                    <a:pt x="14" y="200"/>
                  </a:cubicBezTo>
                  <a:cubicBezTo>
                    <a:pt x="20" y="216"/>
                    <a:pt x="27" y="232"/>
                    <a:pt x="31" y="248"/>
                  </a:cubicBezTo>
                  <a:cubicBezTo>
                    <a:pt x="35" y="265"/>
                    <a:pt x="38" y="283"/>
                    <a:pt x="39" y="300"/>
                  </a:cubicBezTo>
                  <a:cubicBezTo>
                    <a:pt x="42" y="334"/>
                    <a:pt x="42" y="369"/>
                    <a:pt x="42" y="403"/>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7" name="Freeform 61">
              <a:extLst>
                <a:ext uri="{FF2B5EF4-FFF2-40B4-BE49-F238E27FC236}">
                  <a16:creationId xmlns:a16="http://schemas.microsoft.com/office/drawing/2014/main" id="{0266781C-FDF7-4B4B-B748-C7019E8ECE74}"/>
                </a:ext>
              </a:extLst>
            </p:cNvPr>
            <p:cNvSpPr>
              <a:spLocks/>
            </p:cNvSpPr>
            <p:nvPr/>
          </p:nvSpPr>
          <p:spPr bwMode="auto">
            <a:xfrm>
              <a:off x="3829051" y="3209340"/>
              <a:ext cx="958850" cy="2417763"/>
            </a:xfrm>
            <a:custGeom>
              <a:avLst/>
              <a:gdLst>
                <a:gd name="T0" fmla="*/ 309 w 326"/>
                <a:gd name="T1" fmla="*/ 354 h 823"/>
                <a:gd name="T2" fmla="*/ 296 w 326"/>
                <a:gd name="T3" fmla="*/ 287 h 823"/>
                <a:gd name="T4" fmla="*/ 276 w 326"/>
                <a:gd name="T5" fmla="*/ 218 h 823"/>
                <a:gd name="T6" fmla="*/ 253 w 326"/>
                <a:gd name="T7" fmla="*/ 157 h 823"/>
                <a:gd name="T8" fmla="*/ 214 w 326"/>
                <a:gd name="T9" fmla="*/ 105 h 823"/>
                <a:gd name="T10" fmla="*/ 186 w 326"/>
                <a:gd name="T11" fmla="*/ 48 h 823"/>
                <a:gd name="T12" fmla="*/ 148 w 326"/>
                <a:gd name="T13" fmla="*/ 8 h 823"/>
                <a:gd name="T14" fmla="*/ 92 w 326"/>
                <a:gd name="T15" fmla="*/ 9 h 823"/>
                <a:gd name="T16" fmla="*/ 41 w 326"/>
                <a:gd name="T17" fmla="*/ 52 h 823"/>
                <a:gd name="T18" fmla="*/ 0 w 326"/>
                <a:gd name="T19" fmla="*/ 120 h 823"/>
                <a:gd name="T20" fmla="*/ 95 w 326"/>
                <a:gd name="T21" fmla="*/ 338 h 823"/>
                <a:gd name="T22" fmla="*/ 117 w 326"/>
                <a:gd name="T23" fmla="*/ 360 h 823"/>
                <a:gd name="T24" fmla="*/ 134 w 326"/>
                <a:gd name="T25" fmla="*/ 384 h 823"/>
                <a:gd name="T26" fmla="*/ 133 w 326"/>
                <a:gd name="T27" fmla="*/ 415 h 823"/>
                <a:gd name="T28" fmla="*/ 121 w 326"/>
                <a:gd name="T29" fmla="*/ 450 h 823"/>
                <a:gd name="T30" fmla="*/ 64 w 326"/>
                <a:gd name="T31" fmla="*/ 585 h 823"/>
                <a:gd name="T32" fmla="*/ 31 w 326"/>
                <a:gd name="T33" fmla="*/ 739 h 823"/>
                <a:gd name="T34" fmla="*/ 30 w 326"/>
                <a:gd name="T35" fmla="*/ 748 h 823"/>
                <a:gd name="T36" fmla="*/ 116 w 326"/>
                <a:gd name="T37" fmla="*/ 819 h 823"/>
                <a:gd name="T38" fmla="*/ 138 w 326"/>
                <a:gd name="T39" fmla="*/ 815 h 823"/>
                <a:gd name="T40" fmla="*/ 151 w 326"/>
                <a:gd name="T41" fmla="*/ 794 h 823"/>
                <a:gd name="T42" fmla="*/ 173 w 326"/>
                <a:gd name="T43" fmla="*/ 749 h 823"/>
                <a:gd name="T44" fmla="*/ 194 w 326"/>
                <a:gd name="T45" fmla="*/ 729 h 823"/>
                <a:gd name="T46" fmla="*/ 210 w 326"/>
                <a:gd name="T47" fmla="*/ 706 h 823"/>
                <a:gd name="T48" fmla="*/ 234 w 326"/>
                <a:gd name="T49" fmla="*/ 652 h 823"/>
                <a:gd name="T50" fmla="*/ 278 w 326"/>
                <a:gd name="T51" fmla="*/ 537 h 823"/>
                <a:gd name="T52" fmla="*/ 310 w 326"/>
                <a:gd name="T53" fmla="*/ 477 h 823"/>
                <a:gd name="T54" fmla="*/ 325 w 326"/>
                <a:gd name="T55" fmla="*/ 420 h 823"/>
                <a:gd name="T56" fmla="*/ 309 w 326"/>
                <a:gd name="T57" fmla="*/ 35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6" h="823">
                  <a:moveTo>
                    <a:pt x="309" y="354"/>
                  </a:moveTo>
                  <a:cubicBezTo>
                    <a:pt x="302" y="333"/>
                    <a:pt x="301" y="310"/>
                    <a:pt x="296" y="287"/>
                  </a:cubicBezTo>
                  <a:cubicBezTo>
                    <a:pt x="291" y="264"/>
                    <a:pt x="283" y="241"/>
                    <a:pt x="276" y="218"/>
                  </a:cubicBezTo>
                  <a:cubicBezTo>
                    <a:pt x="269" y="197"/>
                    <a:pt x="264" y="176"/>
                    <a:pt x="253" y="157"/>
                  </a:cubicBezTo>
                  <a:cubicBezTo>
                    <a:pt x="243" y="138"/>
                    <a:pt x="227" y="123"/>
                    <a:pt x="214" y="105"/>
                  </a:cubicBezTo>
                  <a:cubicBezTo>
                    <a:pt x="202" y="88"/>
                    <a:pt x="196" y="67"/>
                    <a:pt x="186" y="48"/>
                  </a:cubicBezTo>
                  <a:cubicBezTo>
                    <a:pt x="177" y="31"/>
                    <a:pt x="165" y="15"/>
                    <a:pt x="148" y="8"/>
                  </a:cubicBezTo>
                  <a:cubicBezTo>
                    <a:pt x="130" y="0"/>
                    <a:pt x="109" y="2"/>
                    <a:pt x="92" y="9"/>
                  </a:cubicBezTo>
                  <a:cubicBezTo>
                    <a:pt x="71" y="18"/>
                    <a:pt x="55" y="35"/>
                    <a:pt x="41" y="52"/>
                  </a:cubicBezTo>
                  <a:cubicBezTo>
                    <a:pt x="26" y="72"/>
                    <a:pt x="0" y="99"/>
                    <a:pt x="0" y="120"/>
                  </a:cubicBezTo>
                  <a:cubicBezTo>
                    <a:pt x="0" y="203"/>
                    <a:pt x="41" y="277"/>
                    <a:pt x="95" y="338"/>
                  </a:cubicBezTo>
                  <a:cubicBezTo>
                    <a:pt x="102" y="345"/>
                    <a:pt x="109" y="353"/>
                    <a:pt x="117" y="360"/>
                  </a:cubicBezTo>
                  <a:cubicBezTo>
                    <a:pt x="123" y="367"/>
                    <a:pt x="130" y="375"/>
                    <a:pt x="134" y="384"/>
                  </a:cubicBezTo>
                  <a:cubicBezTo>
                    <a:pt x="139" y="394"/>
                    <a:pt x="137" y="404"/>
                    <a:pt x="133" y="415"/>
                  </a:cubicBezTo>
                  <a:cubicBezTo>
                    <a:pt x="130" y="427"/>
                    <a:pt x="126" y="438"/>
                    <a:pt x="121" y="450"/>
                  </a:cubicBezTo>
                  <a:cubicBezTo>
                    <a:pt x="104" y="496"/>
                    <a:pt x="83" y="540"/>
                    <a:pt x="64" y="585"/>
                  </a:cubicBezTo>
                  <a:cubicBezTo>
                    <a:pt x="43" y="635"/>
                    <a:pt x="45" y="690"/>
                    <a:pt x="31" y="739"/>
                  </a:cubicBezTo>
                  <a:cubicBezTo>
                    <a:pt x="30" y="742"/>
                    <a:pt x="27" y="745"/>
                    <a:pt x="30" y="748"/>
                  </a:cubicBezTo>
                  <a:cubicBezTo>
                    <a:pt x="53" y="777"/>
                    <a:pt x="82" y="803"/>
                    <a:pt x="116" y="819"/>
                  </a:cubicBezTo>
                  <a:cubicBezTo>
                    <a:pt x="125" y="823"/>
                    <a:pt x="131" y="822"/>
                    <a:pt x="138" y="815"/>
                  </a:cubicBezTo>
                  <a:cubicBezTo>
                    <a:pt x="143" y="808"/>
                    <a:pt x="148" y="801"/>
                    <a:pt x="151" y="794"/>
                  </a:cubicBezTo>
                  <a:cubicBezTo>
                    <a:pt x="159" y="779"/>
                    <a:pt x="164" y="763"/>
                    <a:pt x="173" y="749"/>
                  </a:cubicBezTo>
                  <a:cubicBezTo>
                    <a:pt x="179" y="741"/>
                    <a:pt x="187" y="736"/>
                    <a:pt x="194" y="729"/>
                  </a:cubicBezTo>
                  <a:cubicBezTo>
                    <a:pt x="200" y="722"/>
                    <a:pt x="205" y="714"/>
                    <a:pt x="210" y="706"/>
                  </a:cubicBezTo>
                  <a:cubicBezTo>
                    <a:pt x="219" y="689"/>
                    <a:pt x="227" y="670"/>
                    <a:pt x="234" y="652"/>
                  </a:cubicBezTo>
                  <a:cubicBezTo>
                    <a:pt x="249" y="614"/>
                    <a:pt x="261" y="574"/>
                    <a:pt x="278" y="537"/>
                  </a:cubicBezTo>
                  <a:cubicBezTo>
                    <a:pt x="288" y="517"/>
                    <a:pt x="300" y="498"/>
                    <a:pt x="310" y="477"/>
                  </a:cubicBezTo>
                  <a:cubicBezTo>
                    <a:pt x="318" y="459"/>
                    <a:pt x="324" y="440"/>
                    <a:pt x="325" y="420"/>
                  </a:cubicBezTo>
                  <a:cubicBezTo>
                    <a:pt x="326" y="381"/>
                    <a:pt x="316" y="375"/>
                    <a:pt x="309" y="354"/>
                  </a:cubicBezTo>
                  <a:close/>
                </a:path>
              </a:pathLst>
            </a:custGeom>
            <a:solidFill>
              <a:srgbClr val="33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2">
              <a:extLst>
                <a:ext uri="{FF2B5EF4-FFF2-40B4-BE49-F238E27FC236}">
                  <a16:creationId xmlns:a16="http://schemas.microsoft.com/office/drawing/2014/main" id="{1C4D60BE-600A-4D09-8165-4FFB5FC694BD}"/>
                </a:ext>
              </a:extLst>
            </p:cNvPr>
            <p:cNvSpPr>
              <a:spLocks/>
            </p:cNvSpPr>
            <p:nvPr/>
          </p:nvSpPr>
          <p:spPr bwMode="auto">
            <a:xfrm>
              <a:off x="3216276" y="2356852"/>
              <a:ext cx="736600" cy="833438"/>
            </a:xfrm>
            <a:custGeom>
              <a:avLst/>
              <a:gdLst>
                <a:gd name="T0" fmla="*/ 248 w 251"/>
                <a:gd name="T1" fmla="*/ 201 h 284"/>
                <a:gd name="T2" fmla="*/ 231 w 251"/>
                <a:gd name="T3" fmla="*/ 182 h 284"/>
                <a:gd name="T4" fmla="*/ 226 w 251"/>
                <a:gd name="T5" fmla="*/ 153 h 284"/>
                <a:gd name="T6" fmla="*/ 215 w 251"/>
                <a:gd name="T7" fmla="*/ 99 h 284"/>
                <a:gd name="T8" fmla="*/ 205 w 251"/>
                <a:gd name="T9" fmla="*/ 74 h 284"/>
                <a:gd name="T10" fmla="*/ 188 w 251"/>
                <a:gd name="T11" fmla="*/ 51 h 284"/>
                <a:gd name="T12" fmla="*/ 169 w 251"/>
                <a:gd name="T13" fmla="*/ 29 h 284"/>
                <a:gd name="T14" fmla="*/ 152 w 251"/>
                <a:gd name="T15" fmla="*/ 9 h 284"/>
                <a:gd name="T16" fmla="*/ 108 w 251"/>
                <a:gd name="T17" fmla="*/ 11 h 284"/>
                <a:gd name="T18" fmla="*/ 19 w 251"/>
                <a:gd name="T19" fmla="*/ 52 h 284"/>
                <a:gd name="T20" fmla="*/ 1 w 251"/>
                <a:gd name="T21" fmla="*/ 102 h 284"/>
                <a:gd name="T22" fmla="*/ 13 w 251"/>
                <a:gd name="T23" fmla="*/ 164 h 284"/>
                <a:gd name="T24" fmla="*/ 6 w 251"/>
                <a:gd name="T25" fmla="*/ 228 h 284"/>
                <a:gd name="T26" fmla="*/ 4 w 251"/>
                <a:gd name="T27" fmla="*/ 259 h 284"/>
                <a:gd name="T28" fmla="*/ 8 w 251"/>
                <a:gd name="T29" fmla="*/ 273 h 284"/>
                <a:gd name="T30" fmla="*/ 20 w 251"/>
                <a:gd name="T31" fmla="*/ 276 h 284"/>
                <a:gd name="T32" fmla="*/ 34 w 251"/>
                <a:gd name="T33" fmla="*/ 272 h 284"/>
                <a:gd name="T34" fmla="*/ 46 w 251"/>
                <a:gd name="T35" fmla="*/ 273 h 284"/>
                <a:gd name="T36" fmla="*/ 71 w 251"/>
                <a:gd name="T37" fmla="*/ 282 h 284"/>
                <a:gd name="T38" fmla="*/ 96 w 251"/>
                <a:gd name="T39" fmla="*/ 281 h 284"/>
                <a:gd name="T40" fmla="*/ 119 w 251"/>
                <a:gd name="T41" fmla="*/ 267 h 284"/>
                <a:gd name="T42" fmla="*/ 151 w 251"/>
                <a:gd name="T43" fmla="*/ 267 h 284"/>
                <a:gd name="T44" fmla="*/ 180 w 251"/>
                <a:gd name="T45" fmla="*/ 259 h 284"/>
                <a:gd name="T46" fmla="*/ 206 w 251"/>
                <a:gd name="T47" fmla="*/ 240 h 284"/>
                <a:gd name="T48" fmla="*/ 234 w 251"/>
                <a:gd name="T49" fmla="*/ 218 h 284"/>
                <a:gd name="T50" fmla="*/ 248 w 251"/>
                <a:gd name="T51" fmla="*/ 208 h 284"/>
                <a:gd name="T52" fmla="*/ 248 w 251"/>
                <a:gd name="T53" fmla="*/ 20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84">
                  <a:moveTo>
                    <a:pt x="248" y="201"/>
                  </a:moveTo>
                  <a:cubicBezTo>
                    <a:pt x="239" y="199"/>
                    <a:pt x="234" y="190"/>
                    <a:pt x="231" y="182"/>
                  </a:cubicBezTo>
                  <a:cubicBezTo>
                    <a:pt x="228" y="172"/>
                    <a:pt x="228" y="163"/>
                    <a:pt x="226" y="153"/>
                  </a:cubicBezTo>
                  <a:cubicBezTo>
                    <a:pt x="224" y="135"/>
                    <a:pt x="221" y="117"/>
                    <a:pt x="215" y="99"/>
                  </a:cubicBezTo>
                  <a:cubicBezTo>
                    <a:pt x="213" y="90"/>
                    <a:pt x="209" y="82"/>
                    <a:pt x="205" y="74"/>
                  </a:cubicBezTo>
                  <a:cubicBezTo>
                    <a:pt x="200" y="66"/>
                    <a:pt x="194" y="59"/>
                    <a:pt x="188" y="51"/>
                  </a:cubicBezTo>
                  <a:cubicBezTo>
                    <a:pt x="181" y="44"/>
                    <a:pt x="174" y="37"/>
                    <a:pt x="169" y="29"/>
                  </a:cubicBezTo>
                  <a:cubicBezTo>
                    <a:pt x="164" y="22"/>
                    <a:pt x="159" y="14"/>
                    <a:pt x="152" y="9"/>
                  </a:cubicBezTo>
                  <a:cubicBezTo>
                    <a:pt x="138" y="0"/>
                    <a:pt x="123" y="7"/>
                    <a:pt x="108" y="11"/>
                  </a:cubicBezTo>
                  <a:cubicBezTo>
                    <a:pt x="76" y="22"/>
                    <a:pt x="42" y="26"/>
                    <a:pt x="19" y="52"/>
                  </a:cubicBezTo>
                  <a:cubicBezTo>
                    <a:pt x="7" y="66"/>
                    <a:pt x="0" y="84"/>
                    <a:pt x="1" y="102"/>
                  </a:cubicBezTo>
                  <a:cubicBezTo>
                    <a:pt x="2" y="123"/>
                    <a:pt x="10" y="143"/>
                    <a:pt x="13" y="164"/>
                  </a:cubicBezTo>
                  <a:cubicBezTo>
                    <a:pt x="16" y="186"/>
                    <a:pt x="10" y="207"/>
                    <a:pt x="6" y="228"/>
                  </a:cubicBezTo>
                  <a:cubicBezTo>
                    <a:pt x="4" y="238"/>
                    <a:pt x="3" y="249"/>
                    <a:pt x="4" y="259"/>
                  </a:cubicBezTo>
                  <a:cubicBezTo>
                    <a:pt x="5" y="264"/>
                    <a:pt x="5" y="269"/>
                    <a:pt x="8" y="273"/>
                  </a:cubicBezTo>
                  <a:cubicBezTo>
                    <a:pt x="11" y="276"/>
                    <a:pt x="16" y="277"/>
                    <a:pt x="20" y="276"/>
                  </a:cubicBezTo>
                  <a:cubicBezTo>
                    <a:pt x="25" y="275"/>
                    <a:pt x="29" y="273"/>
                    <a:pt x="34" y="272"/>
                  </a:cubicBezTo>
                  <a:cubicBezTo>
                    <a:pt x="38" y="271"/>
                    <a:pt x="42" y="271"/>
                    <a:pt x="46" y="273"/>
                  </a:cubicBezTo>
                  <a:cubicBezTo>
                    <a:pt x="55" y="275"/>
                    <a:pt x="62" y="279"/>
                    <a:pt x="71" y="282"/>
                  </a:cubicBezTo>
                  <a:cubicBezTo>
                    <a:pt x="79" y="284"/>
                    <a:pt x="87" y="284"/>
                    <a:pt x="96" y="281"/>
                  </a:cubicBezTo>
                  <a:cubicBezTo>
                    <a:pt x="104" y="277"/>
                    <a:pt x="111" y="270"/>
                    <a:pt x="119" y="267"/>
                  </a:cubicBezTo>
                  <a:cubicBezTo>
                    <a:pt x="129" y="264"/>
                    <a:pt x="140" y="267"/>
                    <a:pt x="151" y="267"/>
                  </a:cubicBezTo>
                  <a:cubicBezTo>
                    <a:pt x="161" y="268"/>
                    <a:pt x="171" y="265"/>
                    <a:pt x="180" y="259"/>
                  </a:cubicBezTo>
                  <a:cubicBezTo>
                    <a:pt x="189" y="254"/>
                    <a:pt x="197" y="247"/>
                    <a:pt x="206" y="240"/>
                  </a:cubicBezTo>
                  <a:cubicBezTo>
                    <a:pt x="215" y="233"/>
                    <a:pt x="225" y="226"/>
                    <a:pt x="234" y="218"/>
                  </a:cubicBezTo>
                  <a:cubicBezTo>
                    <a:pt x="239" y="215"/>
                    <a:pt x="244" y="211"/>
                    <a:pt x="248" y="208"/>
                  </a:cubicBezTo>
                  <a:cubicBezTo>
                    <a:pt x="251" y="206"/>
                    <a:pt x="251" y="202"/>
                    <a:pt x="248" y="20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63">
              <a:extLst>
                <a:ext uri="{FF2B5EF4-FFF2-40B4-BE49-F238E27FC236}">
                  <a16:creationId xmlns:a16="http://schemas.microsoft.com/office/drawing/2014/main" id="{8871DB5B-1E84-4D2B-A247-FAC8DA944F57}"/>
                </a:ext>
              </a:extLst>
            </p:cNvPr>
            <p:cNvSpPr>
              <a:spLocks/>
            </p:cNvSpPr>
            <p:nvPr/>
          </p:nvSpPr>
          <p:spPr bwMode="auto">
            <a:xfrm>
              <a:off x="3441701" y="2658477"/>
              <a:ext cx="555625" cy="865188"/>
            </a:xfrm>
            <a:custGeom>
              <a:avLst/>
              <a:gdLst>
                <a:gd name="T0" fmla="*/ 37 w 189"/>
                <a:gd name="T1" fmla="*/ 287 h 294"/>
                <a:gd name="T2" fmla="*/ 47 w 189"/>
                <a:gd name="T3" fmla="*/ 290 h 294"/>
                <a:gd name="T4" fmla="*/ 70 w 189"/>
                <a:gd name="T5" fmla="*/ 293 h 294"/>
                <a:gd name="T6" fmla="*/ 90 w 189"/>
                <a:gd name="T7" fmla="*/ 286 h 294"/>
                <a:gd name="T8" fmla="*/ 105 w 189"/>
                <a:gd name="T9" fmla="*/ 274 h 294"/>
                <a:gd name="T10" fmla="*/ 139 w 189"/>
                <a:gd name="T11" fmla="*/ 251 h 294"/>
                <a:gd name="T12" fmla="*/ 173 w 189"/>
                <a:gd name="T13" fmla="*/ 224 h 294"/>
                <a:gd name="T14" fmla="*/ 185 w 189"/>
                <a:gd name="T15" fmla="*/ 210 h 294"/>
                <a:gd name="T16" fmla="*/ 188 w 189"/>
                <a:gd name="T17" fmla="*/ 201 h 294"/>
                <a:gd name="T18" fmla="*/ 189 w 189"/>
                <a:gd name="T19" fmla="*/ 198 h 294"/>
                <a:gd name="T20" fmla="*/ 175 w 189"/>
                <a:gd name="T21" fmla="*/ 179 h 294"/>
                <a:gd name="T22" fmla="*/ 154 w 189"/>
                <a:gd name="T23" fmla="*/ 140 h 294"/>
                <a:gd name="T24" fmla="*/ 126 w 189"/>
                <a:gd name="T25" fmla="*/ 55 h 294"/>
                <a:gd name="T26" fmla="*/ 119 w 189"/>
                <a:gd name="T27" fmla="*/ 30 h 294"/>
                <a:gd name="T28" fmla="*/ 115 w 189"/>
                <a:gd name="T29" fmla="*/ 17 h 294"/>
                <a:gd name="T30" fmla="*/ 111 w 189"/>
                <a:gd name="T31" fmla="*/ 4 h 294"/>
                <a:gd name="T32" fmla="*/ 96 w 189"/>
                <a:gd name="T33" fmla="*/ 8 h 294"/>
                <a:gd name="T34" fmla="*/ 90 w 189"/>
                <a:gd name="T35" fmla="*/ 24 h 294"/>
                <a:gd name="T36" fmla="*/ 76 w 189"/>
                <a:gd name="T37" fmla="*/ 57 h 294"/>
                <a:gd name="T38" fmla="*/ 28 w 189"/>
                <a:gd name="T39" fmla="*/ 112 h 294"/>
                <a:gd name="T40" fmla="*/ 12 w 189"/>
                <a:gd name="T41" fmla="*/ 127 h 294"/>
                <a:gd name="T42" fmla="*/ 5 w 189"/>
                <a:gd name="T43" fmla="*/ 136 h 294"/>
                <a:gd name="T44" fmla="*/ 0 w 189"/>
                <a:gd name="T45" fmla="*/ 144 h 294"/>
                <a:gd name="T46" fmla="*/ 14 w 189"/>
                <a:gd name="T47" fmla="*/ 207 h 294"/>
                <a:gd name="T48" fmla="*/ 31 w 189"/>
                <a:gd name="T49" fmla="*/ 267 h 294"/>
                <a:gd name="T50" fmla="*/ 37 w 189"/>
                <a:gd name="T51" fmla="*/ 28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294">
                  <a:moveTo>
                    <a:pt x="37" y="287"/>
                  </a:moveTo>
                  <a:cubicBezTo>
                    <a:pt x="37" y="287"/>
                    <a:pt x="44" y="290"/>
                    <a:pt x="47" y="290"/>
                  </a:cubicBezTo>
                  <a:cubicBezTo>
                    <a:pt x="55" y="292"/>
                    <a:pt x="62" y="294"/>
                    <a:pt x="70" y="293"/>
                  </a:cubicBezTo>
                  <a:cubicBezTo>
                    <a:pt x="77" y="292"/>
                    <a:pt x="84" y="290"/>
                    <a:pt x="90" y="286"/>
                  </a:cubicBezTo>
                  <a:cubicBezTo>
                    <a:pt x="95" y="283"/>
                    <a:pt x="100" y="278"/>
                    <a:pt x="105" y="274"/>
                  </a:cubicBezTo>
                  <a:cubicBezTo>
                    <a:pt x="116" y="266"/>
                    <a:pt x="128" y="259"/>
                    <a:pt x="139" y="251"/>
                  </a:cubicBezTo>
                  <a:cubicBezTo>
                    <a:pt x="151" y="243"/>
                    <a:pt x="162" y="234"/>
                    <a:pt x="173" y="224"/>
                  </a:cubicBezTo>
                  <a:cubicBezTo>
                    <a:pt x="177" y="220"/>
                    <a:pt x="182" y="215"/>
                    <a:pt x="185" y="210"/>
                  </a:cubicBezTo>
                  <a:cubicBezTo>
                    <a:pt x="186" y="207"/>
                    <a:pt x="188" y="204"/>
                    <a:pt x="188" y="201"/>
                  </a:cubicBezTo>
                  <a:cubicBezTo>
                    <a:pt x="189" y="200"/>
                    <a:pt x="189" y="199"/>
                    <a:pt x="189" y="198"/>
                  </a:cubicBezTo>
                  <a:cubicBezTo>
                    <a:pt x="184" y="192"/>
                    <a:pt x="179" y="186"/>
                    <a:pt x="175" y="179"/>
                  </a:cubicBezTo>
                  <a:cubicBezTo>
                    <a:pt x="167" y="167"/>
                    <a:pt x="160" y="154"/>
                    <a:pt x="154" y="140"/>
                  </a:cubicBezTo>
                  <a:cubicBezTo>
                    <a:pt x="142" y="113"/>
                    <a:pt x="134" y="84"/>
                    <a:pt x="126" y="55"/>
                  </a:cubicBezTo>
                  <a:cubicBezTo>
                    <a:pt x="124" y="47"/>
                    <a:pt x="121" y="38"/>
                    <a:pt x="119" y="30"/>
                  </a:cubicBezTo>
                  <a:cubicBezTo>
                    <a:pt x="118" y="25"/>
                    <a:pt x="117" y="21"/>
                    <a:pt x="115" y="17"/>
                  </a:cubicBezTo>
                  <a:cubicBezTo>
                    <a:pt x="114" y="12"/>
                    <a:pt x="113" y="8"/>
                    <a:pt x="111" y="4"/>
                  </a:cubicBezTo>
                  <a:cubicBezTo>
                    <a:pt x="109" y="0"/>
                    <a:pt x="99" y="4"/>
                    <a:pt x="96" y="8"/>
                  </a:cubicBezTo>
                  <a:cubicBezTo>
                    <a:pt x="92" y="13"/>
                    <a:pt x="91" y="18"/>
                    <a:pt x="90" y="24"/>
                  </a:cubicBezTo>
                  <a:cubicBezTo>
                    <a:pt x="87" y="36"/>
                    <a:pt x="82" y="47"/>
                    <a:pt x="76" y="57"/>
                  </a:cubicBezTo>
                  <a:cubicBezTo>
                    <a:pt x="63" y="78"/>
                    <a:pt x="45" y="95"/>
                    <a:pt x="28" y="112"/>
                  </a:cubicBezTo>
                  <a:cubicBezTo>
                    <a:pt x="22" y="117"/>
                    <a:pt x="17" y="122"/>
                    <a:pt x="12" y="127"/>
                  </a:cubicBezTo>
                  <a:cubicBezTo>
                    <a:pt x="10" y="130"/>
                    <a:pt x="7" y="133"/>
                    <a:pt x="5" y="136"/>
                  </a:cubicBezTo>
                  <a:cubicBezTo>
                    <a:pt x="3" y="138"/>
                    <a:pt x="0" y="141"/>
                    <a:pt x="0" y="144"/>
                  </a:cubicBezTo>
                  <a:cubicBezTo>
                    <a:pt x="2" y="161"/>
                    <a:pt x="9" y="187"/>
                    <a:pt x="14" y="207"/>
                  </a:cubicBezTo>
                  <a:cubicBezTo>
                    <a:pt x="20" y="227"/>
                    <a:pt x="26" y="247"/>
                    <a:pt x="31" y="267"/>
                  </a:cubicBezTo>
                  <a:cubicBezTo>
                    <a:pt x="33" y="273"/>
                    <a:pt x="37" y="286"/>
                    <a:pt x="37" y="287"/>
                  </a:cubicBezTo>
                  <a:close/>
                </a:path>
              </a:pathLst>
            </a:custGeom>
            <a:solidFill>
              <a:srgbClr val="FAA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64">
              <a:extLst>
                <a:ext uri="{FF2B5EF4-FFF2-40B4-BE49-F238E27FC236}">
                  <a16:creationId xmlns:a16="http://schemas.microsoft.com/office/drawing/2014/main" id="{D7C42D27-3FB5-478F-8C8E-F539D8C069F9}"/>
                </a:ext>
              </a:extLst>
            </p:cNvPr>
            <p:cNvSpPr>
              <a:spLocks/>
            </p:cNvSpPr>
            <p:nvPr/>
          </p:nvSpPr>
          <p:spPr bwMode="auto">
            <a:xfrm>
              <a:off x="3451226" y="2982327"/>
              <a:ext cx="249238" cy="338138"/>
            </a:xfrm>
            <a:custGeom>
              <a:avLst/>
              <a:gdLst>
                <a:gd name="T0" fmla="*/ 2 w 85"/>
                <a:gd name="T1" fmla="*/ 52 h 115"/>
                <a:gd name="T2" fmla="*/ 0 w 85"/>
                <a:gd name="T3" fmla="*/ 52 h 115"/>
                <a:gd name="T4" fmla="*/ 11 w 85"/>
                <a:gd name="T5" fmla="*/ 97 h 115"/>
                <a:gd name="T6" fmla="*/ 16 w 85"/>
                <a:gd name="T7" fmla="*/ 115 h 115"/>
                <a:gd name="T8" fmla="*/ 55 w 85"/>
                <a:gd name="T9" fmla="*/ 95 h 115"/>
                <a:gd name="T10" fmla="*/ 67 w 85"/>
                <a:gd name="T11" fmla="*/ 79 h 115"/>
                <a:gd name="T12" fmla="*/ 73 w 85"/>
                <a:gd name="T13" fmla="*/ 58 h 115"/>
                <a:gd name="T14" fmla="*/ 77 w 85"/>
                <a:gd name="T15" fmla="*/ 35 h 115"/>
                <a:gd name="T16" fmla="*/ 84 w 85"/>
                <a:gd name="T17" fmla="*/ 14 h 115"/>
                <a:gd name="T18" fmla="*/ 78 w 85"/>
                <a:gd name="T19" fmla="*/ 1 h 115"/>
                <a:gd name="T20" fmla="*/ 62 w 85"/>
                <a:gd name="T21" fmla="*/ 7 h 115"/>
                <a:gd name="T22" fmla="*/ 34 w 85"/>
                <a:gd name="T23" fmla="*/ 37 h 115"/>
                <a:gd name="T24" fmla="*/ 21 w 85"/>
                <a:gd name="T25" fmla="*/ 45 h 115"/>
                <a:gd name="T26" fmla="*/ 2 w 85"/>
                <a:gd name="T27" fmla="*/ 5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15">
                  <a:moveTo>
                    <a:pt x="2" y="52"/>
                  </a:moveTo>
                  <a:cubicBezTo>
                    <a:pt x="1" y="52"/>
                    <a:pt x="1" y="52"/>
                    <a:pt x="0" y="52"/>
                  </a:cubicBezTo>
                  <a:cubicBezTo>
                    <a:pt x="3" y="67"/>
                    <a:pt x="7" y="83"/>
                    <a:pt x="11" y="97"/>
                  </a:cubicBezTo>
                  <a:cubicBezTo>
                    <a:pt x="13" y="103"/>
                    <a:pt x="15" y="109"/>
                    <a:pt x="16" y="115"/>
                  </a:cubicBezTo>
                  <a:cubicBezTo>
                    <a:pt x="30" y="110"/>
                    <a:pt x="44" y="104"/>
                    <a:pt x="55" y="95"/>
                  </a:cubicBezTo>
                  <a:cubicBezTo>
                    <a:pt x="60" y="90"/>
                    <a:pt x="64" y="85"/>
                    <a:pt x="67" y="79"/>
                  </a:cubicBezTo>
                  <a:cubicBezTo>
                    <a:pt x="71" y="72"/>
                    <a:pt x="72" y="65"/>
                    <a:pt x="73" y="58"/>
                  </a:cubicBezTo>
                  <a:cubicBezTo>
                    <a:pt x="75" y="50"/>
                    <a:pt x="75" y="43"/>
                    <a:pt x="77" y="35"/>
                  </a:cubicBezTo>
                  <a:cubicBezTo>
                    <a:pt x="79" y="28"/>
                    <a:pt x="83" y="22"/>
                    <a:pt x="84" y="14"/>
                  </a:cubicBezTo>
                  <a:cubicBezTo>
                    <a:pt x="85" y="9"/>
                    <a:pt x="84" y="1"/>
                    <a:pt x="78" y="1"/>
                  </a:cubicBezTo>
                  <a:cubicBezTo>
                    <a:pt x="72" y="0"/>
                    <a:pt x="66" y="4"/>
                    <a:pt x="62" y="7"/>
                  </a:cubicBezTo>
                  <a:cubicBezTo>
                    <a:pt x="51" y="16"/>
                    <a:pt x="44" y="28"/>
                    <a:pt x="34" y="37"/>
                  </a:cubicBezTo>
                  <a:cubicBezTo>
                    <a:pt x="30" y="40"/>
                    <a:pt x="25" y="43"/>
                    <a:pt x="21" y="45"/>
                  </a:cubicBezTo>
                  <a:cubicBezTo>
                    <a:pt x="14" y="46"/>
                    <a:pt x="8" y="48"/>
                    <a:pt x="2" y="52"/>
                  </a:cubicBezTo>
                  <a:close/>
                </a:path>
              </a:pathLst>
            </a:custGeom>
            <a:solidFill>
              <a:srgbClr val="F79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65">
              <a:extLst>
                <a:ext uri="{FF2B5EF4-FFF2-40B4-BE49-F238E27FC236}">
                  <a16:creationId xmlns:a16="http://schemas.microsoft.com/office/drawing/2014/main" id="{A1070D2C-4BFF-4D68-996D-DEBDCCFC432D}"/>
                </a:ext>
              </a:extLst>
            </p:cNvPr>
            <p:cNvSpPr>
              <a:spLocks/>
            </p:cNvSpPr>
            <p:nvPr/>
          </p:nvSpPr>
          <p:spPr bwMode="auto">
            <a:xfrm>
              <a:off x="3209926" y="2356852"/>
              <a:ext cx="604838" cy="842963"/>
            </a:xfrm>
            <a:custGeom>
              <a:avLst/>
              <a:gdLst>
                <a:gd name="T0" fmla="*/ 194 w 206"/>
                <a:gd name="T1" fmla="*/ 37 h 287"/>
                <a:gd name="T2" fmla="*/ 137 w 206"/>
                <a:gd name="T3" fmla="*/ 3 h 287"/>
                <a:gd name="T4" fmla="*/ 132 w 206"/>
                <a:gd name="T5" fmla="*/ 4 h 287"/>
                <a:gd name="T6" fmla="*/ 73 w 206"/>
                <a:gd name="T7" fmla="*/ 22 h 287"/>
                <a:gd name="T8" fmla="*/ 40 w 206"/>
                <a:gd name="T9" fmla="*/ 41 h 287"/>
                <a:gd name="T10" fmla="*/ 20 w 206"/>
                <a:gd name="T11" fmla="*/ 70 h 287"/>
                <a:gd name="T12" fmla="*/ 45 w 206"/>
                <a:gd name="T13" fmla="*/ 227 h 287"/>
                <a:gd name="T14" fmla="*/ 71 w 206"/>
                <a:gd name="T15" fmla="*/ 283 h 287"/>
                <a:gd name="T16" fmla="*/ 107 w 206"/>
                <a:gd name="T17" fmla="*/ 278 h 287"/>
                <a:gd name="T18" fmla="*/ 139 w 206"/>
                <a:gd name="T19" fmla="*/ 259 h 287"/>
                <a:gd name="T20" fmla="*/ 155 w 206"/>
                <a:gd name="T21" fmla="*/ 227 h 287"/>
                <a:gd name="T22" fmla="*/ 161 w 206"/>
                <a:gd name="T23" fmla="*/ 208 h 287"/>
                <a:gd name="T24" fmla="*/ 169 w 206"/>
                <a:gd name="T25" fmla="*/ 190 h 287"/>
                <a:gd name="T26" fmla="*/ 188 w 206"/>
                <a:gd name="T27" fmla="*/ 156 h 287"/>
                <a:gd name="T28" fmla="*/ 200 w 206"/>
                <a:gd name="T29" fmla="*/ 116 h 287"/>
                <a:gd name="T30" fmla="*/ 194 w 206"/>
                <a:gd name="T31" fmla="*/ 3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287">
                  <a:moveTo>
                    <a:pt x="194" y="37"/>
                  </a:moveTo>
                  <a:cubicBezTo>
                    <a:pt x="183" y="16"/>
                    <a:pt x="161" y="0"/>
                    <a:pt x="137" y="3"/>
                  </a:cubicBezTo>
                  <a:cubicBezTo>
                    <a:pt x="135" y="3"/>
                    <a:pt x="134" y="4"/>
                    <a:pt x="132" y="4"/>
                  </a:cubicBezTo>
                  <a:cubicBezTo>
                    <a:pt x="112" y="5"/>
                    <a:pt x="91" y="14"/>
                    <a:pt x="73" y="22"/>
                  </a:cubicBezTo>
                  <a:cubicBezTo>
                    <a:pt x="61" y="27"/>
                    <a:pt x="50" y="32"/>
                    <a:pt x="40" y="41"/>
                  </a:cubicBezTo>
                  <a:cubicBezTo>
                    <a:pt x="31" y="48"/>
                    <a:pt x="24" y="59"/>
                    <a:pt x="20" y="70"/>
                  </a:cubicBezTo>
                  <a:cubicBezTo>
                    <a:pt x="0" y="123"/>
                    <a:pt x="36" y="175"/>
                    <a:pt x="45" y="227"/>
                  </a:cubicBezTo>
                  <a:cubicBezTo>
                    <a:pt x="48" y="247"/>
                    <a:pt x="46" y="276"/>
                    <a:pt x="71" y="283"/>
                  </a:cubicBezTo>
                  <a:cubicBezTo>
                    <a:pt x="83" y="287"/>
                    <a:pt x="96" y="283"/>
                    <a:pt x="107" y="278"/>
                  </a:cubicBezTo>
                  <a:cubicBezTo>
                    <a:pt x="118" y="273"/>
                    <a:pt x="130" y="267"/>
                    <a:pt x="139" y="259"/>
                  </a:cubicBezTo>
                  <a:cubicBezTo>
                    <a:pt x="148" y="250"/>
                    <a:pt x="152" y="239"/>
                    <a:pt x="155" y="227"/>
                  </a:cubicBezTo>
                  <a:cubicBezTo>
                    <a:pt x="157" y="220"/>
                    <a:pt x="159" y="214"/>
                    <a:pt x="161" y="208"/>
                  </a:cubicBezTo>
                  <a:cubicBezTo>
                    <a:pt x="163" y="202"/>
                    <a:pt x="166" y="196"/>
                    <a:pt x="169" y="190"/>
                  </a:cubicBezTo>
                  <a:cubicBezTo>
                    <a:pt x="175" y="179"/>
                    <a:pt x="182" y="168"/>
                    <a:pt x="188" y="156"/>
                  </a:cubicBezTo>
                  <a:cubicBezTo>
                    <a:pt x="193" y="143"/>
                    <a:pt x="198" y="130"/>
                    <a:pt x="200" y="116"/>
                  </a:cubicBezTo>
                  <a:cubicBezTo>
                    <a:pt x="205" y="90"/>
                    <a:pt x="206" y="61"/>
                    <a:pt x="194" y="37"/>
                  </a:cubicBezTo>
                  <a:close/>
                </a:path>
              </a:pathLst>
            </a:custGeom>
            <a:solidFill>
              <a:srgbClr val="FAA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66">
              <a:extLst>
                <a:ext uri="{FF2B5EF4-FFF2-40B4-BE49-F238E27FC236}">
                  <a16:creationId xmlns:a16="http://schemas.microsoft.com/office/drawing/2014/main" id="{D2D13064-DB13-4571-9CE5-4012D4AA030E}"/>
                </a:ext>
              </a:extLst>
            </p:cNvPr>
            <p:cNvSpPr>
              <a:spLocks/>
            </p:cNvSpPr>
            <p:nvPr/>
          </p:nvSpPr>
          <p:spPr bwMode="auto">
            <a:xfrm>
              <a:off x="3248026" y="2736265"/>
              <a:ext cx="61913" cy="31750"/>
            </a:xfrm>
            <a:custGeom>
              <a:avLst/>
              <a:gdLst>
                <a:gd name="T0" fmla="*/ 19 w 21"/>
                <a:gd name="T1" fmla="*/ 6 h 11"/>
                <a:gd name="T2" fmla="*/ 11 w 21"/>
                <a:gd name="T3" fmla="*/ 2 h 11"/>
                <a:gd name="T4" fmla="*/ 2 w 21"/>
                <a:gd name="T5" fmla="*/ 1 h 11"/>
                <a:gd name="T6" fmla="*/ 6 w 21"/>
                <a:gd name="T7" fmla="*/ 11 h 11"/>
                <a:gd name="T8" fmla="*/ 7 w 21"/>
                <a:gd name="T9" fmla="*/ 10 h 11"/>
                <a:gd name="T10" fmla="*/ 9 w 21"/>
                <a:gd name="T11" fmla="*/ 10 h 11"/>
                <a:gd name="T12" fmla="*/ 12 w 21"/>
                <a:gd name="T13" fmla="*/ 10 h 11"/>
                <a:gd name="T14" fmla="*/ 18 w 21"/>
                <a:gd name="T15" fmla="*/ 11 h 11"/>
                <a:gd name="T16" fmla="*/ 21 w 21"/>
                <a:gd name="T17" fmla="*/ 9 h 11"/>
                <a:gd name="T18" fmla="*/ 19 w 2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19" y="6"/>
                  </a:moveTo>
                  <a:cubicBezTo>
                    <a:pt x="17" y="4"/>
                    <a:pt x="14" y="3"/>
                    <a:pt x="11" y="2"/>
                  </a:cubicBezTo>
                  <a:cubicBezTo>
                    <a:pt x="8" y="1"/>
                    <a:pt x="5" y="0"/>
                    <a:pt x="2" y="1"/>
                  </a:cubicBezTo>
                  <a:cubicBezTo>
                    <a:pt x="0" y="1"/>
                    <a:pt x="4" y="11"/>
                    <a:pt x="6" y="11"/>
                  </a:cubicBezTo>
                  <a:cubicBezTo>
                    <a:pt x="6" y="11"/>
                    <a:pt x="7" y="10"/>
                    <a:pt x="7" y="10"/>
                  </a:cubicBezTo>
                  <a:cubicBezTo>
                    <a:pt x="8" y="10"/>
                    <a:pt x="8" y="10"/>
                    <a:pt x="9" y="10"/>
                  </a:cubicBezTo>
                  <a:cubicBezTo>
                    <a:pt x="10" y="10"/>
                    <a:pt x="11" y="10"/>
                    <a:pt x="12" y="10"/>
                  </a:cubicBezTo>
                  <a:cubicBezTo>
                    <a:pt x="14" y="11"/>
                    <a:pt x="16" y="11"/>
                    <a:pt x="18" y="11"/>
                  </a:cubicBezTo>
                  <a:cubicBezTo>
                    <a:pt x="19" y="11"/>
                    <a:pt x="20" y="10"/>
                    <a:pt x="21" y="9"/>
                  </a:cubicBezTo>
                  <a:cubicBezTo>
                    <a:pt x="21" y="8"/>
                    <a:pt x="20" y="7"/>
                    <a:pt x="19" y="6"/>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67">
              <a:extLst>
                <a:ext uri="{FF2B5EF4-FFF2-40B4-BE49-F238E27FC236}">
                  <a16:creationId xmlns:a16="http://schemas.microsoft.com/office/drawing/2014/main" id="{E4915839-1172-4B97-B242-F5EA25457A16}"/>
                </a:ext>
              </a:extLst>
            </p:cNvPr>
            <p:cNvSpPr>
              <a:spLocks/>
            </p:cNvSpPr>
            <p:nvPr/>
          </p:nvSpPr>
          <p:spPr bwMode="auto">
            <a:xfrm>
              <a:off x="3292476" y="2812465"/>
              <a:ext cx="28575" cy="49213"/>
            </a:xfrm>
            <a:custGeom>
              <a:avLst/>
              <a:gdLst>
                <a:gd name="T0" fmla="*/ 9 w 10"/>
                <a:gd name="T1" fmla="*/ 5 h 17"/>
                <a:gd name="T2" fmla="*/ 7 w 10"/>
                <a:gd name="T3" fmla="*/ 2 h 17"/>
                <a:gd name="T4" fmla="*/ 2 w 10"/>
                <a:gd name="T5" fmla="*/ 1 h 17"/>
                <a:gd name="T6" fmla="*/ 0 w 10"/>
                <a:gd name="T7" fmla="*/ 3 h 17"/>
                <a:gd name="T8" fmla="*/ 0 w 10"/>
                <a:gd name="T9" fmla="*/ 4 h 17"/>
                <a:gd name="T10" fmla="*/ 1 w 10"/>
                <a:gd name="T11" fmla="*/ 7 h 17"/>
                <a:gd name="T12" fmla="*/ 3 w 10"/>
                <a:gd name="T13" fmla="*/ 11 h 17"/>
                <a:gd name="T14" fmla="*/ 4 w 10"/>
                <a:gd name="T15" fmla="*/ 13 h 17"/>
                <a:gd name="T16" fmla="*/ 5 w 10"/>
                <a:gd name="T17" fmla="*/ 16 h 17"/>
                <a:gd name="T18" fmla="*/ 10 w 10"/>
                <a:gd name="T19" fmla="*/ 15 h 17"/>
                <a:gd name="T20" fmla="*/ 10 w 10"/>
                <a:gd name="T21" fmla="*/ 13 h 17"/>
                <a:gd name="T22" fmla="*/ 10 w 10"/>
                <a:gd name="T23" fmla="*/ 10 h 17"/>
                <a:gd name="T24" fmla="*/ 9 w 10"/>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7">
                  <a:moveTo>
                    <a:pt x="9" y="5"/>
                  </a:moveTo>
                  <a:cubicBezTo>
                    <a:pt x="9" y="4"/>
                    <a:pt x="8" y="3"/>
                    <a:pt x="7" y="2"/>
                  </a:cubicBezTo>
                  <a:cubicBezTo>
                    <a:pt x="5" y="1"/>
                    <a:pt x="4" y="0"/>
                    <a:pt x="2" y="1"/>
                  </a:cubicBezTo>
                  <a:cubicBezTo>
                    <a:pt x="1" y="2"/>
                    <a:pt x="1" y="2"/>
                    <a:pt x="0" y="3"/>
                  </a:cubicBezTo>
                  <a:cubicBezTo>
                    <a:pt x="0" y="3"/>
                    <a:pt x="0" y="4"/>
                    <a:pt x="0" y="4"/>
                  </a:cubicBezTo>
                  <a:cubicBezTo>
                    <a:pt x="0" y="5"/>
                    <a:pt x="0" y="6"/>
                    <a:pt x="1" y="7"/>
                  </a:cubicBezTo>
                  <a:cubicBezTo>
                    <a:pt x="1" y="9"/>
                    <a:pt x="2" y="10"/>
                    <a:pt x="3" y="11"/>
                  </a:cubicBezTo>
                  <a:cubicBezTo>
                    <a:pt x="3" y="12"/>
                    <a:pt x="3" y="13"/>
                    <a:pt x="4" y="13"/>
                  </a:cubicBezTo>
                  <a:cubicBezTo>
                    <a:pt x="4" y="14"/>
                    <a:pt x="4" y="15"/>
                    <a:pt x="5" y="16"/>
                  </a:cubicBezTo>
                  <a:cubicBezTo>
                    <a:pt x="6" y="17"/>
                    <a:pt x="9" y="17"/>
                    <a:pt x="10" y="15"/>
                  </a:cubicBezTo>
                  <a:cubicBezTo>
                    <a:pt x="10" y="14"/>
                    <a:pt x="10" y="14"/>
                    <a:pt x="10" y="13"/>
                  </a:cubicBezTo>
                  <a:cubicBezTo>
                    <a:pt x="10" y="12"/>
                    <a:pt x="10" y="11"/>
                    <a:pt x="10" y="10"/>
                  </a:cubicBezTo>
                  <a:cubicBezTo>
                    <a:pt x="10" y="9"/>
                    <a:pt x="10" y="7"/>
                    <a:pt x="9" y="5"/>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8">
              <a:extLst>
                <a:ext uri="{FF2B5EF4-FFF2-40B4-BE49-F238E27FC236}">
                  <a16:creationId xmlns:a16="http://schemas.microsoft.com/office/drawing/2014/main" id="{7A770445-EB25-488A-B07D-40B0816E8A3A}"/>
                </a:ext>
              </a:extLst>
            </p:cNvPr>
            <p:cNvSpPr>
              <a:spLocks/>
            </p:cNvSpPr>
            <p:nvPr/>
          </p:nvSpPr>
          <p:spPr bwMode="auto">
            <a:xfrm>
              <a:off x="3294063" y="2777540"/>
              <a:ext cx="136525" cy="257175"/>
            </a:xfrm>
            <a:custGeom>
              <a:avLst/>
              <a:gdLst>
                <a:gd name="T0" fmla="*/ 45 w 46"/>
                <a:gd name="T1" fmla="*/ 66 h 88"/>
                <a:gd name="T2" fmla="*/ 39 w 46"/>
                <a:gd name="T3" fmla="*/ 61 h 88"/>
                <a:gd name="T4" fmla="*/ 35 w 46"/>
                <a:gd name="T5" fmla="*/ 53 h 88"/>
                <a:gd name="T6" fmla="*/ 33 w 46"/>
                <a:gd name="T7" fmla="*/ 42 h 88"/>
                <a:gd name="T8" fmla="*/ 26 w 46"/>
                <a:gd name="T9" fmla="*/ 17 h 88"/>
                <a:gd name="T10" fmla="*/ 14 w 46"/>
                <a:gd name="T11" fmla="*/ 0 h 88"/>
                <a:gd name="T12" fmla="*/ 11 w 46"/>
                <a:gd name="T13" fmla="*/ 2 h 88"/>
                <a:gd name="T14" fmla="*/ 9 w 46"/>
                <a:gd name="T15" fmla="*/ 21 h 88"/>
                <a:gd name="T16" fmla="*/ 11 w 46"/>
                <a:gd name="T17" fmla="*/ 45 h 88"/>
                <a:gd name="T18" fmla="*/ 7 w 46"/>
                <a:gd name="T19" fmla="*/ 67 h 88"/>
                <a:gd name="T20" fmla="*/ 6 w 46"/>
                <a:gd name="T21" fmla="*/ 84 h 88"/>
                <a:gd name="T22" fmla="*/ 25 w 46"/>
                <a:gd name="T23" fmla="*/ 80 h 88"/>
                <a:gd name="T24" fmla="*/ 36 w 46"/>
                <a:gd name="T25" fmla="*/ 78 h 88"/>
                <a:gd name="T26" fmla="*/ 44 w 46"/>
                <a:gd name="T27" fmla="*/ 74 h 88"/>
                <a:gd name="T28" fmla="*/ 45 w 46"/>
                <a:gd name="T29" fmla="*/ 6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88">
                  <a:moveTo>
                    <a:pt x="45" y="66"/>
                  </a:moveTo>
                  <a:cubicBezTo>
                    <a:pt x="43" y="64"/>
                    <a:pt x="41" y="63"/>
                    <a:pt x="39" y="61"/>
                  </a:cubicBezTo>
                  <a:cubicBezTo>
                    <a:pt x="36" y="59"/>
                    <a:pt x="36" y="56"/>
                    <a:pt x="35" y="53"/>
                  </a:cubicBezTo>
                  <a:cubicBezTo>
                    <a:pt x="35" y="50"/>
                    <a:pt x="34" y="46"/>
                    <a:pt x="33" y="42"/>
                  </a:cubicBezTo>
                  <a:cubicBezTo>
                    <a:pt x="32" y="33"/>
                    <a:pt x="29" y="25"/>
                    <a:pt x="26" y="17"/>
                  </a:cubicBezTo>
                  <a:cubicBezTo>
                    <a:pt x="24" y="11"/>
                    <a:pt x="21" y="1"/>
                    <a:pt x="14" y="0"/>
                  </a:cubicBezTo>
                  <a:cubicBezTo>
                    <a:pt x="12" y="0"/>
                    <a:pt x="11" y="0"/>
                    <a:pt x="11" y="2"/>
                  </a:cubicBezTo>
                  <a:cubicBezTo>
                    <a:pt x="10" y="2"/>
                    <a:pt x="8" y="9"/>
                    <a:pt x="9" y="21"/>
                  </a:cubicBezTo>
                  <a:cubicBezTo>
                    <a:pt x="10" y="29"/>
                    <a:pt x="11" y="37"/>
                    <a:pt x="11" y="45"/>
                  </a:cubicBezTo>
                  <a:cubicBezTo>
                    <a:pt x="11" y="52"/>
                    <a:pt x="10" y="60"/>
                    <a:pt x="7" y="67"/>
                  </a:cubicBezTo>
                  <a:cubicBezTo>
                    <a:pt x="4" y="72"/>
                    <a:pt x="0" y="80"/>
                    <a:pt x="6" y="84"/>
                  </a:cubicBezTo>
                  <a:cubicBezTo>
                    <a:pt x="12" y="88"/>
                    <a:pt x="19" y="82"/>
                    <a:pt x="25" y="80"/>
                  </a:cubicBezTo>
                  <a:cubicBezTo>
                    <a:pt x="28" y="79"/>
                    <a:pt x="32" y="78"/>
                    <a:pt x="36" y="78"/>
                  </a:cubicBezTo>
                  <a:cubicBezTo>
                    <a:pt x="39" y="77"/>
                    <a:pt x="42" y="77"/>
                    <a:pt x="44" y="74"/>
                  </a:cubicBezTo>
                  <a:cubicBezTo>
                    <a:pt x="46" y="72"/>
                    <a:pt x="46" y="69"/>
                    <a:pt x="45" y="66"/>
                  </a:cubicBezTo>
                  <a:close/>
                </a:path>
              </a:pathLst>
            </a:custGeom>
            <a:solidFill>
              <a:srgbClr val="F79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69">
              <a:extLst>
                <a:ext uri="{FF2B5EF4-FFF2-40B4-BE49-F238E27FC236}">
                  <a16:creationId xmlns:a16="http://schemas.microsoft.com/office/drawing/2014/main" id="{735C9623-2582-4898-8497-2E4DE0A1896D}"/>
                </a:ext>
              </a:extLst>
            </p:cNvPr>
            <p:cNvSpPr>
              <a:spLocks/>
            </p:cNvSpPr>
            <p:nvPr/>
          </p:nvSpPr>
          <p:spPr bwMode="auto">
            <a:xfrm>
              <a:off x="3359151" y="2661652"/>
              <a:ext cx="109538" cy="100013"/>
            </a:xfrm>
            <a:custGeom>
              <a:avLst/>
              <a:gdLst>
                <a:gd name="T0" fmla="*/ 37 w 37"/>
                <a:gd name="T1" fmla="*/ 9 h 34"/>
                <a:gd name="T2" fmla="*/ 32 w 37"/>
                <a:gd name="T3" fmla="*/ 0 h 34"/>
                <a:gd name="T4" fmla="*/ 26 w 37"/>
                <a:gd name="T5" fmla="*/ 2 h 34"/>
                <a:gd name="T6" fmla="*/ 21 w 37"/>
                <a:gd name="T7" fmla="*/ 5 h 34"/>
                <a:gd name="T8" fmla="*/ 12 w 37"/>
                <a:gd name="T9" fmla="*/ 12 h 34"/>
                <a:gd name="T10" fmla="*/ 1 w 37"/>
                <a:gd name="T11" fmla="*/ 32 h 34"/>
                <a:gd name="T12" fmla="*/ 5 w 37"/>
                <a:gd name="T13" fmla="*/ 33 h 34"/>
                <a:gd name="T14" fmla="*/ 19 w 37"/>
                <a:gd name="T15" fmla="*/ 22 h 34"/>
                <a:gd name="T16" fmla="*/ 26 w 37"/>
                <a:gd name="T17" fmla="*/ 18 h 34"/>
                <a:gd name="T18" fmla="*/ 30 w 37"/>
                <a:gd name="T19" fmla="*/ 16 h 34"/>
                <a:gd name="T20" fmla="*/ 36 w 37"/>
                <a:gd name="T21" fmla="*/ 11 h 34"/>
                <a:gd name="T22" fmla="*/ 37 w 37"/>
                <a:gd name="T23"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4">
                  <a:moveTo>
                    <a:pt x="37" y="9"/>
                  </a:moveTo>
                  <a:cubicBezTo>
                    <a:pt x="37" y="8"/>
                    <a:pt x="33" y="0"/>
                    <a:pt x="32" y="0"/>
                  </a:cubicBezTo>
                  <a:cubicBezTo>
                    <a:pt x="30" y="1"/>
                    <a:pt x="28" y="1"/>
                    <a:pt x="26" y="2"/>
                  </a:cubicBezTo>
                  <a:cubicBezTo>
                    <a:pt x="25" y="3"/>
                    <a:pt x="23" y="4"/>
                    <a:pt x="21" y="5"/>
                  </a:cubicBezTo>
                  <a:cubicBezTo>
                    <a:pt x="18" y="7"/>
                    <a:pt x="15" y="9"/>
                    <a:pt x="12" y="12"/>
                  </a:cubicBezTo>
                  <a:cubicBezTo>
                    <a:pt x="6" y="17"/>
                    <a:pt x="0" y="23"/>
                    <a:pt x="1" y="32"/>
                  </a:cubicBezTo>
                  <a:cubicBezTo>
                    <a:pt x="1" y="34"/>
                    <a:pt x="4" y="34"/>
                    <a:pt x="5" y="33"/>
                  </a:cubicBezTo>
                  <a:cubicBezTo>
                    <a:pt x="10" y="29"/>
                    <a:pt x="14" y="25"/>
                    <a:pt x="19" y="22"/>
                  </a:cubicBezTo>
                  <a:cubicBezTo>
                    <a:pt x="21" y="21"/>
                    <a:pt x="24" y="19"/>
                    <a:pt x="26" y="18"/>
                  </a:cubicBezTo>
                  <a:cubicBezTo>
                    <a:pt x="28" y="17"/>
                    <a:pt x="29" y="17"/>
                    <a:pt x="30" y="16"/>
                  </a:cubicBezTo>
                  <a:cubicBezTo>
                    <a:pt x="32" y="15"/>
                    <a:pt x="36" y="12"/>
                    <a:pt x="36" y="11"/>
                  </a:cubicBezTo>
                  <a:cubicBezTo>
                    <a:pt x="37" y="10"/>
                    <a:pt x="37" y="10"/>
                    <a:pt x="37" y="9"/>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70">
              <a:extLst>
                <a:ext uri="{FF2B5EF4-FFF2-40B4-BE49-F238E27FC236}">
                  <a16:creationId xmlns:a16="http://schemas.microsoft.com/office/drawing/2014/main" id="{3D408F0B-5CF8-4085-9C66-3C502089421C}"/>
                </a:ext>
              </a:extLst>
            </p:cNvPr>
            <p:cNvSpPr>
              <a:spLocks/>
            </p:cNvSpPr>
            <p:nvPr/>
          </p:nvSpPr>
          <p:spPr bwMode="auto">
            <a:xfrm>
              <a:off x="3432176" y="2768015"/>
              <a:ext cx="39688" cy="61913"/>
            </a:xfrm>
            <a:custGeom>
              <a:avLst/>
              <a:gdLst>
                <a:gd name="T0" fmla="*/ 11 w 13"/>
                <a:gd name="T1" fmla="*/ 7 h 21"/>
                <a:gd name="T2" fmla="*/ 8 w 13"/>
                <a:gd name="T3" fmla="*/ 3 h 21"/>
                <a:gd name="T4" fmla="*/ 2 w 13"/>
                <a:gd name="T5" fmla="*/ 2 h 21"/>
                <a:gd name="T6" fmla="*/ 0 w 13"/>
                <a:gd name="T7" fmla="*/ 3 h 21"/>
                <a:gd name="T8" fmla="*/ 0 w 13"/>
                <a:gd name="T9" fmla="*/ 5 h 21"/>
                <a:gd name="T10" fmla="*/ 1 w 13"/>
                <a:gd name="T11" fmla="*/ 9 h 21"/>
                <a:gd name="T12" fmla="*/ 3 w 13"/>
                <a:gd name="T13" fmla="*/ 14 h 21"/>
                <a:gd name="T14" fmla="*/ 4 w 13"/>
                <a:gd name="T15" fmla="*/ 16 h 21"/>
                <a:gd name="T16" fmla="*/ 6 w 13"/>
                <a:gd name="T17" fmla="*/ 19 h 21"/>
                <a:gd name="T18" fmla="*/ 12 w 13"/>
                <a:gd name="T19" fmla="*/ 19 h 21"/>
                <a:gd name="T20" fmla="*/ 13 w 13"/>
                <a:gd name="T21" fmla="*/ 16 h 21"/>
                <a:gd name="T22" fmla="*/ 13 w 13"/>
                <a:gd name="T23" fmla="*/ 13 h 21"/>
                <a:gd name="T24" fmla="*/ 11 w 13"/>
                <a:gd name="T2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1" y="7"/>
                  </a:moveTo>
                  <a:cubicBezTo>
                    <a:pt x="11" y="5"/>
                    <a:pt x="10" y="4"/>
                    <a:pt x="8" y="3"/>
                  </a:cubicBezTo>
                  <a:cubicBezTo>
                    <a:pt x="7" y="2"/>
                    <a:pt x="5" y="0"/>
                    <a:pt x="2" y="2"/>
                  </a:cubicBezTo>
                  <a:cubicBezTo>
                    <a:pt x="2" y="2"/>
                    <a:pt x="1" y="2"/>
                    <a:pt x="0" y="3"/>
                  </a:cubicBezTo>
                  <a:cubicBezTo>
                    <a:pt x="0" y="4"/>
                    <a:pt x="0" y="5"/>
                    <a:pt x="0" y="5"/>
                  </a:cubicBezTo>
                  <a:cubicBezTo>
                    <a:pt x="0" y="7"/>
                    <a:pt x="0" y="8"/>
                    <a:pt x="1" y="9"/>
                  </a:cubicBezTo>
                  <a:cubicBezTo>
                    <a:pt x="2" y="10"/>
                    <a:pt x="3" y="12"/>
                    <a:pt x="3" y="14"/>
                  </a:cubicBezTo>
                  <a:cubicBezTo>
                    <a:pt x="4" y="15"/>
                    <a:pt x="4" y="16"/>
                    <a:pt x="4" y="16"/>
                  </a:cubicBezTo>
                  <a:cubicBezTo>
                    <a:pt x="5" y="17"/>
                    <a:pt x="5" y="18"/>
                    <a:pt x="6" y="19"/>
                  </a:cubicBezTo>
                  <a:cubicBezTo>
                    <a:pt x="8" y="21"/>
                    <a:pt x="11" y="21"/>
                    <a:pt x="12" y="19"/>
                  </a:cubicBezTo>
                  <a:cubicBezTo>
                    <a:pt x="12" y="18"/>
                    <a:pt x="12" y="17"/>
                    <a:pt x="13" y="16"/>
                  </a:cubicBezTo>
                  <a:cubicBezTo>
                    <a:pt x="13" y="15"/>
                    <a:pt x="13" y="14"/>
                    <a:pt x="13" y="13"/>
                  </a:cubicBezTo>
                  <a:cubicBezTo>
                    <a:pt x="13" y="11"/>
                    <a:pt x="12" y="9"/>
                    <a:pt x="11" y="7"/>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71">
              <a:extLst>
                <a:ext uri="{FF2B5EF4-FFF2-40B4-BE49-F238E27FC236}">
                  <a16:creationId xmlns:a16="http://schemas.microsoft.com/office/drawing/2014/main" id="{F86A6861-9524-4E65-A233-AA9B2123BFEE}"/>
                </a:ext>
              </a:extLst>
            </p:cNvPr>
            <p:cNvSpPr>
              <a:spLocks/>
            </p:cNvSpPr>
            <p:nvPr/>
          </p:nvSpPr>
          <p:spPr bwMode="auto">
            <a:xfrm>
              <a:off x="3292476" y="2774365"/>
              <a:ext cx="525463" cy="425450"/>
            </a:xfrm>
            <a:custGeom>
              <a:avLst/>
              <a:gdLst>
                <a:gd name="T0" fmla="*/ 177 w 179"/>
                <a:gd name="T1" fmla="*/ 11 h 145"/>
                <a:gd name="T2" fmla="*/ 166 w 179"/>
                <a:gd name="T3" fmla="*/ 21 h 145"/>
                <a:gd name="T4" fmla="*/ 156 w 179"/>
                <a:gd name="T5" fmla="*/ 32 h 145"/>
                <a:gd name="T6" fmla="*/ 155 w 179"/>
                <a:gd name="T7" fmla="*/ 34 h 145"/>
                <a:gd name="T8" fmla="*/ 150 w 179"/>
                <a:gd name="T9" fmla="*/ 38 h 145"/>
                <a:gd name="T10" fmla="*/ 140 w 179"/>
                <a:gd name="T11" fmla="*/ 43 h 145"/>
                <a:gd name="T12" fmla="*/ 131 w 179"/>
                <a:gd name="T13" fmla="*/ 44 h 145"/>
                <a:gd name="T14" fmla="*/ 136 w 179"/>
                <a:gd name="T15" fmla="*/ 38 h 145"/>
                <a:gd name="T16" fmla="*/ 152 w 179"/>
                <a:gd name="T17" fmla="*/ 23 h 145"/>
                <a:gd name="T18" fmla="*/ 159 w 179"/>
                <a:gd name="T19" fmla="*/ 15 h 145"/>
                <a:gd name="T20" fmla="*/ 165 w 179"/>
                <a:gd name="T21" fmla="*/ 5 h 145"/>
                <a:gd name="T22" fmla="*/ 161 w 179"/>
                <a:gd name="T23" fmla="*/ 3 h 145"/>
                <a:gd name="T24" fmla="*/ 155 w 179"/>
                <a:gd name="T25" fmla="*/ 11 h 145"/>
                <a:gd name="T26" fmla="*/ 153 w 179"/>
                <a:gd name="T27" fmla="*/ 13 h 145"/>
                <a:gd name="T28" fmla="*/ 152 w 179"/>
                <a:gd name="T29" fmla="*/ 14 h 145"/>
                <a:gd name="T30" fmla="*/ 141 w 179"/>
                <a:gd name="T31" fmla="*/ 24 h 145"/>
                <a:gd name="T32" fmla="*/ 116 w 179"/>
                <a:gd name="T33" fmla="*/ 40 h 145"/>
                <a:gd name="T34" fmla="*/ 51 w 179"/>
                <a:gd name="T35" fmla="*/ 46 h 145"/>
                <a:gd name="T36" fmla="*/ 31 w 179"/>
                <a:gd name="T37" fmla="*/ 44 h 145"/>
                <a:gd name="T38" fmla="*/ 7 w 179"/>
                <a:gd name="T39" fmla="*/ 47 h 145"/>
                <a:gd name="T40" fmla="*/ 2 w 179"/>
                <a:gd name="T41" fmla="*/ 62 h 145"/>
                <a:gd name="T42" fmla="*/ 1 w 179"/>
                <a:gd name="T43" fmla="*/ 79 h 145"/>
                <a:gd name="T44" fmla="*/ 6 w 179"/>
                <a:gd name="T45" fmla="*/ 95 h 145"/>
                <a:gd name="T46" fmla="*/ 23 w 179"/>
                <a:gd name="T47" fmla="*/ 126 h 145"/>
                <a:gd name="T48" fmla="*/ 33 w 179"/>
                <a:gd name="T49" fmla="*/ 138 h 145"/>
                <a:gd name="T50" fmla="*/ 47 w 179"/>
                <a:gd name="T51" fmla="*/ 144 h 145"/>
                <a:gd name="T52" fmla="*/ 77 w 179"/>
                <a:gd name="T53" fmla="*/ 138 h 145"/>
                <a:gd name="T54" fmla="*/ 102 w 179"/>
                <a:gd name="T55" fmla="*/ 125 h 145"/>
                <a:gd name="T56" fmla="*/ 139 w 179"/>
                <a:gd name="T57" fmla="*/ 79 h 145"/>
                <a:gd name="T58" fmla="*/ 156 w 179"/>
                <a:gd name="T59" fmla="*/ 44 h 145"/>
                <a:gd name="T60" fmla="*/ 167 w 179"/>
                <a:gd name="T61" fmla="*/ 28 h 145"/>
                <a:gd name="T62" fmla="*/ 179 w 179"/>
                <a:gd name="T63" fmla="*/ 13 h 145"/>
                <a:gd name="T64" fmla="*/ 177 w 179"/>
                <a:gd name="T6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45">
                  <a:moveTo>
                    <a:pt x="177" y="11"/>
                  </a:moveTo>
                  <a:cubicBezTo>
                    <a:pt x="173" y="13"/>
                    <a:pt x="169" y="17"/>
                    <a:pt x="166" y="21"/>
                  </a:cubicBezTo>
                  <a:cubicBezTo>
                    <a:pt x="163" y="25"/>
                    <a:pt x="159" y="28"/>
                    <a:pt x="156" y="32"/>
                  </a:cubicBezTo>
                  <a:cubicBezTo>
                    <a:pt x="156" y="33"/>
                    <a:pt x="156" y="33"/>
                    <a:pt x="155" y="34"/>
                  </a:cubicBezTo>
                  <a:cubicBezTo>
                    <a:pt x="153" y="35"/>
                    <a:pt x="152" y="37"/>
                    <a:pt x="150" y="38"/>
                  </a:cubicBezTo>
                  <a:cubicBezTo>
                    <a:pt x="147" y="40"/>
                    <a:pt x="143" y="41"/>
                    <a:pt x="140" y="43"/>
                  </a:cubicBezTo>
                  <a:cubicBezTo>
                    <a:pt x="138" y="43"/>
                    <a:pt x="133" y="46"/>
                    <a:pt x="131" y="44"/>
                  </a:cubicBezTo>
                  <a:cubicBezTo>
                    <a:pt x="130" y="42"/>
                    <a:pt x="135" y="39"/>
                    <a:pt x="136" y="38"/>
                  </a:cubicBezTo>
                  <a:cubicBezTo>
                    <a:pt x="142" y="33"/>
                    <a:pt x="147" y="28"/>
                    <a:pt x="152" y="23"/>
                  </a:cubicBezTo>
                  <a:cubicBezTo>
                    <a:pt x="154" y="20"/>
                    <a:pt x="157" y="18"/>
                    <a:pt x="159" y="15"/>
                  </a:cubicBezTo>
                  <a:cubicBezTo>
                    <a:pt x="161" y="12"/>
                    <a:pt x="163" y="9"/>
                    <a:pt x="165" y="5"/>
                  </a:cubicBezTo>
                  <a:cubicBezTo>
                    <a:pt x="166" y="3"/>
                    <a:pt x="163" y="0"/>
                    <a:pt x="161" y="3"/>
                  </a:cubicBezTo>
                  <a:cubicBezTo>
                    <a:pt x="159" y="5"/>
                    <a:pt x="157" y="8"/>
                    <a:pt x="155" y="11"/>
                  </a:cubicBezTo>
                  <a:cubicBezTo>
                    <a:pt x="154" y="12"/>
                    <a:pt x="154" y="12"/>
                    <a:pt x="153" y="13"/>
                  </a:cubicBezTo>
                  <a:cubicBezTo>
                    <a:pt x="153" y="13"/>
                    <a:pt x="152" y="14"/>
                    <a:pt x="152" y="14"/>
                  </a:cubicBezTo>
                  <a:cubicBezTo>
                    <a:pt x="148" y="17"/>
                    <a:pt x="144" y="21"/>
                    <a:pt x="141" y="24"/>
                  </a:cubicBezTo>
                  <a:cubicBezTo>
                    <a:pt x="133" y="30"/>
                    <a:pt x="125" y="36"/>
                    <a:pt x="116" y="40"/>
                  </a:cubicBezTo>
                  <a:cubicBezTo>
                    <a:pt x="95" y="50"/>
                    <a:pt x="73" y="48"/>
                    <a:pt x="51" y="46"/>
                  </a:cubicBezTo>
                  <a:cubicBezTo>
                    <a:pt x="44" y="45"/>
                    <a:pt x="38" y="45"/>
                    <a:pt x="31" y="44"/>
                  </a:cubicBezTo>
                  <a:cubicBezTo>
                    <a:pt x="27" y="44"/>
                    <a:pt x="9" y="44"/>
                    <a:pt x="7" y="47"/>
                  </a:cubicBezTo>
                  <a:cubicBezTo>
                    <a:pt x="3" y="51"/>
                    <a:pt x="3" y="57"/>
                    <a:pt x="2" y="62"/>
                  </a:cubicBezTo>
                  <a:cubicBezTo>
                    <a:pt x="1" y="68"/>
                    <a:pt x="0" y="73"/>
                    <a:pt x="1" y="79"/>
                  </a:cubicBezTo>
                  <a:cubicBezTo>
                    <a:pt x="1" y="85"/>
                    <a:pt x="3" y="90"/>
                    <a:pt x="6" y="95"/>
                  </a:cubicBezTo>
                  <a:cubicBezTo>
                    <a:pt x="11" y="106"/>
                    <a:pt x="17" y="116"/>
                    <a:pt x="23" y="126"/>
                  </a:cubicBezTo>
                  <a:cubicBezTo>
                    <a:pt x="26" y="131"/>
                    <a:pt x="29" y="135"/>
                    <a:pt x="33" y="138"/>
                  </a:cubicBezTo>
                  <a:cubicBezTo>
                    <a:pt x="37" y="141"/>
                    <a:pt x="42" y="143"/>
                    <a:pt x="47" y="144"/>
                  </a:cubicBezTo>
                  <a:cubicBezTo>
                    <a:pt x="57" y="145"/>
                    <a:pt x="68" y="142"/>
                    <a:pt x="77" y="138"/>
                  </a:cubicBezTo>
                  <a:cubicBezTo>
                    <a:pt x="86" y="135"/>
                    <a:pt x="95" y="131"/>
                    <a:pt x="102" y="125"/>
                  </a:cubicBezTo>
                  <a:cubicBezTo>
                    <a:pt x="119" y="113"/>
                    <a:pt x="131" y="97"/>
                    <a:pt x="139" y="79"/>
                  </a:cubicBezTo>
                  <a:cubicBezTo>
                    <a:pt x="144" y="66"/>
                    <a:pt x="149" y="55"/>
                    <a:pt x="156" y="44"/>
                  </a:cubicBezTo>
                  <a:cubicBezTo>
                    <a:pt x="159" y="38"/>
                    <a:pt x="163" y="33"/>
                    <a:pt x="167" y="28"/>
                  </a:cubicBezTo>
                  <a:cubicBezTo>
                    <a:pt x="171" y="23"/>
                    <a:pt x="176" y="18"/>
                    <a:pt x="179" y="13"/>
                  </a:cubicBezTo>
                  <a:cubicBezTo>
                    <a:pt x="179" y="11"/>
                    <a:pt x="178" y="10"/>
                    <a:pt x="177" y="11"/>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Freeform 72">
              <a:extLst>
                <a:ext uri="{FF2B5EF4-FFF2-40B4-BE49-F238E27FC236}">
                  <a16:creationId xmlns:a16="http://schemas.microsoft.com/office/drawing/2014/main" id="{B7A8AB8C-CBFA-4BE9-BB1B-C4526CB8C70A}"/>
                </a:ext>
              </a:extLst>
            </p:cNvPr>
            <p:cNvSpPr>
              <a:spLocks/>
            </p:cNvSpPr>
            <p:nvPr/>
          </p:nvSpPr>
          <p:spPr bwMode="auto">
            <a:xfrm>
              <a:off x="3300413" y="2988677"/>
              <a:ext cx="255588" cy="63500"/>
            </a:xfrm>
            <a:custGeom>
              <a:avLst/>
              <a:gdLst>
                <a:gd name="T0" fmla="*/ 0 w 87"/>
                <a:gd name="T1" fmla="*/ 15 h 22"/>
                <a:gd name="T2" fmla="*/ 87 w 87"/>
                <a:gd name="T3" fmla="*/ 0 h 22"/>
              </a:gdLst>
              <a:ahLst/>
              <a:cxnLst>
                <a:cxn ang="0">
                  <a:pos x="T0" y="T1"/>
                </a:cxn>
                <a:cxn ang="0">
                  <a:pos x="T2" y="T3"/>
                </a:cxn>
              </a:cxnLst>
              <a:rect l="0" t="0" r="r" b="b"/>
              <a:pathLst>
                <a:path w="87" h="22">
                  <a:moveTo>
                    <a:pt x="0" y="15"/>
                  </a:moveTo>
                  <a:cubicBezTo>
                    <a:pt x="29" y="22"/>
                    <a:pt x="61" y="16"/>
                    <a:pt x="87"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9" name="Freeform 73">
              <a:extLst>
                <a:ext uri="{FF2B5EF4-FFF2-40B4-BE49-F238E27FC236}">
                  <a16:creationId xmlns:a16="http://schemas.microsoft.com/office/drawing/2014/main" id="{128756FD-F339-4652-9E76-15F02CFB595E}"/>
                </a:ext>
              </a:extLst>
            </p:cNvPr>
            <p:cNvSpPr>
              <a:spLocks/>
            </p:cNvSpPr>
            <p:nvPr/>
          </p:nvSpPr>
          <p:spPr bwMode="auto">
            <a:xfrm>
              <a:off x="3333751" y="3044240"/>
              <a:ext cx="231775" cy="69850"/>
            </a:xfrm>
            <a:custGeom>
              <a:avLst/>
              <a:gdLst>
                <a:gd name="T0" fmla="*/ 0 w 79"/>
                <a:gd name="T1" fmla="*/ 19 h 24"/>
                <a:gd name="T2" fmla="*/ 79 w 79"/>
                <a:gd name="T3" fmla="*/ 0 h 24"/>
              </a:gdLst>
              <a:ahLst/>
              <a:cxnLst>
                <a:cxn ang="0">
                  <a:pos x="T0" y="T1"/>
                </a:cxn>
                <a:cxn ang="0">
                  <a:pos x="T2" y="T3"/>
                </a:cxn>
              </a:cxnLst>
              <a:rect l="0" t="0" r="r" b="b"/>
              <a:pathLst>
                <a:path w="79" h="24">
                  <a:moveTo>
                    <a:pt x="0" y="19"/>
                  </a:moveTo>
                  <a:cubicBezTo>
                    <a:pt x="27" y="24"/>
                    <a:pt x="57" y="18"/>
                    <a:pt x="79"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0" name="Freeform 74">
              <a:extLst>
                <a:ext uri="{FF2B5EF4-FFF2-40B4-BE49-F238E27FC236}">
                  <a16:creationId xmlns:a16="http://schemas.microsoft.com/office/drawing/2014/main" id="{483BDD2A-E0A8-42B3-BDC9-2857B53C3DF1}"/>
                </a:ext>
              </a:extLst>
            </p:cNvPr>
            <p:cNvSpPr>
              <a:spLocks/>
            </p:cNvSpPr>
            <p:nvPr/>
          </p:nvSpPr>
          <p:spPr bwMode="auto">
            <a:xfrm>
              <a:off x="3359151" y="3134727"/>
              <a:ext cx="117475" cy="23813"/>
            </a:xfrm>
            <a:custGeom>
              <a:avLst/>
              <a:gdLst>
                <a:gd name="T0" fmla="*/ 0 w 40"/>
                <a:gd name="T1" fmla="*/ 3 h 8"/>
                <a:gd name="T2" fmla="*/ 40 w 40"/>
                <a:gd name="T3" fmla="*/ 0 h 8"/>
              </a:gdLst>
              <a:ahLst/>
              <a:cxnLst>
                <a:cxn ang="0">
                  <a:pos x="T0" y="T1"/>
                </a:cxn>
                <a:cxn ang="0">
                  <a:pos x="T2" y="T3"/>
                </a:cxn>
              </a:cxnLst>
              <a:rect l="0" t="0" r="r" b="b"/>
              <a:pathLst>
                <a:path w="40" h="8">
                  <a:moveTo>
                    <a:pt x="0" y="3"/>
                  </a:moveTo>
                  <a:cubicBezTo>
                    <a:pt x="12" y="8"/>
                    <a:pt x="28" y="7"/>
                    <a:pt x="4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1" name="Freeform 75">
              <a:extLst>
                <a:ext uri="{FF2B5EF4-FFF2-40B4-BE49-F238E27FC236}">
                  <a16:creationId xmlns:a16="http://schemas.microsoft.com/office/drawing/2014/main" id="{9095ECA8-FC9B-4D74-9CF1-7DA4A2947B9B}"/>
                </a:ext>
              </a:extLst>
            </p:cNvPr>
            <p:cNvSpPr>
              <a:spLocks/>
            </p:cNvSpPr>
            <p:nvPr/>
          </p:nvSpPr>
          <p:spPr bwMode="auto">
            <a:xfrm>
              <a:off x="3262313" y="2301290"/>
              <a:ext cx="838200" cy="857250"/>
            </a:xfrm>
            <a:custGeom>
              <a:avLst/>
              <a:gdLst>
                <a:gd name="T0" fmla="*/ 283 w 285"/>
                <a:gd name="T1" fmla="*/ 194 h 292"/>
                <a:gd name="T2" fmla="*/ 248 w 285"/>
                <a:gd name="T3" fmla="*/ 145 h 292"/>
                <a:gd name="T4" fmla="*/ 236 w 285"/>
                <a:gd name="T5" fmla="*/ 112 h 292"/>
                <a:gd name="T6" fmla="*/ 220 w 285"/>
                <a:gd name="T7" fmla="*/ 84 h 292"/>
                <a:gd name="T8" fmla="*/ 202 w 285"/>
                <a:gd name="T9" fmla="*/ 61 h 292"/>
                <a:gd name="T10" fmla="*/ 198 w 285"/>
                <a:gd name="T11" fmla="*/ 44 h 292"/>
                <a:gd name="T12" fmla="*/ 181 w 285"/>
                <a:gd name="T13" fmla="*/ 11 h 292"/>
                <a:gd name="T14" fmla="*/ 147 w 285"/>
                <a:gd name="T15" fmla="*/ 1 h 292"/>
                <a:gd name="T16" fmla="*/ 110 w 285"/>
                <a:gd name="T17" fmla="*/ 13 h 292"/>
                <a:gd name="T18" fmla="*/ 91 w 285"/>
                <a:gd name="T19" fmla="*/ 22 h 292"/>
                <a:gd name="T20" fmla="*/ 89 w 285"/>
                <a:gd name="T21" fmla="*/ 23 h 292"/>
                <a:gd name="T22" fmla="*/ 80 w 285"/>
                <a:gd name="T23" fmla="*/ 27 h 292"/>
                <a:gd name="T24" fmla="*/ 71 w 285"/>
                <a:gd name="T25" fmla="*/ 30 h 292"/>
                <a:gd name="T26" fmla="*/ 1 w 285"/>
                <a:gd name="T27" fmla="*/ 73 h 292"/>
                <a:gd name="T28" fmla="*/ 9 w 285"/>
                <a:gd name="T29" fmla="*/ 92 h 292"/>
                <a:gd name="T30" fmla="*/ 20 w 285"/>
                <a:gd name="T31" fmla="*/ 107 h 292"/>
                <a:gd name="T32" fmla="*/ 50 w 285"/>
                <a:gd name="T33" fmla="*/ 133 h 292"/>
                <a:gd name="T34" fmla="*/ 129 w 285"/>
                <a:gd name="T35" fmla="*/ 172 h 292"/>
                <a:gd name="T36" fmla="*/ 154 w 285"/>
                <a:gd name="T37" fmla="*/ 177 h 292"/>
                <a:gd name="T38" fmla="*/ 157 w 285"/>
                <a:gd name="T39" fmla="*/ 231 h 292"/>
                <a:gd name="T40" fmla="*/ 150 w 285"/>
                <a:gd name="T41" fmla="*/ 287 h 292"/>
                <a:gd name="T42" fmla="*/ 154 w 285"/>
                <a:gd name="T43" fmla="*/ 291 h 292"/>
                <a:gd name="T44" fmla="*/ 168 w 285"/>
                <a:gd name="T45" fmla="*/ 287 h 292"/>
                <a:gd name="T46" fmla="*/ 178 w 285"/>
                <a:gd name="T47" fmla="*/ 289 h 292"/>
                <a:gd name="T48" fmla="*/ 197 w 285"/>
                <a:gd name="T49" fmla="*/ 285 h 292"/>
                <a:gd name="T50" fmla="*/ 208 w 285"/>
                <a:gd name="T51" fmla="*/ 273 h 292"/>
                <a:gd name="T52" fmla="*/ 223 w 285"/>
                <a:gd name="T53" fmla="*/ 263 h 292"/>
                <a:gd name="T54" fmla="*/ 242 w 285"/>
                <a:gd name="T55" fmla="*/ 263 h 292"/>
                <a:gd name="T56" fmla="*/ 256 w 285"/>
                <a:gd name="T57" fmla="*/ 252 h 292"/>
                <a:gd name="T58" fmla="*/ 258 w 285"/>
                <a:gd name="T59" fmla="*/ 246 h 292"/>
                <a:gd name="T60" fmla="*/ 264 w 285"/>
                <a:gd name="T61" fmla="*/ 237 h 292"/>
                <a:gd name="T62" fmla="*/ 284 w 285"/>
                <a:gd name="T63" fmla="*/ 199 h 292"/>
                <a:gd name="T64" fmla="*/ 283 w 285"/>
                <a:gd name="T65" fmla="*/ 1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92">
                  <a:moveTo>
                    <a:pt x="283" y="194"/>
                  </a:moveTo>
                  <a:cubicBezTo>
                    <a:pt x="265" y="184"/>
                    <a:pt x="255" y="164"/>
                    <a:pt x="248" y="145"/>
                  </a:cubicBezTo>
                  <a:cubicBezTo>
                    <a:pt x="244" y="134"/>
                    <a:pt x="240" y="123"/>
                    <a:pt x="236" y="112"/>
                  </a:cubicBezTo>
                  <a:cubicBezTo>
                    <a:pt x="231" y="102"/>
                    <a:pt x="226" y="93"/>
                    <a:pt x="220" y="84"/>
                  </a:cubicBezTo>
                  <a:cubicBezTo>
                    <a:pt x="215" y="76"/>
                    <a:pt x="206" y="70"/>
                    <a:pt x="202" y="61"/>
                  </a:cubicBezTo>
                  <a:cubicBezTo>
                    <a:pt x="199" y="56"/>
                    <a:pt x="200" y="50"/>
                    <a:pt x="198" y="44"/>
                  </a:cubicBezTo>
                  <a:cubicBezTo>
                    <a:pt x="195" y="32"/>
                    <a:pt x="190" y="20"/>
                    <a:pt x="181" y="11"/>
                  </a:cubicBezTo>
                  <a:cubicBezTo>
                    <a:pt x="172" y="3"/>
                    <a:pt x="159" y="0"/>
                    <a:pt x="147" y="1"/>
                  </a:cubicBezTo>
                  <a:cubicBezTo>
                    <a:pt x="134" y="2"/>
                    <a:pt x="122" y="7"/>
                    <a:pt x="110" y="13"/>
                  </a:cubicBezTo>
                  <a:cubicBezTo>
                    <a:pt x="104" y="16"/>
                    <a:pt x="97" y="20"/>
                    <a:pt x="91" y="22"/>
                  </a:cubicBezTo>
                  <a:cubicBezTo>
                    <a:pt x="90" y="23"/>
                    <a:pt x="90" y="23"/>
                    <a:pt x="89" y="23"/>
                  </a:cubicBezTo>
                  <a:cubicBezTo>
                    <a:pt x="86" y="24"/>
                    <a:pt x="83" y="26"/>
                    <a:pt x="80" y="27"/>
                  </a:cubicBezTo>
                  <a:cubicBezTo>
                    <a:pt x="77" y="28"/>
                    <a:pt x="74" y="29"/>
                    <a:pt x="71" y="30"/>
                  </a:cubicBezTo>
                  <a:cubicBezTo>
                    <a:pt x="45" y="38"/>
                    <a:pt x="15" y="47"/>
                    <a:pt x="1" y="73"/>
                  </a:cubicBezTo>
                  <a:cubicBezTo>
                    <a:pt x="0" y="74"/>
                    <a:pt x="6" y="87"/>
                    <a:pt x="9" y="92"/>
                  </a:cubicBezTo>
                  <a:cubicBezTo>
                    <a:pt x="12" y="97"/>
                    <a:pt x="16" y="102"/>
                    <a:pt x="20" y="107"/>
                  </a:cubicBezTo>
                  <a:cubicBezTo>
                    <a:pt x="29" y="117"/>
                    <a:pt x="39" y="125"/>
                    <a:pt x="50" y="133"/>
                  </a:cubicBezTo>
                  <a:cubicBezTo>
                    <a:pt x="74" y="150"/>
                    <a:pt x="100" y="165"/>
                    <a:pt x="129" y="172"/>
                  </a:cubicBezTo>
                  <a:cubicBezTo>
                    <a:pt x="137" y="174"/>
                    <a:pt x="145" y="176"/>
                    <a:pt x="154" y="177"/>
                  </a:cubicBezTo>
                  <a:cubicBezTo>
                    <a:pt x="157" y="194"/>
                    <a:pt x="158" y="213"/>
                    <a:pt x="157" y="231"/>
                  </a:cubicBezTo>
                  <a:cubicBezTo>
                    <a:pt x="156" y="250"/>
                    <a:pt x="153" y="269"/>
                    <a:pt x="150" y="287"/>
                  </a:cubicBezTo>
                  <a:cubicBezTo>
                    <a:pt x="150" y="290"/>
                    <a:pt x="151" y="292"/>
                    <a:pt x="154" y="291"/>
                  </a:cubicBezTo>
                  <a:cubicBezTo>
                    <a:pt x="159" y="290"/>
                    <a:pt x="163" y="288"/>
                    <a:pt x="168" y="287"/>
                  </a:cubicBezTo>
                  <a:cubicBezTo>
                    <a:pt x="168" y="287"/>
                    <a:pt x="175" y="289"/>
                    <a:pt x="178" y="289"/>
                  </a:cubicBezTo>
                  <a:cubicBezTo>
                    <a:pt x="185" y="290"/>
                    <a:pt x="191" y="289"/>
                    <a:pt x="197" y="285"/>
                  </a:cubicBezTo>
                  <a:cubicBezTo>
                    <a:pt x="201" y="282"/>
                    <a:pt x="205" y="277"/>
                    <a:pt x="208" y="273"/>
                  </a:cubicBezTo>
                  <a:cubicBezTo>
                    <a:pt x="210" y="271"/>
                    <a:pt x="212" y="266"/>
                    <a:pt x="223" y="263"/>
                  </a:cubicBezTo>
                  <a:cubicBezTo>
                    <a:pt x="229" y="261"/>
                    <a:pt x="236" y="265"/>
                    <a:pt x="242" y="263"/>
                  </a:cubicBezTo>
                  <a:cubicBezTo>
                    <a:pt x="248" y="261"/>
                    <a:pt x="252" y="257"/>
                    <a:pt x="256" y="252"/>
                  </a:cubicBezTo>
                  <a:cubicBezTo>
                    <a:pt x="257" y="250"/>
                    <a:pt x="258" y="248"/>
                    <a:pt x="258" y="246"/>
                  </a:cubicBezTo>
                  <a:cubicBezTo>
                    <a:pt x="260" y="243"/>
                    <a:pt x="262" y="240"/>
                    <a:pt x="264" y="237"/>
                  </a:cubicBezTo>
                  <a:cubicBezTo>
                    <a:pt x="271" y="225"/>
                    <a:pt x="278" y="212"/>
                    <a:pt x="284" y="199"/>
                  </a:cubicBezTo>
                  <a:cubicBezTo>
                    <a:pt x="285" y="198"/>
                    <a:pt x="285" y="195"/>
                    <a:pt x="283" y="194"/>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76">
              <a:extLst>
                <a:ext uri="{FF2B5EF4-FFF2-40B4-BE49-F238E27FC236}">
                  <a16:creationId xmlns:a16="http://schemas.microsoft.com/office/drawing/2014/main" id="{43E63F29-A272-4354-8A8E-8FE331D6235E}"/>
                </a:ext>
              </a:extLst>
            </p:cNvPr>
            <p:cNvSpPr>
              <a:spLocks/>
            </p:cNvSpPr>
            <p:nvPr/>
          </p:nvSpPr>
          <p:spPr bwMode="auto">
            <a:xfrm>
              <a:off x="1106488" y="1045577"/>
              <a:ext cx="666750" cy="620713"/>
            </a:xfrm>
            <a:custGeom>
              <a:avLst/>
              <a:gdLst>
                <a:gd name="T0" fmla="*/ 226 w 227"/>
                <a:gd name="T1" fmla="*/ 94 h 211"/>
                <a:gd name="T2" fmla="*/ 221 w 227"/>
                <a:gd name="T3" fmla="*/ 78 h 211"/>
                <a:gd name="T4" fmla="*/ 210 w 227"/>
                <a:gd name="T5" fmla="*/ 64 h 211"/>
                <a:gd name="T6" fmla="*/ 184 w 227"/>
                <a:gd name="T7" fmla="*/ 7 h 211"/>
                <a:gd name="T8" fmla="*/ 176 w 227"/>
                <a:gd name="T9" fmla="*/ 3 h 211"/>
                <a:gd name="T10" fmla="*/ 136 w 227"/>
                <a:gd name="T11" fmla="*/ 2 h 211"/>
                <a:gd name="T12" fmla="*/ 98 w 227"/>
                <a:gd name="T13" fmla="*/ 10 h 211"/>
                <a:gd name="T14" fmla="*/ 72 w 227"/>
                <a:gd name="T15" fmla="*/ 25 h 211"/>
                <a:gd name="T16" fmla="*/ 61 w 227"/>
                <a:gd name="T17" fmla="*/ 56 h 211"/>
                <a:gd name="T18" fmla="*/ 41 w 227"/>
                <a:gd name="T19" fmla="*/ 87 h 211"/>
                <a:gd name="T20" fmla="*/ 16 w 227"/>
                <a:gd name="T21" fmla="*/ 120 h 211"/>
                <a:gd name="T22" fmla="*/ 1 w 227"/>
                <a:gd name="T23" fmla="*/ 152 h 211"/>
                <a:gd name="T24" fmla="*/ 11 w 227"/>
                <a:gd name="T25" fmla="*/ 178 h 211"/>
                <a:gd name="T26" fmla="*/ 42 w 227"/>
                <a:gd name="T27" fmla="*/ 186 h 211"/>
                <a:gd name="T28" fmla="*/ 70 w 227"/>
                <a:gd name="T29" fmla="*/ 197 h 211"/>
                <a:gd name="T30" fmla="*/ 98 w 227"/>
                <a:gd name="T31" fmla="*/ 209 h 211"/>
                <a:gd name="T32" fmla="*/ 132 w 227"/>
                <a:gd name="T33" fmla="*/ 203 h 211"/>
                <a:gd name="T34" fmla="*/ 168 w 227"/>
                <a:gd name="T35" fmla="*/ 198 h 211"/>
                <a:gd name="T36" fmla="*/ 201 w 227"/>
                <a:gd name="T37" fmla="*/ 190 h 211"/>
                <a:gd name="T38" fmla="*/ 215 w 227"/>
                <a:gd name="T39" fmla="*/ 165 h 211"/>
                <a:gd name="T40" fmla="*/ 211 w 227"/>
                <a:gd name="T41" fmla="*/ 147 h 211"/>
                <a:gd name="T42" fmla="*/ 216 w 227"/>
                <a:gd name="T43" fmla="*/ 128 h 211"/>
                <a:gd name="T44" fmla="*/ 226 w 227"/>
                <a:gd name="T45" fmla="*/ 9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11">
                  <a:moveTo>
                    <a:pt x="226" y="94"/>
                  </a:moveTo>
                  <a:cubicBezTo>
                    <a:pt x="226" y="88"/>
                    <a:pt x="224" y="83"/>
                    <a:pt x="221" y="78"/>
                  </a:cubicBezTo>
                  <a:cubicBezTo>
                    <a:pt x="217" y="73"/>
                    <a:pt x="213" y="69"/>
                    <a:pt x="210" y="64"/>
                  </a:cubicBezTo>
                  <a:cubicBezTo>
                    <a:pt x="200" y="46"/>
                    <a:pt x="203" y="20"/>
                    <a:pt x="184" y="7"/>
                  </a:cubicBezTo>
                  <a:cubicBezTo>
                    <a:pt x="182" y="5"/>
                    <a:pt x="179" y="4"/>
                    <a:pt x="176" y="3"/>
                  </a:cubicBezTo>
                  <a:cubicBezTo>
                    <a:pt x="168" y="1"/>
                    <a:pt x="149" y="0"/>
                    <a:pt x="136" y="2"/>
                  </a:cubicBezTo>
                  <a:cubicBezTo>
                    <a:pt x="123" y="3"/>
                    <a:pt x="111" y="7"/>
                    <a:pt x="98" y="10"/>
                  </a:cubicBezTo>
                  <a:cubicBezTo>
                    <a:pt x="88" y="12"/>
                    <a:pt x="78" y="17"/>
                    <a:pt x="72" y="25"/>
                  </a:cubicBezTo>
                  <a:cubicBezTo>
                    <a:pt x="66" y="35"/>
                    <a:pt x="66" y="46"/>
                    <a:pt x="61" y="56"/>
                  </a:cubicBezTo>
                  <a:cubicBezTo>
                    <a:pt x="56" y="67"/>
                    <a:pt x="48" y="77"/>
                    <a:pt x="41" y="87"/>
                  </a:cubicBezTo>
                  <a:cubicBezTo>
                    <a:pt x="32" y="98"/>
                    <a:pt x="24" y="109"/>
                    <a:pt x="16" y="120"/>
                  </a:cubicBezTo>
                  <a:cubicBezTo>
                    <a:pt x="10" y="130"/>
                    <a:pt x="3" y="140"/>
                    <a:pt x="1" y="152"/>
                  </a:cubicBezTo>
                  <a:cubicBezTo>
                    <a:pt x="0" y="161"/>
                    <a:pt x="3" y="172"/>
                    <a:pt x="11" y="178"/>
                  </a:cubicBezTo>
                  <a:cubicBezTo>
                    <a:pt x="19" y="185"/>
                    <a:pt x="31" y="184"/>
                    <a:pt x="42" y="186"/>
                  </a:cubicBezTo>
                  <a:cubicBezTo>
                    <a:pt x="52" y="187"/>
                    <a:pt x="61" y="192"/>
                    <a:pt x="70" y="197"/>
                  </a:cubicBezTo>
                  <a:cubicBezTo>
                    <a:pt x="79" y="202"/>
                    <a:pt x="88" y="207"/>
                    <a:pt x="98" y="209"/>
                  </a:cubicBezTo>
                  <a:cubicBezTo>
                    <a:pt x="110" y="211"/>
                    <a:pt x="121" y="207"/>
                    <a:pt x="132" y="203"/>
                  </a:cubicBezTo>
                  <a:cubicBezTo>
                    <a:pt x="143" y="199"/>
                    <a:pt x="155" y="198"/>
                    <a:pt x="168" y="198"/>
                  </a:cubicBezTo>
                  <a:cubicBezTo>
                    <a:pt x="179" y="197"/>
                    <a:pt x="191" y="196"/>
                    <a:pt x="201" y="190"/>
                  </a:cubicBezTo>
                  <a:cubicBezTo>
                    <a:pt x="210" y="185"/>
                    <a:pt x="216" y="175"/>
                    <a:pt x="215" y="165"/>
                  </a:cubicBezTo>
                  <a:cubicBezTo>
                    <a:pt x="214" y="159"/>
                    <a:pt x="211" y="153"/>
                    <a:pt x="211" y="147"/>
                  </a:cubicBezTo>
                  <a:cubicBezTo>
                    <a:pt x="211" y="141"/>
                    <a:pt x="214" y="134"/>
                    <a:pt x="216" y="128"/>
                  </a:cubicBezTo>
                  <a:cubicBezTo>
                    <a:pt x="221" y="117"/>
                    <a:pt x="227" y="106"/>
                    <a:pt x="226" y="94"/>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3" name="Freeform 77">
              <a:extLst>
                <a:ext uri="{FF2B5EF4-FFF2-40B4-BE49-F238E27FC236}">
                  <a16:creationId xmlns:a16="http://schemas.microsoft.com/office/drawing/2014/main" id="{671210FA-6B26-431C-8A51-C2E57FF39602}"/>
                </a:ext>
              </a:extLst>
            </p:cNvPr>
            <p:cNvSpPr>
              <a:spLocks/>
            </p:cNvSpPr>
            <p:nvPr/>
          </p:nvSpPr>
          <p:spPr bwMode="auto">
            <a:xfrm>
              <a:off x="865188" y="1240840"/>
              <a:ext cx="601663" cy="887413"/>
            </a:xfrm>
            <a:custGeom>
              <a:avLst/>
              <a:gdLst>
                <a:gd name="T0" fmla="*/ 25 w 205"/>
                <a:gd name="T1" fmla="*/ 246 h 302"/>
                <a:gd name="T2" fmla="*/ 89 w 205"/>
                <a:gd name="T3" fmla="*/ 280 h 302"/>
                <a:gd name="T4" fmla="*/ 158 w 205"/>
                <a:gd name="T5" fmla="*/ 300 h 302"/>
                <a:gd name="T6" fmla="*/ 166 w 205"/>
                <a:gd name="T7" fmla="*/ 292 h 302"/>
                <a:gd name="T8" fmla="*/ 168 w 205"/>
                <a:gd name="T9" fmla="*/ 284 h 302"/>
                <a:gd name="T10" fmla="*/ 173 w 205"/>
                <a:gd name="T11" fmla="*/ 267 h 302"/>
                <a:gd name="T12" fmla="*/ 190 w 205"/>
                <a:gd name="T13" fmla="*/ 206 h 302"/>
                <a:gd name="T14" fmla="*/ 204 w 205"/>
                <a:gd name="T15" fmla="*/ 143 h 302"/>
                <a:gd name="T16" fmla="*/ 200 w 205"/>
                <a:gd name="T17" fmla="*/ 135 h 302"/>
                <a:gd name="T18" fmla="*/ 192 w 205"/>
                <a:gd name="T19" fmla="*/ 127 h 302"/>
                <a:gd name="T20" fmla="*/ 177 w 205"/>
                <a:gd name="T21" fmla="*/ 111 h 302"/>
                <a:gd name="T22" fmla="*/ 128 w 205"/>
                <a:gd name="T23" fmla="*/ 56 h 302"/>
                <a:gd name="T24" fmla="*/ 115 w 205"/>
                <a:gd name="T25" fmla="*/ 23 h 302"/>
                <a:gd name="T26" fmla="*/ 109 w 205"/>
                <a:gd name="T27" fmla="*/ 8 h 302"/>
                <a:gd name="T28" fmla="*/ 94 w 205"/>
                <a:gd name="T29" fmla="*/ 3 h 302"/>
                <a:gd name="T30" fmla="*/ 89 w 205"/>
                <a:gd name="T31" fmla="*/ 16 h 302"/>
                <a:gd name="T32" fmla="*/ 86 w 205"/>
                <a:gd name="T33" fmla="*/ 29 h 302"/>
                <a:gd name="T34" fmla="*/ 79 w 205"/>
                <a:gd name="T35" fmla="*/ 55 h 302"/>
                <a:gd name="T36" fmla="*/ 51 w 205"/>
                <a:gd name="T37" fmla="*/ 140 h 302"/>
                <a:gd name="T38" fmla="*/ 29 w 205"/>
                <a:gd name="T39" fmla="*/ 179 h 302"/>
                <a:gd name="T40" fmla="*/ 2 w 205"/>
                <a:gd name="T41" fmla="*/ 213 h 302"/>
                <a:gd name="T42" fmla="*/ 25 w 205"/>
                <a:gd name="T43" fmla="*/ 24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302">
                  <a:moveTo>
                    <a:pt x="25" y="246"/>
                  </a:moveTo>
                  <a:cubicBezTo>
                    <a:pt x="44" y="260"/>
                    <a:pt x="67" y="271"/>
                    <a:pt x="89" y="280"/>
                  </a:cubicBezTo>
                  <a:cubicBezTo>
                    <a:pt x="111" y="289"/>
                    <a:pt x="135" y="295"/>
                    <a:pt x="158" y="300"/>
                  </a:cubicBezTo>
                  <a:cubicBezTo>
                    <a:pt x="163" y="302"/>
                    <a:pt x="164" y="297"/>
                    <a:pt x="166" y="292"/>
                  </a:cubicBezTo>
                  <a:cubicBezTo>
                    <a:pt x="167" y="290"/>
                    <a:pt x="167" y="287"/>
                    <a:pt x="168" y="284"/>
                  </a:cubicBezTo>
                  <a:cubicBezTo>
                    <a:pt x="170" y="278"/>
                    <a:pt x="171" y="273"/>
                    <a:pt x="173" y="267"/>
                  </a:cubicBezTo>
                  <a:cubicBezTo>
                    <a:pt x="179" y="247"/>
                    <a:pt x="185" y="226"/>
                    <a:pt x="190" y="206"/>
                  </a:cubicBezTo>
                  <a:cubicBezTo>
                    <a:pt x="196" y="187"/>
                    <a:pt x="202" y="160"/>
                    <a:pt x="204" y="143"/>
                  </a:cubicBezTo>
                  <a:cubicBezTo>
                    <a:pt x="205" y="140"/>
                    <a:pt x="202" y="138"/>
                    <a:pt x="200" y="135"/>
                  </a:cubicBezTo>
                  <a:cubicBezTo>
                    <a:pt x="197" y="132"/>
                    <a:pt x="195" y="130"/>
                    <a:pt x="192" y="127"/>
                  </a:cubicBezTo>
                  <a:cubicBezTo>
                    <a:pt x="187" y="122"/>
                    <a:pt x="182" y="117"/>
                    <a:pt x="177" y="111"/>
                  </a:cubicBezTo>
                  <a:cubicBezTo>
                    <a:pt x="159" y="94"/>
                    <a:pt x="141" y="77"/>
                    <a:pt x="128" y="56"/>
                  </a:cubicBezTo>
                  <a:cubicBezTo>
                    <a:pt x="122" y="46"/>
                    <a:pt x="117" y="35"/>
                    <a:pt x="115" y="23"/>
                  </a:cubicBezTo>
                  <a:cubicBezTo>
                    <a:pt x="113" y="18"/>
                    <a:pt x="113" y="12"/>
                    <a:pt x="109" y="8"/>
                  </a:cubicBezTo>
                  <a:cubicBezTo>
                    <a:pt x="106" y="4"/>
                    <a:pt x="95" y="0"/>
                    <a:pt x="94" y="3"/>
                  </a:cubicBezTo>
                  <a:cubicBezTo>
                    <a:pt x="92" y="7"/>
                    <a:pt x="90" y="12"/>
                    <a:pt x="89" y="16"/>
                  </a:cubicBezTo>
                  <a:cubicBezTo>
                    <a:pt x="88" y="21"/>
                    <a:pt x="87" y="25"/>
                    <a:pt x="86" y="29"/>
                  </a:cubicBezTo>
                  <a:cubicBezTo>
                    <a:pt x="83" y="38"/>
                    <a:pt x="81" y="46"/>
                    <a:pt x="79" y="55"/>
                  </a:cubicBezTo>
                  <a:cubicBezTo>
                    <a:pt x="71" y="83"/>
                    <a:pt x="63" y="113"/>
                    <a:pt x="51" y="140"/>
                  </a:cubicBezTo>
                  <a:cubicBezTo>
                    <a:pt x="45" y="153"/>
                    <a:pt x="38" y="166"/>
                    <a:pt x="29" y="179"/>
                  </a:cubicBezTo>
                  <a:cubicBezTo>
                    <a:pt x="21" y="191"/>
                    <a:pt x="12" y="202"/>
                    <a:pt x="2" y="213"/>
                  </a:cubicBezTo>
                  <a:cubicBezTo>
                    <a:pt x="0" y="215"/>
                    <a:pt x="15" y="239"/>
                    <a:pt x="25" y="246"/>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4" name="Freeform 78">
              <a:extLst>
                <a:ext uri="{FF2B5EF4-FFF2-40B4-BE49-F238E27FC236}">
                  <a16:creationId xmlns:a16="http://schemas.microsoft.com/office/drawing/2014/main" id="{86F8F163-E735-444A-BB05-FB481778A20D}"/>
                </a:ext>
              </a:extLst>
            </p:cNvPr>
            <p:cNvSpPr>
              <a:spLocks/>
            </p:cNvSpPr>
            <p:nvPr/>
          </p:nvSpPr>
          <p:spPr bwMode="auto">
            <a:xfrm>
              <a:off x="1206501" y="1559927"/>
              <a:ext cx="249238" cy="338138"/>
            </a:xfrm>
            <a:custGeom>
              <a:avLst/>
              <a:gdLst>
                <a:gd name="T0" fmla="*/ 84 w 85"/>
                <a:gd name="T1" fmla="*/ 52 h 115"/>
                <a:gd name="T2" fmla="*/ 85 w 85"/>
                <a:gd name="T3" fmla="*/ 53 h 115"/>
                <a:gd name="T4" fmla="*/ 74 w 85"/>
                <a:gd name="T5" fmla="*/ 97 h 115"/>
                <a:gd name="T6" fmla="*/ 69 w 85"/>
                <a:gd name="T7" fmla="*/ 115 h 115"/>
                <a:gd name="T8" fmla="*/ 31 w 85"/>
                <a:gd name="T9" fmla="*/ 95 h 115"/>
                <a:gd name="T10" fmla="*/ 18 w 85"/>
                <a:gd name="T11" fmla="*/ 79 h 115"/>
                <a:gd name="T12" fmla="*/ 12 w 85"/>
                <a:gd name="T13" fmla="*/ 58 h 115"/>
                <a:gd name="T14" fmla="*/ 8 w 85"/>
                <a:gd name="T15" fmla="*/ 36 h 115"/>
                <a:gd name="T16" fmla="*/ 1 w 85"/>
                <a:gd name="T17" fmla="*/ 15 h 115"/>
                <a:gd name="T18" fmla="*/ 8 w 85"/>
                <a:gd name="T19" fmla="*/ 1 h 115"/>
                <a:gd name="T20" fmla="*/ 24 w 85"/>
                <a:gd name="T21" fmla="*/ 8 h 115"/>
                <a:gd name="T22" fmla="*/ 52 w 85"/>
                <a:gd name="T23" fmla="*/ 37 h 115"/>
                <a:gd name="T24" fmla="*/ 65 w 85"/>
                <a:gd name="T25" fmla="*/ 45 h 115"/>
                <a:gd name="T26" fmla="*/ 84 w 85"/>
                <a:gd name="T27" fmla="*/ 5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15">
                  <a:moveTo>
                    <a:pt x="84" y="52"/>
                  </a:moveTo>
                  <a:cubicBezTo>
                    <a:pt x="84" y="52"/>
                    <a:pt x="85" y="52"/>
                    <a:pt x="85" y="53"/>
                  </a:cubicBezTo>
                  <a:cubicBezTo>
                    <a:pt x="82" y="67"/>
                    <a:pt x="78" y="84"/>
                    <a:pt x="74" y="97"/>
                  </a:cubicBezTo>
                  <a:cubicBezTo>
                    <a:pt x="73" y="103"/>
                    <a:pt x="71" y="109"/>
                    <a:pt x="69" y="115"/>
                  </a:cubicBezTo>
                  <a:cubicBezTo>
                    <a:pt x="55" y="111"/>
                    <a:pt x="42" y="105"/>
                    <a:pt x="31" y="95"/>
                  </a:cubicBezTo>
                  <a:cubicBezTo>
                    <a:pt x="26" y="91"/>
                    <a:pt x="21" y="85"/>
                    <a:pt x="18" y="79"/>
                  </a:cubicBezTo>
                  <a:cubicBezTo>
                    <a:pt x="15" y="72"/>
                    <a:pt x="13" y="65"/>
                    <a:pt x="12" y="58"/>
                  </a:cubicBezTo>
                  <a:cubicBezTo>
                    <a:pt x="11" y="51"/>
                    <a:pt x="10" y="43"/>
                    <a:pt x="8" y="36"/>
                  </a:cubicBezTo>
                  <a:cubicBezTo>
                    <a:pt x="6" y="29"/>
                    <a:pt x="2" y="22"/>
                    <a:pt x="1" y="15"/>
                  </a:cubicBezTo>
                  <a:cubicBezTo>
                    <a:pt x="0" y="9"/>
                    <a:pt x="1" y="2"/>
                    <a:pt x="8" y="1"/>
                  </a:cubicBezTo>
                  <a:cubicBezTo>
                    <a:pt x="14" y="0"/>
                    <a:pt x="20" y="4"/>
                    <a:pt x="24" y="8"/>
                  </a:cubicBezTo>
                  <a:cubicBezTo>
                    <a:pt x="35" y="16"/>
                    <a:pt x="42" y="28"/>
                    <a:pt x="52" y="37"/>
                  </a:cubicBezTo>
                  <a:cubicBezTo>
                    <a:pt x="56" y="41"/>
                    <a:pt x="60" y="43"/>
                    <a:pt x="65" y="45"/>
                  </a:cubicBezTo>
                  <a:cubicBezTo>
                    <a:pt x="71" y="47"/>
                    <a:pt x="78" y="49"/>
                    <a:pt x="84" y="52"/>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5" name="Freeform 79">
              <a:extLst>
                <a:ext uri="{FF2B5EF4-FFF2-40B4-BE49-F238E27FC236}">
                  <a16:creationId xmlns:a16="http://schemas.microsoft.com/office/drawing/2014/main" id="{C84D04BB-D481-4B07-B0B1-2A7FC78A6BD9}"/>
                </a:ext>
              </a:extLst>
            </p:cNvPr>
            <p:cNvSpPr>
              <a:spLocks/>
            </p:cNvSpPr>
            <p:nvPr/>
          </p:nvSpPr>
          <p:spPr bwMode="auto">
            <a:xfrm>
              <a:off x="1093788" y="937627"/>
              <a:ext cx="606425" cy="839788"/>
            </a:xfrm>
            <a:custGeom>
              <a:avLst/>
              <a:gdLst>
                <a:gd name="T0" fmla="*/ 5 w 206"/>
                <a:gd name="T1" fmla="*/ 116 h 286"/>
                <a:gd name="T2" fmla="*/ 18 w 206"/>
                <a:gd name="T3" fmla="*/ 155 h 286"/>
                <a:gd name="T4" fmla="*/ 36 w 206"/>
                <a:gd name="T5" fmla="*/ 190 h 286"/>
                <a:gd name="T6" fmla="*/ 45 w 206"/>
                <a:gd name="T7" fmla="*/ 208 h 286"/>
                <a:gd name="T8" fmla="*/ 50 w 206"/>
                <a:gd name="T9" fmla="*/ 226 h 286"/>
                <a:gd name="T10" fmla="*/ 66 w 206"/>
                <a:gd name="T11" fmla="*/ 259 h 286"/>
                <a:gd name="T12" fmla="*/ 98 w 206"/>
                <a:gd name="T13" fmla="*/ 277 h 286"/>
                <a:gd name="T14" fmla="*/ 135 w 206"/>
                <a:gd name="T15" fmla="*/ 283 h 286"/>
                <a:gd name="T16" fmla="*/ 161 w 206"/>
                <a:gd name="T17" fmla="*/ 226 h 286"/>
                <a:gd name="T18" fmla="*/ 186 w 206"/>
                <a:gd name="T19" fmla="*/ 69 h 286"/>
                <a:gd name="T20" fmla="*/ 166 w 206"/>
                <a:gd name="T21" fmla="*/ 40 h 286"/>
                <a:gd name="T22" fmla="*/ 133 w 206"/>
                <a:gd name="T23" fmla="*/ 21 h 286"/>
                <a:gd name="T24" fmla="*/ 73 w 206"/>
                <a:gd name="T25" fmla="*/ 4 h 286"/>
                <a:gd name="T26" fmla="*/ 69 w 206"/>
                <a:gd name="T27" fmla="*/ 3 h 286"/>
                <a:gd name="T28" fmla="*/ 12 w 206"/>
                <a:gd name="T29" fmla="*/ 37 h 286"/>
                <a:gd name="T30" fmla="*/ 5 w 206"/>
                <a:gd name="T31" fmla="*/ 1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286">
                  <a:moveTo>
                    <a:pt x="5" y="116"/>
                  </a:moveTo>
                  <a:cubicBezTo>
                    <a:pt x="8" y="129"/>
                    <a:pt x="12" y="143"/>
                    <a:pt x="18" y="155"/>
                  </a:cubicBezTo>
                  <a:cubicBezTo>
                    <a:pt x="23" y="167"/>
                    <a:pt x="30" y="178"/>
                    <a:pt x="36" y="190"/>
                  </a:cubicBezTo>
                  <a:cubicBezTo>
                    <a:pt x="39" y="196"/>
                    <a:pt x="42" y="202"/>
                    <a:pt x="45" y="208"/>
                  </a:cubicBezTo>
                  <a:cubicBezTo>
                    <a:pt x="47" y="214"/>
                    <a:pt x="49" y="220"/>
                    <a:pt x="50" y="226"/>
                  </a:cubicBezTo>
                  <a:cubicBezTo>
                    <a:pt x="53" y="238"/>
                    <a:pt x="57" y="250"/>
                    <a:pt x="66" y="259"/>
                  </a:cubicBezTo>
                  <a:cubicBezTo>
                    <a:pt x="75" y="267"/>
                    <a:pt x="87" y="272"/>
                    <a:pt x="98" y="277"/>
                  </a:cubicBezTo>
                  <a:cubicBezTo>
                    <a:pt x="109" y="282"/>
                    <a:pt x="122" y="286"/>
                    <a:pt x="135" y="283"/>
                  </a:cubicBezTo>
                  <a:cubicBezTo>
                    <a:pt x="159" y="275"/>
                    <a:pt x="157" y="246"/>
                    <a:pt x="161" y="226"/>
                  </a:cubicBezTo>
                  <a:cubicBezTo>
                    <a:pt x="170" y="175"/>
                    <a:pt x="206" y="122"/>
                    <a:pt x="186" y="69"/>
                  </a:cubicBezTo>
                  <a:cubicBezTo>
                    <a:pt x="181" y="58"/>
                    <a:pt x="175" y="48"/>
                    <a:pt x="166" y="40"/>
                  </a:cubicBezTo>
                  <a:cubicBezTo>
                    <a:pt x="156" y="32"/>
                    <a:pt x="144" y="26"/>
                    <a:pt x="133" y="21"/>
                  </a:cubicBezTo>
                  <a:cubicBezTo>
                    <a:pt x="115" y="13"/>
                    <a:pt x="94" y="4"/>
                    <a:pt x="73" y="4"/>
                  </a:cubicBezTo>
                  <a:cubicBezTo>
                    <a:pt x="72" y="3"/>
                    <a:pt x="70" y="3"/>
                    <a:pt x="69" y="3"/>
                  </a:cubicBezTo>
                  <a:cubicBezTo>
                    <a:pt x="44" y="0"/>
                    <a:pt x="23" y="16"/>
                    <a:pt x="12" y="37"/>
                  </a:cubicBezTo>
                  <a:cubicBezTo>
                    <a:pt x="0" y="61"/>
                    <a:pt x="0" y="90"/>
                    <a:pt x="5" y="116"/>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80">
              <a:extLst>
                <a:ext uri="{FF2B5EF4-FFF2-40B4-BE49-F238E27FC236}">
                  <a16:creationId xmlns:a16="http://schemas.microsoft.com/office/drawing/2014/main" id="{E0252FB3-57D0-4B73-B1FA-8E0585641B0A}"/>
                </a:ext>
              </a:extLst>
            </p:cNvPr>
            <p:cNvSpPr>
              <a:spLocks/>
            </p:cNvSpPr>
            <p:nvPr/>
          </p:nvSpPr>
          <p:spPr bwMode="auto">
            <a:xfrm>
              <a:off x="1622426" y="13614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Freeform 81">
              <a:extLst>
                <a:ext uri="{FF2B5EF4-FFF2-40B4-BE49-F238E27FC236}">
                  <a16:creationId xmlns:a16="http://schemas.microsoft.com/office/drawing/2014/main" id="{E640CFE6-18DF-4592-BA2B-8A982F98ADF5}"/>
                </a:ext>
              </a:extLst>
            </p:cNvPr>
            <p:cNvSpPr>
              <a:spLocks/>
            </p:cNvSpPr>
            <p:nvPr/>
          </p:nvSpPr>
          <p:spPr bwMode="auto">
            <a:xfrm>
              <a:off x="1614488" y="1340852"/>
              <a:ext cx="34925" cy="28575"/>
            </a:xfrm>
            <a:custGeom>
              <a:avLst/>
              <a:gdLst>
                <a:gd name="T0" fmla="*/ 11 w 12"/>
                <a:gd name="T1" fmla="*/ 1 h 10"/>
                <a:gd name="T2" fmla="*/ 5 w 12"/>
                <a:gd name="T3" fmla="*/ 1 h 10"/>
                <a:gd name="T4" fmla="*/ 0 w 12"/>
                <a:gd name="T5" fmla="*/ 5 h 10"/>
                <a:gd name="T6" fmla="*/ 2 w 12"/>
                <a:gd name="T7" fmla="*/ 8 h 10"/>
                <a:gd name="T8" fmla="*/ 5 w 12"/>
                <a:gd name="T9" fmla="*/ 9 h 10"/>
                <a:gd name="T10" fmla="*/ 9 w 12"/>
                <a:gd name="T11" fmla="*/ 10 h 10"/>
                <a:gd name="T12" fmla="*/ 11 w 12"/>
                <a:gd name="T13" fmla="*/ 6 h 10"/>
                <a:gd name="T14" fmla="*/ 11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1" y="1"/>
                  </a:moveTo>
                  <a:cubicBezTo>
                    <a:pt x="9" y="0"/>
                    <a:pt x="6" y="1"/>
                    <a:pt x="5" y="1"/>
                  </a:cubicBezTo>
                  <a:cubicBezTo>
                    <a:pt x="3" y="2"/>
                    <a:pt x="0" y="3"/>
                    <a:pt x="0" y="5"/>
                  </a:cubicBezTo>
                  <a:cubicBezTo>
                    <a:pt x="0" y="6"/>
                    <a:pt x="0" y="8"/>
                    <a:pt x="2" y="8"/>
                  </a:cubicBezTo>
                  <a:cubicBezTo>
                    <a:pt x="3" y="8"/>
                    <a:pt x="4" y="9"/>
                    <a:pt x="5" y="9"/>
                  </a:cubicBezTo>
                  <a:cubicBezTo>
                    <a:pt x="6" y="9"/>
                    <a:pt x="7" y="10"/>
                    <a:pt x="9" y="10"/>
                  </a:cubicBezTo>
                  <a:cubicBezTo>
                    <a:pt x="10" y="10"/>
                    <a:pt x="11" y="8"/>
                    <a:pt x="11" y="6"/>
                  </a:cubicBezTo>
                  <a:cubicBezTo>
                    <a:pt x="12" y="3"/>
                    <a:pt x="11" y="2"/>
                    <a:pt x="11" y="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Rectangle 82">
              <a:extLst>
                <a:ext uri="{FF2B5EF4-FFF2-40B4-BE49-F238E27FC236}">
                  <a16:creationId xmlns:a16="http://schemas.microsoft.com/office/drawing/2014/main" id="{86D31095-3D38-43A4-B7A2-711605F5F9D0}"/>
                </a:ext>
              </a:extLst>
            </p:cNvPr>
            <p:cNvSpPr>
              <a:spLocks noChangeArrowheads="1"/>
            </p:cNvSpPr>
            <p:nvPr/>
          </p:nvSpPr>
          <p:spPr bwMode="auto">
            <a:xfrm>
              <a:off x="1622426" y="1361490"/>
              <a:ext cx="1588" cy="1588"/>
            </a:xfrm>
            <a:prstGeom prst="rect">
              <a:avLst/>
            </a:prstGeom>
            <a:solidFill>
              <a:srgbClr val="2E20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9" name="Freeform 83">
              <a:extLst>
                <a:ext uri="{FF2B5EF4-FFF2-40B4-BE49-F238E27FC236}">
                  <a16:creationId xmlns:a16="http://schemas.microsoft.com/office/drawing/2014/main" id="{C9EFB229-2E4E-4AE8-9480-440847C347B3}"/>
                </a:ext>
              </a:extLst>
            </p:cNvPr>
            <p:cNvSpPr>
              <a:spLocks/>
            </p:cNvSpPr>
            <p:nvPr/>
          </p:nvSpPr>
          <p:spPr bwMode="auto">
            <a:xfrm>
              <a:off x="1587501" y="1417052"/>
              <a:ext cx="26988" cy="34925"/>
            </a:xfrm>
            <a:custGeom>
              <a:avLst/>
              <a:gdLst>
                <a:gd name="T0" fmla="*/ 9 w 9"/>
                <a:gd name="T1" fmla="*/ 3 h 12"/>
                <a:gd name="T2" fmla="*/ 9 w 9"/>
                <a:gd name="T3" fmla="*/ 2 h 12"/>
                <a:gd name="T4" fmla="*/ 8 w 9"/>
                <a:gd name="T5" fmla="*/ 1 h 12"/>
                <a:gd name="T6" fmla="*/ 8 w 9"/>
                <a:gd name="T7" fmla="*/ 1 h 12"/>
                <a:gd name="T8" fmla="*/ 8 w 9"/>
                <a:gd name="T9" fmla="*/ 1 h 12"/>
                <a:gd name="T10" fmla="*/ 6 w 9"/>
                <a:gd name="T11" fmla="*/ 0 h 12"/>
                <a:gd name="T12" fmla="*/ 5 w 9"/>
                <a:gd name="T13" fmla="*/ 0 h 12"/>
                <a:gd name="T14" fmla="*/ 5 w 9"/>
                <a:gd name="T15" fmla="*/ 0 h 12"/>
                <a:gd name="T16" fmla="*/ 4 w 9"/>
                <a:gd name="T17" fmla="*/ 1 h 12"/>
                <a:gd name="T18" fmla="*/ 3 w 9"/>
                <a:gd name="T19" fmla="*/ 1 h 12"/>
                <a:gd name="T20" fmla="*/ 1 w 9"/>
                <a:gd name="T21" fmla="*/ 4 h 12"/>
                <a:gd name="T22" fmla="*/ 1 w 9"/>
                <a:gd name="T23" fmla="*/ 6 h 12"/>
                <a:gd name="T24" fmla="*/ 0 w 9"/>
                <a:gd name="T25" fmla="*/ 9 h 12"/>
                <a:gd name="T26" fmla="*/ 2 w 9"/>
                <a:gd name="T27" fmla="*/ 11 h 12"/>
                <a:gd name="T28" fmla="*/ 4 w 9"/>
                <a:gd name="T29" fmla="*/ 12 h 12"/>
                <a:gd name="T30" fmla="*/ 5 w 9"/>
                <a:gd name="T31" fmla="*/ 11 h 12"/>
                <a:gd name="T32" fmla="*/ 6 w 9"/>
                <a:gd name="T33" fmla="*/ 11 h 12"/>
                <a:gd name="T34" fmla="*/ 7 w 9"/>
                <a:gd name="T35" fmla="*/ 10 h 12"/>
                <a:gd name="T36" fmla="*/ 9 w 9"/>
                <a:gd name="T37" fmla="*/ 7 h 12"/>
                <a:gd name="T38" fmla="*/ 9 w 9"/>
                <a:gd name="T39" fmla="*/ 5 h 12"/>
                <a:gd name="T40" fmla="*/ 9 w 9"/>
                <a:gd name="T41" fmla="*/ 4 h 12"/>
                <a:gd name="T42" fmla="*/ 9 w 9"/>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2">
                  <a:moveTo>
                    <a:pt x="9" y="3"/>
                  </a:moveTo>
                  <a:cubicBezTo>
                    <a:pt x="9" y="3"/>
                    <a:pt x="9" y="3"/>
                    <a:pt x="9" y="2"/>
                  </a:cubicBezTo>
                  <a:cubicBezTo>
                    <a:pt x="9" y="2"/>
                    <a:pt x="9" y="2"/>
                    <a:pt x="8" y="1"/>
                  </a:cubicBezTo>
                  <a:cubicBezTo>
                    <a:pt x="8" y="1"/>
                    <a:pt x="8" y="1"/>
                    <a:pt x="8" y="1"/>
                  </a:cubicBezTo>
                  <a:cubicBezTo>
                    <a:pt x="8" y="1"/>
                    <a:pt x="8" y="1"/>
                    <a:pt x="8" y="1"/>
                  </a:cubicBezTo>
                  <a:cubicBezTo>
                    <a:pt x="7" y="0"/>
                    <a:pt x="6" y="0"/>
                    <a:pt x="6" y="0"/>
                  </a:cubicBezTo>
                  <a:cubicBezTo>
                    <a:pt x="5" y="0"/>
                    <a:pt x="5" y="0"/>
                    <a:pt x="5" y="0"/>
                  </a:cubicBezTo>
                  <a:cubicBezTo>
                    <a:pt x="5" y="0"/>
                    <a:pt x="5" y="0"/>
                    <a:pt x="5" y="0"/>
                  </a:cubicBezTo>
                  <a:cubicBezTo>
                    <a:pt x="4" y="0"/>
                    <a:pt x="4" y="1"/>
                    <a:pt x="4" y="1"/>
                  </a:cubicBezTo>
                  <a:cubicBezTo>
                    <a:pt x="4" y="1"/>
                    <a:pt x="3" y="1"/>
                    <a:pt x="3" y="1"/>
                  </a:cubicBezTo>
                  <a:cubicBezTo>
                    <a:pt x="2" y="2"/>
                    <a:pt x="1" y="3"/>
                    <a:pt x="1" y="4"/>
                  </a:cubicBezTo>
                  <a:cubicBezTo>
                    <a:pt x="1" y="5"/>
                    <a:pt x="1" y="5"/>
                    <a:pt x="1" y="6"/>
                  </a:cubicBezTo>
                  <a:cubicBezTo>
                    <a:pt x="0" y="7"/>
                    <a:pt x="0" y="8"/>
                    <a:pt x="0" y="9"/>
                  </a:cubicBezTo>
                  <a:cubicBezTo>
                    <a:pt x="0" y="10"/>
                    <a:pt x="1" y="11"/>
                    <a:pt x="2" y="11"/>
                  </a:cubicBezTo>
                  <a:cubicBezTo>
                    <a:pt x="2" y="12"/>
                    <a:pt x="3" y="12"/>
                    <a:pt x="4" y="12"/>
                  </a:cubicBezTo>
                  <a:cubicBezTo>
                    <a:pt x="4" y="12"/>
                    <a:pt x="5" y="12"/>
                    <a:pt x="5" y="11"/>
                  </a:cubicBezTo>
                  <a:cubicBezTo>
                    <a:pt x="5" y="11"/>
                    <a:pt x="6" y="11"/>
                    <a:pt x="6" y="11"/>
                  </a:cubicBezTo>
                  <a:cubicBezTo>
                    <a:pt x="6" y="11"/>
                    <a:pt x="7" y="10"/>
                    <a:pt x="7" y="10"/>
                  </a:cubicBezTo>
                  <a:cubicBezTo>
                    <a:pt x="8" y="9"/>
                    <a:pt x="9" y="8"/>
                    <a:pt x="9" y="7"/>
                  </a:cubicBezTo>
                  <a:cubicBezTo>
                    <a:pt x="9" y="6"/>
                    <a:pt x="9" y="6"/>
                    <a:pt x="9" y="5"/>
                  </a:cubicBezTo>
                  <a:cubicBezTo>
                    <a:pt x="9" y="5"/>
                    <a:pt x="9" y="4"/>
                    <a:pt x="9" y="4"/>
                  </a:cubicBezTo>
                  <a:cubicBezTo>
                    <a:pt x="9" y="4"/>
                    <a:pt x="9" y="3"/>
                    <a:pt x="9" y="3"/>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0" name="Freeform 84">
              <a:extLst>
                <a:ext uri="{FF2B5EF4-FFF2-40B4-BE49-F238E27FC236}">
                  <a16:creationId xmlns:a16="http://schemas.microsoft.com/office/drawing/2014/main" id="{4D2006CB-F26E-4426-B153-389BBC35EB3E}"/>
                </a:ext>
              </a:extLst>
            </p:cNvPr>
            <p:cNvSpPr>
              <a:spLocks/>
            </p:cNvSpPr>
            <p:nvPr/>
          </p:nvSpPr>
          <p:spPr bwMode="auto">
            <a:xfrm>
              <a:off x="1493838" y="1355140"/>
              <a:ext cx="114300" cy="220663"/>
            </a:xfrm>
            <a:custGeom>
              <a:avLst/>
              <a:gdLst>
                <a:gd name="T0" fmla="*/ 39 w 39"/>
                <a:gd name="T1" fmla="*/ 10 h 75"/>
                <a:gd name="T2" fmla="*/ 36 w 39"/>
                <a:gd name="T3" fmla="*/ 2 h 75"/>
                <a:gd name="T4" fmla="*/ 28 w 39"/>
                <a:gd name="T5" fmla="*/ 7 h 75"/>
                <a:gd name="T6" fmla="*/ 13 w 39"/>
                <a:gd name="T7" fmla="*/ 30 h 75"/>
                <a:gd name="T8" fmla="*/ 8 w 39"/>
                <a:gd name="T9" fmla="*/ 42 h 75"/>
                <a:gd name="T10" fmla="*/ 5 w 39"/>
                <a:gd name="T11" fmla="*/ 49 h 75"/>
                <a:gd name="T12" fmla="*/ 1 w 39"/>
                <a:gd name="T13" fmla="*/ 55 h 75"/>
                <a:gd name="T14" fmla="*/ 5 w 39"/>
                <a:gd name="T15" fmla="*/ 64 h 75"/>
                <a:gd name="T16" fmla="*/ 18 w 39"/>
                <a:gd name="T17" fmla="*/ 70 h 75"/>
                <a:gd name="T18" fmla="*/ 29 w 39"/>
                <a:gd name="T19" fmla="*/ 74 h 75"/>
                <a:gd name="T20" fmla="*/ 37 w 39"/>
                <a:gd name="T21" fmla="*/ 71 h 75"/>
                <a:gd name="T22" fmla="*/ 37 w 39"/>
                <a:gd name="T23" fmla="*/ 61 h 75"/>
                <a:gd name="T24" fmla="*/ 34 w 39"/>
                <a:gd name="T25" fmla="*/ 36 h 75"/>
                <a:gd name="T26" fmla="*/ 39 w 39"/>
                <a:gd name="T27" fmla="*/ 1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75">
                  <a:moveTo>
                    <a:pt x="39" y="10"/>
                  </a:moveTo>
                  <a:cubicBezTo>
                    <a:pt x="39" y="8"/>
                    <a:pt x="39" y="3"/>
                    <a:pt x="36" y="2"/>
                  </a:cubicBezTo>
                  <a:cubicBezTo>
                    <a:pt x="33" y="0"/>
                    <a:pt x="30" y="5"/>
                    <a:pt x="28" y="7"/>
                  </a:cubicBezTo>
                  <a:cubicBezTo>
                    <a:pt x="23" y="14"/>
                    <a:pt x="18" y="22"/>
                    <a:pt x="13" y="30"/>
                  </a:cubicBezTo>
                  <a:cubicBezTo>
                    <a:pt x="11" y="33"/>
                    <a:pt x="9" y="37"/>
                    <a:pt x="8" y="42"/>
                  </a:cubicBezTo>
                  <a:cubicBezTo>
                    <a:pt x="7" y="44"/>
                    <a:pt x="6" y="46"/>
                    <a:pt x="5" y="49"/>
                  </a:cubicBezTo>
                  <a:cubicBezTo>
                    <a:pt x="3" y="51"/>
                    <a:pt x="1" y="53"/>
                    <a:pt x="1" y="55"/>
                  </a:cubicBezTo>
                  <a:cubicBezTo>
                    <a:pt x="0" y="59"/>
                    <a:pt x="2" y="62"/>
                    <a:pt x="5" y="64"/>
                  </a:cubicBezTo>
                  <a:cubicBezTo>
                    <a:pt x="9" y="66"/>
                    <a:pt x="14" y="68"/>
                    <a:pt x="18" y="70"/>
                  </a:cubicBezTo>
                  <a:cubicBezTo>
                    <a:pt x="22" y="71"/>
                    <a:pt x="25" y="74"/>
                    <a:pt x="29" y="74"/>
                  </a:cubicBezTo>
                  <a:cubicBezTo>
                    <a:pt x="32" y="75"/>
                    <a:pt x="36" y="74"/>
                    <a:pt x="37" y="71"/>
                  </a:cubicBezTo>
                  <a:cubicBezTo>
                    <a:pt x="39" y="68"/>
                    <a:pt x="38" y="64"/>
                    <a:pt x="37" y="61"/>
                  </a:cubicBezTo>
                  <a:cubicBezTo>
                    <a:pt x="34" y="53"/>
                    <a:pt x="33" y="45"/>
                    <a:pt x="34" y="36"/>
                  </a:cubicBezTo>
                  <a:cubicBezTo>
                    <a:pt x="34" y="27"/>
                    <a:pt x="38" y="19"/>
                    <a:pt x="39" y="10"/>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85">
              <a:extLst>
                <a:ext uri="{FF2B5EF4-FFF2-40B4-BE49-F238E27FC236}">
                  <a16:creationId xmlns:a16="http://schemas.microsoft.com/office/drawing/2014/main" id="{3286C7BC-1986-4047-A707-090FBC87D186}"/>
                </a:ext>
              </a:extLst>
            </p:cNvPr>
            <p:cNvSpPr>
              <a:spLocks/>
            </p:cNvSpPr>
            <p:nvPr/>
          </p:nvSpPr>
          <p:spPr bwMode="auto">
            <a:xfrm>
              <a:off x="1417638" y="1286877"/>
              <a:ext cx="161925" cy="65088"/>
            </a:xfrm>
            <a:custGeom>
              <a:avLst/>
              <a:gdLst>
                <a:gd name="T0" fmla="*/ 54 w 55"/>
                <a:gd name="T1" fmla="*/ 18 h 22"/>
                <a:gd name="T2" fmla="*/ 33 w 55"/>
                <a:gd name="T3" fmla="*/ 6 h 22"/>
                <a:gd name="T4" fmla="*/ 21 w 55"/>
                <a:gd name="T5" fmla="*/ 2 h 22"/>
                <a:gd name="T6" fmla="*/ 8 w 55"/>
                <a:gd name="T7" fmla="*/ 2 h 22"/>
                <a:gd name="T8" fmla="*/ 7 w 55"/>
                <a:gd name="T9" fmla="*/ 4 h 22"/>
                <a:gd name="T10" fmla="*/ 4 w 55"/>
                <a:gd name="T11" fmla="*/ 4 h 22"/>
                <a:gd name="T12" fmla="*/ 4 w 55"/>
                <a:gd name="T13" fmla="*/ 10 h 22"/>
                <a:gd name="T14" fmla="*/ 27 w 55"/>
                <a:gd name="T15" fmla="*/ 18 h 22"/>
                <a:gd name="T16" fmla="*/ 52 w 55"/>
                <a:gd name="T17" fmla="*/ 22 h 22"/>
                <a:gd name="T18" fmla="*/ 54 w 55"/>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2">
                  <a:moveTo>
                    <a:pt x="54" y="18"/>
                  </a:moveTo>
                  <a:cubicBezTo>
                    <a:pt x="49" y="12"/>
                    <a:pt x="41" y="9"/>
                    <a:pt x="33" y="6"/>
                  </a:cubicBezTo>
                  <a:cubicBezTo>
                    <a:pt x="29" y="5"/>
                    <a:pt x="25" y="3"/>
                    <a:pt x="21" y="2"/>
                  </a:cubicBezTo>
                  <a:cubicBezTo>
                    <a:pt x="17" y="1"/>
                    <a:pt x="12" y="0"/>
                    <a:pt x="8" y="2"/>
                  </a:cubicBezTo>
                  <a:cubicBezTo>
                    <a:pt x="7" y="2"/>
                    <a:pt x="7" y="3"/>
                    <a:pt x="7" y="4"/>
                  </a:cubicBezTo>
                  <a:cubicBezTo>
                    <a:pt x="6" y="4"/>
                    <a:pt x="5" y="4"/>
                    <a:pt x="4" y="4"/>
                  </a:cubicBezTo>
                  <a:cubicBezTo>
                    <a:pt x="0" y="4"/>
                    <a:pt x="0" y="10"/>
                    <a:pt x="4" y="10"/>
                  </a:cubicBezTo>
                  <a:cubicBezTo>
                    <a:pt x="13" y="11"/>
                    <a:pt x="20" y="15"/>
                    <a:pt x="27" y="18"/>
                  </a:cubicBezTo>
                  <a:cubicBezTo>
                    <a:pt x="35" y="20"/>
                    <a:pt x="44" y="22"/>
                    <a:pt x="52" y="22"/>
                  </a:cubicBezTo>
                  <a:cubicBezTo>
                    <a:pt x="54" y="22"/>
                    <a:pt x="55" y="19"/>
                    <a:pt x="54" y="18"/>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86">
              <a:extLst>
                <a:ext uri="{FF2B5EF4-FFF2-40B4-BE49-F238E27FC236}">
                  <a16:creationId xmlns:a16="http://schemas.microsoft.com/office/drawing/2014/main" id="{6871A457-433E-4B6D-88D6-BC4BBA3516C9}"/>
                </a:ext>
              </a:extLst>
            </p:cNvPr>
            <p:cNvSpPr>
              <a:spLocks/>
            </p:cNvSpPr>
            <p:nvPr/>
          </p:nvSpPr>
          <p:spPr bwMode="auto">
            <a:xfrm>
              <a:off x="1463676" y="1375777"/>
              <a:ext cx="39688" cy="41275"/>
            </a:xfrm>
            <a:custGeom>
              <a:avLst/>
              <a:gdLst>
                <a:gd name="T0" fmla="*/ 11 w 13"/>
                <a:gd name="T1" fmla="*/ 2 h 14"/>
                <a:gd name="T2" fmla="*/ 7 w 13"/>
                <a:gd name="T3" fmla="*/ 1 h 14"/>
                <a:gd name="T4" fmla="*/ 5 w 13"/>
                <a:gd name="T5" fmla="*/ 2 h 14"/>
                <a:gd name="T6" fmla="*/ 4 w 13"/>
                <a:gd name="T7" fmla="*/ 3 h 14"/>
                <a:gd name="T8" fmla="*/ 2 w 13"/>
                <a:gd name="T9" fmla="*/ 6 h 14"/>
                <a:gd name="T10" fmla="*/ 0 w 13"/>
                <a:gd name="T11" fmla="*/ 9 h 14"/>
                <a:gd name="T12" fmla="*/ 1 w 13"/>
                <a:gd name="T13" fmla="*/ 13 h 14"/>
                <a:gd name="T14" fmla="*/ 6 w 13"/>
                <a:gd name="T15" fmla="*/ 13 h 14"/>
                <a:gd name="T16" fmla="*/ 8 w 13"/>
                <a:gd name="T17" fmla="*/ 11 h 14"/>
                <a:gd name="T18" fmla="*/ 11 w 13"/>
                <a:gd name="T19" fmla="*/ 8 h 14"/>
                <a:gd name="T20" fmla="*/ 12 w 13"/>
                <a:gd name="T21" fmla="*/ 5 h 14"/>
                <a:gd name="T22" fmla="*/ 11 w 13"/>
                <a:gd name="T2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2"/>
                  </a:moveTo>
                  <a:cubicBezTo>
                    <a:pt x="10" y="1"/>
                    <a:pt x="8" y="0"/>
                    <a:pt x="7" y="1"/>
                  </a:cubicBezTo>
                  <a:cubicBezTo>
                    <a:pt x="6" y="1"/>
                    <a:pt x="6" y="2"/>
                    <a:pt x="5" y="2"/>
                  </a:cubicBezTo>
                  <a:cubicBezTo>
                    <a:pt x="5" y="2"/>
                    <a:pt x="4" y="3"/>
                    <a:pt x="4" y="3"/>
                  </a:cubicBezTo>
                  <a:cubicBezTo>
                    <a:pt x="3" y="4"/>
                    <a:pt x="2" y="5"/>
                    <a:pt x="2" y="6"/>
                  </a:cubicBezTo>
                  <a:cubicBezTo>
                    <a:pt x="1" y="7"/>
                    <a:pt x="0" y="8"/>
                    <a:pt x="0" y="9"/>
                  </a:cubicBezTo>
                  <a:cubicBezTo>
                    <a:pt x="0" y="11"/>
                    <a:pt x="0" y="12"/>
                    <a:pt x="1" y="13"/>
                  </a:cubicBezTo>
                  <a:cubicBezTo>
                    <a:pt x="3" y="14"/>
                    <a:pt x="5" y="14"/>
                    <a:pt x="6" y="13"/>
                  </a:cubicBezTo>
                  <a:cubicBezTo>
                    <a:pt x="7" y="13"/>
                    <a:pt x="8" y="12"/>
                    <a:pt x="8" y="11"/>
                  </a:cubicBezTo>
                  <a:cubicBezTo>
                    <a:pt x="9" y="10"/>
                    <a:pt x="10" y="9"/>
                    <a:pt x="11" y="8"/>
                  </a:cubicBezTo>
                  <a:cubicBezTo>
                    <a:pt x="11" y="7"/>
                    <a:pt x="12" y="6"/>
                    <a:pt x="12" y="5"/>
                  </a:cubicBezTo>
                  <a:cubicBezTo>
                    <a:pt x="13" y="4"/>
                    <a:pt x="12" y="3"/>
                    <a:pt x="11" y="2"/>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87">
              <a:extLst>
                <a:ext uri="{FF2B5EF4-FFF2-40B4-BE49-F238E27FC236}">
                  <a16:creationId xmlns:a16="http://schemas.microsoft.com/office/drawing/2014/main" id="{B77F6DE0-B5F4-4CD7-BF93-B9935FD224C5}"/>
                </a:ext>
              </a:extLst>
            </p:cNvPr>
            <p:cNvSpPr>
              <a:spLocks/>
            </p:cNvSpPr>
            <p:nvPr/>
          </p:nvSpPr>
          <p:spPr bwMode="auto">
            <a:xfrm>
              <a:off x="1135063" y="1348790"/>
              <a:ext cx="514350" cy="469900"/>
            </a:xfrm>
            <a:custGeom>
              <a:avLst/>
              <a:gdLst>
                <a:gd name="T0" fmla="*/ 171 w 175"/>
                <a:gd name="T1" fmla="*/ 52 h 160"/>
                <a:gd name="T2" fmla="*/ 162 w 175"/>
                <a:gd name="T3" fmla="*/ 37 h 160"/>
                <a:gd name="T4" fmla="*/ 145 w 175"/>
                <a:gd name="T5" fmla="*/ 32 h 160"/>
                <a:gd name="T6" fmla="*/ 120 w 175"/>
                <a:gd name="T7" fmla="*/ 34 h 160"/>
                <a:gd name="T8" fmla="*/ 92 w 175"/>
                <a:gd name="T9" fmla="*/ 37 h 160"/>
                <a:gd name="T10" fmla="*/ 44 w 175"/>
                <a:gd name="T11" fmla="*/ 43 h 160"/>
                <a:gd name="T12" fmla="*/ 8 w 175"/>
                <a:gd name="T13" fmla="*/ 3 h 160"/>
                <a:gd name="T14" fmla="*/ 3 w 175"/>
                <a:gd name="T15" fmla="*/ 7 h 160"/>
                <a:gd name="T16" fmla="*/ 3 w 175"/>
                <a:gd name="T17" fmla="*/ 8 h 160"/>
                <a:gd name="T18" fmla="*/ 3 w 175"/>
                <a:gd name="T19" fmla="*/ 8 h 160"/>
                <a:gd name="T20" fmla="*/ 3 w 175"/>
                <a:gd name="T21" fmla="*/ 8 h 160"/>
                <a:gd name="T22" fmla="*/ 28 w 175"/>
                <a:gd name="T23" fmla="*/ 38 h 160"/>
                <a:gd name="T24" fmla="*/ 39 w 175"/>
                <a:gd name="T25" fmla="*/ 53 h 160"/>
                <a:gd name="T26" fmla="*/ 41 w 175"/>
                <a:gd name="T27" fmla="*/ 56 h 160"/>
                <a:gd name="T28" fmla="*/ 45 w 175"/>
                <a:gd name="T29" fmla="*/ 68 h 160"/>
                <a:gd name="T30" fmla="*/ 43 w 175"/>
                <a:gd name="T31" fmla="*/ 78 h 160"/>
                <a:gd name="T32" fmla="*/ 42 w 175"/>
                <a:gd name="T33" fmla="*/ 80 h 160"/>
                <a:gd name="T34" fmla="*/ 40 w 175"/>
                <a:gd name="T35" fmla="*/ 78 h 160"/>
                <a:gd name="T36" fmla="*/ 33 w 175"/>
                <a:gd name="T37" fmla="*/ 72 h 160"/>
                <a:gd name="T38" fmla="*/ 32 w 175"/>
                <a:gd name="T39" fmla="*/ 70 h 160"/>
                <a:gd name="T40" fmla="*/ 30 w 175"/>
                <a:gd name="T41" fmla="*/ 68 h 160"/>
                <a:gd name="T42" fmla="*/ 19 w 175"/>
                <a:gd name="T43" fmla="*/ 47 h 160"/>
                <a:gd name="T44" fmla="*/ 14 w 175"/>
                <a:gd name="T45" fmla="*/ 37 h 160"/>
                <a:gd name="T46" fmla="*/ 8 w 175"/>
                <a:gd name="T47" fmla="*/ 27 h 160"/>
                <a:gd name="T48" fmla="*/ 4 w 175"/>
                <a:gd name="T49" fmla="*/ 29 h 160"/>
                <a:gd name="T50" fmla="*/ 9 w 175"/>
                <a:gd name="T51" fmla="*/ 40 h 160"/>
                <a:gd name="T52" fmla="*/ 14 w 175"/>
                <a:gd name="T53" fmla="*/ 50 h 160"/>
                <a:gd name="T54" fmla="*/ 25 w 175"/>
                <a:gd name="T55" fmla="*/ 72 h 160"/>
                <a:gd name="T56" fmla="*/ 43 w 175"/>
                <a:gd name="T57" fmla="*/ 104 h 160"/>
                <a:gd name="T58" fmla="*/ 55 w 175"/>
                <a:gd name="T59" fmla="*/ 121 h 160"/>
                <a:gd name="T60" fmla="*/ 125 w 175"/>
                <a:gd name="T61" fmla="*/ 156 h 160"/>
                <a:gd name="T62" fmla="*/ 143 w 175"/>
                <a:gd name="T63" fmla="*/ 148 h 160"/>
                <a:gd name="T64" fmla="*/ 153 w 175"/>
                <a:gd name="T65" fmla="*/ 132 h 160"/>
                <a:gd name="T66" fmla="*/ 166 w 175"/>
                <a:gd name="T67" fmla="*/ 92 h 160"/>
                <a:gd name="T68" fmla="*/ 174 w 175"/>
                <a:gd name="T69" fmla="*/ 73 h 160"/>
                <a:gd name="T70" fmla="*/ 171 w 175"/>
                <a:gd name="T71" fmla="*/ 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60">
                  <a:moveTo>
                    <a:pt x="171" y="52"/>
                  </a:moveTo>
                  <a:cubicBezTo>
                    <a:pt x="169" y="46"/>
                    <a:pt x="167" y="41"/>
                    <a:pt x="162" y="37"/>
                  </a:cubicBezTo>
                  <a:cubicBezTo>
                    <a:pt x="157" y="34"/>
                    <a:pt x="151" y="32"/>
                    <a:pt x="145" y="32"/>
                  </a:cubicBezTo>
                  <a:cubicBezTo>
                    <a:pt x="137" y="32"/>
                    <a:pt x="128" y="33"/>
                    <a:pt x="120" y="34"/>
                  </a:cubicBezTo>
                  <a:cubicBezTo>
                    <a:pt x="111" y="35"/>
                    <a:pt x="102" y="36"/>
                    <a:pt x="92" y="37"/>
                  </a:cubicBezTo>
                  <a:cubicBezTo>
                    <a:pt x="76" y="39"/>
                    <a:pt x="61" y="44"/>
                    <a:pt x="44" y="43"/>
                  </a:cubicBezTo>
                  <a:cubicBezTo>
                    <a:pt x="32" y="30"/>
                    <a:pt x="19" y="17"/>
                    <a:pt x="8" y="3"/>
                  </a:cubicBezTo>
                  <a:cubicBezTo>
                    <a:pt x="5" y="0"/>
                    <a:pt x="0" y="4"/>
                    <a:pt x="3" y="7"/>
                  </a:cubicBezTo>
                  <a:cubicBezTo>
                    <a:pt x="3" y="7"/>
                    <a:pt x="3" y="8"/>
                    <a:pt x="3" y="8"/>
                  </a:cubicBezTo>
                  <a:cubicBezTo>
                    <a:pt x="3" y="8"/>
                    <a:pt x="3" y="8"/>
                    <a:pt x="3" y="8"/>
                  </a:cubicBezTo>
                  <a:cubicBezTo>
                    <a:pt x="3" y="8"/>
                    <a:pt x="3" y="8"/>
                    <a:pt x="3" y="8"/>
                  </a:cubicBezTo>
                  <a:cubicBezTo>
                    <a:pt x="11" y="18"/>
                    <a:pt x="19" y="28"/>
                    <a:pt x="28" y="38"/>
                  </a:cubicBezTo>
                  <a:cubicBezTo>
                    <a:pt x="32" y="43"/>
                    <a:pt x="36" y="48"/>
                    <a:pt x="39" y="53"/>
                  </a:cubicBezTo>
                  <a:cubicBezTo>
                    <a:pt x="40" y="54"/>
                    <a:pt x="41" y="55"/>
                    <a:pt x="41" y="56"/>
                  </a:cubicBezTo>
                  <a:cubicBezTo>
                    <a:pt x="43" y="60"/>
                    <a:pt x="44" y="64"/>
                    <a:pt x="45" y="68"/>
                  </a:cubicBezTo>
                  <a:cubicBezTo>
                    <a:pt x="46" y="72"/>
                    <a:pt x="45" y="75"/>
                    <a:pt x="43" y="78"/>
                  </a:cubicBezTo>
                  <a:cubicBezTo>
                    <a:pt x="43" y="79"/>
                    <a:pt x="42" y="79"/>
                    <a:pt x="42" y="80"/>
                  </a:cubicBezTo>
                  <a:cubicBezTo>
                    <a:pt x="41" y="79"/>
                    <a:pt x="40" y="79"/>
                    <a:pt x="40" y="78"/>
                  </a:cubicBezTo>
                  <a:cubicBezTo>
                    <a:pt x="37" y="76"/>
                    <a:pt x="35" y="74"/>
                    <a:pt x="33" y="72"/>
                  </a:cubicBezTo>
                  <a:cubicBezTo>
                    <a:pt x="33" y="71"/>
                    <a:pt x="32" y="71"/>
                    <a:pt x="32" y="70"/>
                  </a:cubicBezTo>
                  <a:cubicBezTo>
                    <a:pt x="31" y="69"/>
                    <a:pt x="31" y="68"/>
                    <a:pt x="30" y="68"/>
                  </a:cubicBezTo>
                  <a:cubicBezTo>
                    <a:pt x="26" y="61"/>
                    <a:pt x="23" y="54"/>
                    <a:pt x="19" y="47"/>
                  </a:cubicBezTo>
                  <a:cubicBezTo>
                    <a:pt x="17" y="44"/>
                    <a:pt x="15" y="40"/>
                    <a:pt x="14" y="37"/>
                  </a:cubicBezTo>
                  <a:cubicBezTo>
                    <a:pt x="12" y="33"/>
                    <a:pt x="10" y="30"/>
                    <a:pt x="8" y="27"/>
                  </a:cubicBezTo>
                  <a:cubicBezTo>
                    <a:pt x="6" y="25"/>
                    <a:pt x="4" y="27"/>
                    <a:pt x="4" y="29"/>
                  </a:cubicBezTo>
                  <a:cubicBezTo>
                    <a:pt x="5" y="33"/>
                    <a:pt x="7" y="36"/>
                    <a:pt x="9" y="40"/>
                  </a:cubicBezTo>
                  <a:cubicBezTo>
                    <a:pt x="10" y="43"/>
                    <a:pt x="12" y="47"/>
                    <a:pt x="14" y="50"/>
                  </a:cubicBezTo>
                  <a:cubicBezTo>
                    <a:pt x="18" y="57"/>
                    <a:pt x="21" y="65"/>
                    <a:pt x="25" y="72"/>
                  </a:cubicBezTo>
                  <a:cubicBezTo>
                    <a:pt x="29" y="78"/>
                    <a:pt x="40" y="100"/>
                    <a:pt x="43" y="104"/>
                  </a:cubicBezTo>
                  <a:cubicBezTo>
                    <a:pt x="46" y="110"/>
                    <a:pt x="50" y="116"/>
                    <a:pt x="55" y="121"/>
                  </a:cubicBezTo>
                  <a:cubicBezTo>
                    <a:pt x="71" y="143"/>
                    <a:pt x="97" y="160"/>
                    <a:pt x="125" y="156"/>
                  </a:cubicBezTo>
                  <a:cubicBezTo>
                    <a:pt x="131" y="155"/>
                    <a:pt x="138" y="153"/>
                    <a:pt x="143" y="148"/>
                  </a:cubicBezTo>
                  <a:cubicBezTo>
                    <a:pt x="148" y="144"/>
                    <a:pt x="151" y="138"/>
                    <a:pt x="153" y="132"/>
                  </a:cubicBezTo>
                  <a:cubicBezTo>
                    <a:pt x="157" y="118"/>
                    <a:pt x="159" y="104"/>
                    <a:pt x="166" y="92"/>
                  </a:cubicBezTo>
                  <a:cubicBezTo>
                    <a:pt x="170" y="86"/>
                    <a:pt x="173" y="80"/>
                    <a:pt x="174" y="73"/>
                  </a:cubicBezTo>
                  <a:cubicBezTo>
                    <a:pt x="175" y="66"/>
                    <a:pt x="173" y="59"/>
                    <a:pt x="171" y="52"/>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 name="Freeform 88">
              <a:extLst>
                <a:ext uri="{FF2B5EF4-FFF2-40B4-BE49-F238E27FC236}">
                  <a16:creationId xmlns:a16="http://schemas.microsoft.com/office/drawing/2014/main" id="{7A0D5B92-1D23-4C8F-AC24-A2EEEC05D6D4}"/>
                </a:ext>
              </a:extLst>
            </p:cNvPr>
            <p:cNvSpPr>
              <a:spLocks/>
            </p:cNvSpPr>
            <p:nvPr/>
          </p:nvSpPr>
          <p:spPr bwMode="auto">
            <a:xfrm>
              <a:off x="1370013" y="1528177"/>
              <a:ext cx="273050" cy="65088"/>
            </a:xfrm>
            <a:custGeom>
              <a:avLst/>
              <a:gdLst>
                <a:gd name="T0" fmla="*/ 93 w 93"/>
                <a:gd name="T1" fmla="*/ 16 h 22"/>
                <a:gd name="T2" fmla="*/ 72 w 93"/>
                <a:gd name="T3" fmla="*/ 20 h 22"/>
                <a:gd name="T4" fmla="*/ 51 w 93"/>
                <a:gd name="T5" fmla="*/ 11 h 22"/>
                <a:gd name="T6" fmla="*/ 0 w 93"/>
                <a:gd name="T7" fmla="*/ 1 h 22"/>
              </a:gdLst>
              <a:ahLst/>
              <a:cxnLst>
                <a:cxn ang="0">
                  <a:pos x="T0" y="T1"/>
                </a:cxn>
                <a:cxn ang="0">
                  <a:pos x="T2" y="T3"/>
                </a:cxn>
                <a:cxn ang="0">
                  <a:pos x="T4" y="T5"/>
                </a:cxn>
                <a:cxn ang="0">
                  <a:pos x="T6" y="T7"/>
                </a:cxn>
              </a:cxnLst>
              <a:rect l="0" t="0" r="r" b="b"/>
              <a:pathLst>
                <a:path w="93" h="22">
                  <a:moveTo>
                    <a:pt x="93" y="16"/>
                  </a:moveTo>
                  <a:cubicBezTo>
                    <a:pt x="87" y="21"/>
                    <a:pt x="79" y="22"/>
                    <a:pt x="72" y="20"/>
                  </a:cubicBezTo>
                  <a:cubicBezTo>
                    <a:pt x="64" y="18"/>
                    <a:pt x="58" y="14"/>
                    <a:pt x="51" y="11"/>
                  </a:cubicBezTo>
                  <a:cubicBezTo>
                    <a:pt x="35" y="3"/>
                    <a:pt x="17" y="0"/>
                    <a:pt x="0" y="1"/>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5" name="Freeform 89">
              <a:extLst>
                <a:ext uri="{FF2B5EF4-FFF2-40B4-BE49-F238E27FC236}">
                  <a16:creationId xmlns:a16="http://schemas.microsoft.com/office/drawing/2014/main" id="{E149AF87-A462-4646-8DBF-F1792A02C298}"/>
                </a:ext>
              </a:extLst>
            </p:cNvPr>
            <p:cNvSpPr>
              <a:spLocks/>
            </p:cNvSpPr>
            <p:nvPr/>
          </p:nvSpPr>
          <p:spPr bwMode="auto">
            <a:xfrm>
              <a:off x="1376363" y="1604377"/>
              <a:ext cx="231775" cy="73025"/>
            </a:xfrm>
            <a:custGeom>
              <a:avLst/>
              <a:gdLst>
                <a:gd name="T0" fmla="*/ 79 w 79"/>
                <a:gd name="T1" fmla="*/ 17 h 25"/>
                <a:gd name="T2" fmla="*/ 57 w 79"/>
                <a:gd name="T3" fmla="*/ 24 h 25"/>
                <a:gd name="T4" fmla="*/ 38 w 79"/>
                <a:gd name="T5" fmla="*/ 14 h 25"/>
                <a:gd name="T6" fmla="*/ 0 w 79"/>
                <a:gd name="T7" fmla="*/ 0 h 25"/>
              </a:gdLst>
              <a:ahLst/>
              <a:cxnLst>
                <a:cxn ang="0">
                  <a:pos x="T0" y="T1"/>
                </a:cxn>
                <a:cxn ang="0">
                  <a:pos x="T2" y="T3"/>
                </a:cxn>
                <a:cxn ang="0">
                  <a:pos x="T4" y="T5"/>
                </a:cxn>
                <a:cxn ang="0">
                  <a:pos x="T6" y="T7"/>
                </a:cxn>
              </a:cxnLst>
              <a:rect l="0" t="0" r="r" b="b"/>
              <a:pathLst>
                <a:path w="79" h="25">
                  <a:moveTo>
                    <a:pt x="79" y="17"/>
                  </a:moveTo>
                  <a:cubicBezTo>
                    <a:pt x="74" y="23"/>
                    <a:pt x="64" y="25"/>
                    <a:pt x="57" y="24"/>
                  </a:cubicBezTo>
                  <a:cubicBezTo>
                    <a:pt x="50" y="22"/>
                    <a:pt x="44" y="18"/>
                    <a:pt x="38" y="14"/>
                  </a:cubicBezTo>
                  <a:cubicBezTo>
                    <a:pt x="26" y="8"/>
                    <a:pt x="14" y="3"/>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6" name="Freeform 90">
              <a:extLst>
                <a:ext uri="{FF2B5EF4-FFF2-40B4-BE49-F238E27FC236}">
                  <a16:creationId xmlns:a16="http://schemas.microsoft.com/office/drawing/2014/main" id="{42AAC0B6-E5FE-410E-A117-278A27A2762A}"/>
                </a:ext>
              </a:extLst>
            </p:cNvPr>
            <p:cNvSpPr>
              <a:spLocks/>
            </p:cNvSpPr>
            <p:nvPr/>
          </p:nvSpPr>
          <p:spPr bwMode="auto">
            <a:xfrm>
              <a:off x="1420813" y="1713915"/>
              <a:ext cx="161925" cy="39688"/>
            </a:xfrm>
            <a:custGeom>
              <a:avLst/>
              <a:gdLst>
                <a:gd name="T0" fmla="*/ 55 w 55"/>
                <a:gd name="T1" fmla="*/ 10 h 14"/>
                <a:gd name="T2" fmla="*/ 27 w 55"/>
                <a:gd name="T3" fmla="*/ 12 h 14"/>
                <a:gd name="T4" fmla="*/ 0 w 55"/>
                <a:gd name="T5" fmla="*/ 0 h 14"/>
              </a:gdLst>
              <a:ahLst/>
              <a:cxnLst>
                <a:cxn ang="0">
                  <a:pos x="T0" y="T1"/>
                </a:cxn>
                <a:cxn ang="0">
                  <a:pos x="T2" y="T3"/>
                </a:cxn>
                <a:cxn ang="0">
                  <a:pos x="T4" y="T5"/>
                </a:cxn>
              </a:cxnLst>
              <a:rect l="0" t="0" r="r" b="b"/>
              <a:pathLst>
                <a:path w="55" h="14">
                  <a:moveTo>
                    <a:pt x="55" y="10"/>
                  </a:moveTo>
                  <a:cubicBezTo>
                    <a:pt x="46" y="14"/>
                    <a:pt x="36" y="14"/>
                    <a:pt x="27" y="12"/>
                  </a:cubicBezTo>
                  <a:cubicBezTo>
                    <a:pt x="17" y="9"/>
                    <a:pt x="9" y="5"/>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 name="Freeform 91">
              <a:extLst>
                <a:ext uri="{FF2B5EF4-FFF2-40B4-BE49-F238E27FC236}">
                  <a16:creationId xmlns:a16="http://schemas.microsoft.com/office/drawing/2014/main" id="{BA5D8CD1-7613-47C3-AB1A-E9F57440A8F5}"/>
                </a:ext>
              </a:extLst>
            </p:cNvPr>
            <p:cNvSpPr>
              <a:spLocks/>
            </p:cNvSpPr>
            <p:nvPr/>
          </p:nvSpPr>
          <p:spPr bwMode="auto">
            <a:xfrm>
              <a:off x="847726" y="764590"/>
              <a:ext cx="487363" cy="346075"/>
            </a:xfrm>
            <a:custGeom>
              <a:avLst/>
              <a:gdLst>
                <a:gd name="T0" fmla="*/ 144 w 166"/>
                <a:gd name="T1" fmla="*/ 18 h 118"/>
                <a:gd name="T2" fmla="*/ 126 w 166"/>
                <a:gd name="T3" fmla="*/ 4 h 118"/>
                <a:gd name="T4" fmla="*/ 103 w 166"/>
                <a:gd name="T5" fmla="*/ 5 h 118"/>
                <a:gd name="T6" fmla="*/ 80 w 166"/>
                <a:gd name="T7" fmla="*/ 9 h 118"/>
                <a:gd name="T8" fmla="*/ 54 w 166"/>
                <a:gd name="T9" fmla="*/ 9 h 118"/>
                <a:gd name="T10" fmla="*/ 16 w 166"/>
                <a:gd name="T11" fmla="*/ 26 h 118"/>
                <a:gd name="T12" fmla="*/ 1 w 166"/>
                <a:gd name="T13" fmla="*/ 63 h 118"/>
                <a:gd name="T14" fmla="*/ 16 w 166"/>
                <a:gd name="T15" fmla="*/ 101 h 118"/>
                <a:gd name="T16" fmla="*/ 54 w 166"/>
                <a:gd name="T17" fmla="*/ 117 h 118"/>
                <a:gd name="T18" fmla="*/ 95 w 166"/>
                <a:gd name="T19" fmla="*/ 105 h 118"/>
                <a:gd name="T20" fmla="*/ 117 w 166"/>
                <a:gd name="T21" fmla="*/ 95 h 118"/>
                <a:gd name="T22" fmla="*/ 142 w 166"/>
                <a:gd name="T23" fmla="*/ 92 h 118"/>
                <a:gd name="T24" fmla="*/ 160 w 166"/>
                <a:gd name="T25" fmla="*/ 79 h 118"/>
                <a:gd name="T26" fmla="*/ 164 w 166"/>
                <a:gd name="T27" fmla="*/ 58 h 118"/>
                <a:gd name="T28" fmla="*/ 144 w 166"/>
                <a:gd name="T29" fmla="*/ 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18">
                  <a:moveTo>
                    <a:pt x="144" y="18"/>
                  </a:moveTo>
                  <a:cubicBezTo>
                    <a:pt x="139" y="13"/>
                    <a:pt x="133" y="7"/>
                    <a:pt x="126" y="4"/>
                  </a:cubicBezTo>
                  <a:cubicBezTo>
                    <a:pt x="118" y="0"/>
                    <a:pt x="111" y="2"/>
                    <a:pt x="103" y="5"/>
                  </a:cubicBezTo>
                  <a:cubicBezTo>
                    <a:pt x="96" y="7"/>
                    <a:pt x="88" y="9"/>
                    <a:pt x="80" y="9"/>
                  </a:cubicBezTo>
                  <a:cubicBezTo>
                    <a:pt x="71" y="9"/>
                    <a:pt x="62" y="9"/>
                    <a:pt x="54" y="9"/>
                  </a:cubicBezTo>
                  <a:cubicBezTo>
                    <a:pt x="40" y="10"/>
                    <a:pt x="26" y="15"/>
                    <a:pt x="16" y="26"/>
                  </a:cubicBezTo>
                  <a:cubicBezTo>
                    <a:pt x="6" y="36"/>
                    <a:pt x="1" y="49"/>
                    <a:pt x="1" y="63"/>
                  </a:cubicBezTo>
                  <a:cubicBezTo>
                    <a:pt x="0" y="77"/>
                    <a:pt x="6" y="91"/>
                    <a:pt x="16" y="101"/>
                  </a:cubicBezTo>
                  <a:cubicBezTo>
                    <a:pt x="26" y="111"/>
                    <a:pt x="40" y="117"/>
                    <a:pt x="54" y="117"/>
                  </a:cubicBezTo>
                  <a:cubicBezTo>
                    <a:pt x="69" y="118"/>
                    <a:pt x="82" y="111"/>
                    <a:pt x="95" y="105"/>
                  </a:cubicBezTo>
                  <a:cubicBezTo>
                    <a:pt x="102" y="101"/>
                    <a:pt x="109" y="98"/>
                    <a:pt x="117" y="95"/>
                  </a:cubicBezTo>
                  <a:cubicBezTo>
                    <a:pt x="125" y="93"/>
                    <a:pt x="134" y="94"/>
                    <a:pt x="142" y="92"/>
                  </a:cubicBezTo>
                  <a:cubicBezTo>
                    <a:pt x="150" y="91"/>
                    <a:pt x="157" y="86"/>
                    <a:pt x="160" y="79"/>
                  </a:cubicBezTo>
                  <a:cubicBezTo>
                    <a:pt x="164" y="73"/>
                    <a:pt x="165" y="66"/>
                    <a:pt x="164" y="58"/>
                  </a:cubicBezTo>
                  <a:cubicBezTo>
                    <a:pt x="166" y="42"/>
                    <a:pt x="155" y="29"/>
                    <a:pt x="144" y="18"/>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Freeform 92">
              <a:extLst>
                <a:ext uri="{FF2B5EF4-FFF2-40B4-BE49-F238E27FC236}">
                  <a16:creationId xmlns:a16="http://schemas.microsoft.com/office/drawing/2014/main" id="{B723F954-F60A-4EC6-AED2-0F2BBE66BE59}"/>
                </a:ext>
              </a:extLst>
            </p:cNvPr>
            <p:cNvSpPr>
              <a:spLocks/>
            </p:cNvSpPr>
            <p:nvPr/>
          </p:nvSpPr>
          <p:spPr bwMode="auto">
            <a:xfrm>
              <a:off x="968376" y="890002"/>
              <a:ext cx="712788" cy="661988"/>
            </a:xfrm>
            <a:custGeom>
              <a:avLst/>
              <a:gdLst>
                <a:gd name="T0" fmla="*/ 239 w 243"/>
                <a:gd name="T1" fmla="*/ 69 h 225"/>
                <a:gd name="T2" fmla="*/ 191 w 243"/>
                <a:gd name="T3" fmla="*/ 41 h 225"/>
                <a:gd name="T4" fmla="*/ 163 w 243"/>
                <a:gd name="T5" fmla="*/ 21 h 225"/>
                <a:gd name="T6" fmla="*/ 133 w 243"/>
                <a:gd name="T7" fmla="*/ 4 h 225"/>
                <a:gd name="T8" fmla="*/ 95 w 243"/>
                <a:gd name="T9" fmla="*/ 3 h 225"/>
                <a:gd name="T10" fmla="*/ 61 w 243"/>
                <a:gd name="T11" fmla="*/ 17 h 225"/>
                <a:gd name="T12" fmla="*/ 43 w 243"/>
                <a:gd name="T13" fmla="*/ 48 h 225"/>
                <a:gd name="T14" fmla="*/ 37 w 243"/>
                <a:gd name="T15" fmla="*/ 66 h 225"/>
                <a:gd name="T16" fmla="*/ 28 w 243"/>
                <a:gd name="T17" fmla="*/ 83 h 225"/>
                <a:gd name="T18" fmla="*/ 13 w 243"/>
                <a:gd name="T19" fmla="*/ 155 h 225"/>
                <a:gd name="T20" fmla="*/ 23 w 243"/>
                <a:gd name="T21" fmla="*/ 174 h 225"/>
                <a:gd name="T22" fmla="*/ 22 w 243"/>
                <a:gd name="T23" fmla="*/ 184 h 225"/>
                <a:gd name="T24" fmla="*/ 13 w 243"/>
                <a:gd name="T25" fmla="*/ 199 h 225"/>
                <a:gd name="T26" fmla="*/ 16 w 243"/>
                <a:gd name="T27" fmla="*/ 215 h 225"/>
                <a:gd name="T28" fmla="*/ 33 w 243"/>
                <a:gd name="T29" fmla="*/ 219 h 225"/>
                <a:gd name="T30" fmla="*/ 44 w 243"/>
                <a:gd name="T31" fmla="*/ 218 h 225"/>
                <a:gd name="T32" fmla="*/ 55 w 243"/>
                <a:gd name="T33" fmla="*/ 220 h 225"/>
                <a:gd name="T34" fmla="*/ 74 w 243"/>
                <a:gd name="T35" fmla="*/ 224 h 225"/>
                <a:gd name="T36" fmla="*/ 87 w 243"/>
                <a:gd name="T37" fmla="*/ 214 h 225"/>
                <a:gd name="T38" fmla="*/ 93 w 243"/>
                <a:gd name="T39" fmla="*/ 207 h 225"/>
                <a:gd name="T40" fmla="*/ 101 w 243"/>
                <a:gd name="T41" fmla="*/ 200 h 225"/>
                <a:gd name="T42" fmla="*/ 117 w 243"/>
                <a:gd name="T43" fmla="*/ 188 h 225"/>
                <a:gd name="T44" fmla="*/ 131 w 243"/>
                <a:gd name="T45" fmla="*/ 161 h 225"/>
                <a:gd name="T46" fmla="*/ 155 w 243"/>
                <a:gd name="T47" fmla="*/ 153 h 225"/>
                <a:gd name="T48" fmla="*/ 185 w 243"/>
                <a:gd name="T49" fmla="*/ 140 h 225"/>
                <a:gd name="T50" fmla="*/ 210 w 243"/>
                <a:gd name="T51" fmla="*/ 118 h 225"/>
                <a:gd name="T52" fmla="*/ 234 w 243"/>
                <a:gd name="T53" fmla="*/ 95 h 225"/>
                <a:gd name="T54" fmla="*/ 239 w 243"/>
                <a:gd name="T55" fmla="*/ 6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 h="225">
                  <a:moveTo>
                    <a:pt x="239" y="69"/>
                  </a:moveTo>
                  <a:cubicBezTo>
                    <a:pt x="232" y="49"/>
                    <a:pt x="209" y="48"/>
                    <a:pt x="191" y="41"/>
                  </a:cubicBezTo>
                  <a:cubicBezTo>
                    <a:pt x="180" y="37"/>
                    <a:pt x="172" y="28"/>
                    <a:pt x="163" y="21"/>
                  </a:cubicBezTo>
                  <a:cubicBezTo>
                    <a:pt x="154" y="15"/>
                    <a:pt x="144" y="8"/>
                    <a:pt x="133" y="4"/>
                  </a:cubicBezTo>
                  <a:cubicBezTo>
                    <a:pt x="121" y="0"/>
                    <a:pt x="108" y="0"/>
                    <a:pt x="95" y="3"/>
                  </a:cubicBezTo>
                  <a:cubicBezTo>
                    <a:pt x="83" y="5"/>
                    <a:pt x="71" y="10"/>
                    <a:pt x="61" y="17"/>
                  </a:cubicBezTo>
                  <a:cubicBezTo>
                    <a:pt x="51" y="25"/>
                    <a:pt x="46" y="36"/>
                    <a:pt x="43" y="48"/>
                  </a:cubicBezTo>
                  <a:cubicBezTo>
                    <a:pt x="41" y="54"/>
                    <a:pt x="39" y="60"/>
                    <a:pt x="37" y="66"/>
                  </a:cubicBezTo>
                  <a:cubicBezTo>
                    <a:pt x="34" y="72"/>
                    <a:pt x="31" y="77"/>
                    <a:pt x="28" y="83"/>
                  </a:cubicBezTo>
                  <a:cubicBezTo>
                    <a:pt x="16" y="104"/>
                    <a:pt x="0" y="130"/>
                    <a:pt x="13" y="155"/>
                  </a:cubicBezTo>
                  <a:cubicBezTo>
                    <a:pt x="17" y="161"/>
                    <a:pt x="22" y="167"/>
                    <a:pt x="23" y="174"/>
                  </a:cubicBezTo>
                  <a:cubicBezTo>
                    <a:pt x="24" y="177"/>
                    <a:pt x="24" y="180"/>
                    <a:pt x="22" y="184"/>
                  </a:cubicBezTo>
                  <a:cubicBezTo>
                    <a:pt x="21" y="185"/>
                    <a:pt x="14" y="195"/>
                    <a:pt x="13" y="199"/>
                  </a:cubicBezTo>
                  <a:cubicBezTo>
                    <a:pt x="10" y="205"/>
                    <a:pt x="11" y="211"/>
                    <a:pt x="16" y="215"/>
                  </a:cubicBezTo>
                  <a:cubicBezTo>
                    <a:pt x="20" y="219"/>
                    <a:pt x="27" y="220"/>
                    <a:pt x="33" y="219"/>
                  </a:cubicBezTo>
                  <a:cubicBezTo>
                    <a:pt x="36" y="218"/>
                    <a:pt x="40" y="218"/>
                    <a:pt x="44" y="218"/>
                  </a:cubicBezTo>
                  <a:cubicBezTo>
                    <a:pt x="48" y="218"/>
                    <a:pt x="51" y="219"/>
                    <a:pt x="55" y="220"/>
                  </a:cubicBezTo>
                  <a:cubicBezTo>
                    <a:pt x="61" y="222"/>
                    <a:pt x="67" y="225"/>
                    <a:pt x="74" y="224"/>
                  </a:cubicBezTo>
                  <a:cubicBezTo>
                    <a:pt x="80" y="223"/>
                    <a:pt x="84" y="219"/>
                    <a:pt x="87" y="214"/>
                  </a:cubicBezTo>
                  <a:cubicBezTo>
                    <a:pt x="89" y="212"/>
                    <a:pt x="91" y="209"/>
                    <a:pt x="93" y="207"/>
                  </a:cubicBezTo>
                  <a:cubicBezTo>
                    <a:pt x="95" y="204"/>
                    <a:pt x="98" y="202"/>
                    <a:pt x="101" y="200"/>
                  </a:cubicBezTo>
                  <a:cubicBezTo>
                    <a:pt x="107" y="197"/>
                    <a:pt x="112" y="194"/>
                    <a:pt x="117" y="188"/>
                  </a:cubicBezTo>
                  <a:cubicBezTo>
                    <a:pt x="124" y="181"/>
                    <a:pt x="128" y="171"/>
                    <a:pt x="131" y="161"/>
                  </a:cubicBezTo>
                  <a:cubicBezTo>
                    <a:pt x="139" y="158"/>
                    <a:pt x="147" y="156"/>
                    <a:pt x="155" y="153"/>
                  </a:cubicBezTo>
                  <a:cubicBezTo>
                    <a:pt x="166" y="150"/>
                    <a:pt x="176" y="147"/>
                    <a:pt x="185" y="140"/>
                  </a:cubicBezTo>
                  <a:cubicBezTo>
                    <a:pt x="194" y="134"/>
                    <a:pt x="202" y="126"/>
                    <a:pt x="210" y="118"/>
                  </a:cubicBezTo>
                  <a:cubicBezTo>
                    <a:pt x="218" y="110"/>
                    <a:pt x="227" y="103"/>
                    <a:pt x="234" y="95"/>
                  </a:cubicBezTo>
                  <a:cubicBezTo>
                    <a:pt x="240" y="87"/>
                    <a:pt x="243" y="78"/>
                    <a:pt x="239" y="69"/>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93">
              <a:extLst>
                <a:ext uri="{FF2B5EF4-FFF2-40B4-BE49-F238E27FC236}">
                  <a16:creationId xmlns:a16="http://schemas.microsoft.com/office/drawing/2014/main" id="{7789945B-68DD-40B4-9228-23F01190EA42}"/>
                </a:ext>
              </a:extLst>
            </p:cNvPr>
            <p:cNvSpPr>
              <a:spLocks/>
            </p:cNvSpPr>
            <p:nvPr/>
          </p:nvSpPr>
          <p:spPr bwMode="auto">
            <a:xfrm>
              <a:off x="333376" y="3799890"/>
              <a:ext cx="1228725" cy="3036888"/>
            </a:xfrm>
            <a:custGeom>
              <a:avLst/>
              <a:gdLst>
                <a:gd name="T0" fmla="*/ 400 w 418"/>
                <a:gd name="T1" fmla="*/ 147 h 1034"/>
                <a:gd name="T2" fmla="*/ 383 w 418"/>
                <a:gd name="T3" fmla="*/ 70 h 1034"/>
                <a:gd name="T4" fmla="*/ 357 w 418"/>
                <a:gd name="T5" fmla="*/ 13 h 1034"/>
                <a:gd name="T6" fmla="*/ 291 w 418"/>
                <a:gd name="T7" fmla="*/ 3 h 1034"/>
                <a:gd name="T8" fmla="*/ 211 w 418"/>
                <a:gd name="T9" fmla="*/ 2 h 1034"/>
                <a:gd name="T10" fmla="*/ 171 w 418"/>
                <a:gd name="T11" fmla="*/ 1 h 1034"/>
                <a:gd name="T12" fmla="*/ 165 w 418"/>
                <a:gd name="T13" fmla="*/ 15 h 1034"/>
                <a:gd name="T14" fmla="*/ 118 w 418"/>
                <a:gd name="T15" fmla="*/ 201 h 1034"/>
                <a:gd name="T16" fmla="*/ 89 w 418"/>
                <a:gd name="T17" fmla="*/ 390 h 1034"/>
                <a:gd name="T18" fmla="*/ 32 w 418"/>
                <a:gd name="T19" fmla="*/ 784 h 1034"/>
                <a:gd name="T20" fmla="*/ 0 w 418"/>
                <a:gd name="T21" fmla="*/ 1007 h 1034"/>
                <a:gd name="T22" fmla="*/ 5 w 418"/>
                <a:gd name="T23" fmla="*/ 1013 h 1034"/>
                <a:gd name="T24" fmla="*/ 169 w 418"/>
                <a:gd name="T25" fmla="*/ 1024 h 1034"/>
                <a:gd name="T26" fmla="*/ 250 w 418"/>
                <a:gd name="T27" fmla="*/ 1029 h 1034"/>
                <a:gd name="T28" fmla="*/ 291 w 418"/>
                <a:gd name="T29" fmla="*/ 1032 h 1034"/>
                <a:gd name="T30" fmla="*/ 323 w 418"/>
                <a:gd name="T31" fmla="*/ 1029 h 1034"/>
                <a:gd name="T32" fmla="*/ 338 w 418"/>
                <a:gd name="T33" fmla="*/ 982 h 1034"/>
                <a:gd name="T34" fmla="*/ 336 w 418"/>
                <a:gd name="T35" fmla="*/ 907 h 1034"/>
                <a:gd name="T36" fmla="*/ 350 w 418"/>
                <a:gd name="T37" fmla="*/ 756 h 1034"/>
                <a:gd name="T38" fmla="*/ 404 w 418"/>
                <a:gd name="T39" fmla="*/ 455 h 1034"/>
                <a:gd name="T40" fmla="*/ 400 w 418"/>
                <a:gd name="T41" fmla="*/ 147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1034">
                  <a:moveTo>
                    <a:pt x="400" y="147"/>
                  </a:moveTo>
                  <a:cubicBezTo>
                    <a:pt x="395" y="121"/>
                    <a:pt x="390" y="96"/>
                    <a:pt x="383" y="70"/>
                  </a:cubicBezTo>
                  <a:cubicBezTo>
                    <a:pt x="378" y="51"/>
                    <a:pt x="374" y="26"/>
                    <a:pt x="357" y="13"/>
                  </a:cubicBezTo>
                  <a:cubicBezTo>
                    <a:pt x="339" y="0"/>
                    <a:pt x="313" y="3"/>
                    <a:pt x="291" y="3"/>
                  </a:cubicBezTo>
                  <a:cubicBezTo>
                    <a:pt x="265" y="2"/>
                    <a:pt x="238" y="2"/>
                    <a:pt x="211" y="2"/>
                  </a:cubicBezTo>
                  <a:cubicBezTo>
                    <a:pt x="198" y="2"/>
                    <a:pt x="184" y="2"/>
                    <a:pt x="171" y="1"/>
                  </a:cubicBezTo>
                  <a:cubicBezTo>
                    <a:pt x="165" y="1"/>
                    <a:pt x="168" y="8"/>
                    <a:pt x="165" y="15"/>
                  </a:cubicBezTo>
                  <a:cubicBezTo>
                    <a:pt x="141" y="74"/>
                    <a:pt x="130" y="138"/>
                    <a:pt x="118" y="201"/>
                  </a:cubicBezTo>
                  <a:cubicBezTo>
                    <a:pt x="107" y="264"/>
                    <a:pt x="98" y="327"/>
                    <a:pt x="89" y="390"/>
                  </a:cubicBezTo>
                  <a:cubicBezTo>
                    <a:pt x="70" y="521"/>
                    <a:pt x="51" y="653"/>
                    <a:pt x="32" y="784"/>
                  </a:cubicBezTo>
                  <a:cubicBezTo>
                    <a:pt x="22" y="858"/>
                    <a:pt x="11" y="933"/>
                    <a:pt x="0" y="1007"/>
                  </a:cubicBezTo>
                  <a:cubicBezTo>
                    <a:pt x="0" y="1010"/>
                    <a:pt x="2" y="1013"/>
                    <a:pt x="5" y="1013"/>
                  </a:cubicBezTo>
                  <a:cubicBezTo>
                    <a:pt x="60" y="1017"/>
                    <a:pt x="115" y="1020"/>
                    <a:pt x="169" y="1024"/>
                  </a:cubicBezTo>
                  <a:cubicBezTo>
                    <a:pt x="196" y="1026"/>
                    <a:pt x="223" y="1028"/>
                    <a:pt x="250" y="1029"/>
                  </a:cubicBezTo>
                  <a:cubicBezTo>
                    <a:pt x="291" y="1032"/>
                    <a:pt x="291" y="1032"/>
                    <a:pt x="291" y="1032"/>
                  </a:cubicBezTo>
                  <a:cubicBezTo>
                    <a:pt x="301" y="1033"/>
                    <a:pt x="313" y="1034"/>
                    <a:pt x="323" y="1029"/>
                  </a:cubicBezTo>
                  <a:cubicBezTo>
                    <a:pt x="339" y="1019"/>
                    <a:pt x="339" y="998"/>
                    <a:pt x="338" y="982"/>
                  </a:cubicBezTo>
                  <a:cubicBezTo>
                    <a:pt x="336" y="957"/>
                    <a:pt x="335" y="932"/>
                    <a:pt x="336" y="907"/>
                  </a:cubicBezTo>
                  <a:cubicBezTo>
                    <a:pt x="337" y="856"/>
                    <a:pt x="342" y="806"/>
                    <a:pt x="350" y="756"/>
                  </a:cubicBezTo>
                  <a:cubicBezTo>
                    <a:pt x="366" y="655"/>
                    <a:pt x="390" y="556"/>
                    <a:pt x="404" y="455"/>
                  </a:cubicBezTo>
                  <a:cubicBezTo>
                    <a:pt x="418" y="352"/>
                    <a:pt x="418" y="249"/>
                    <a:pt x="400" y="147"/>
                  </a:cubicBezTo>
                  <a:close/>
                </a:path>
              </a:pathLst>
            </a:custGeom>
            <a:solidFill>
              <a:srgbClr val="33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94">
              <a:extLst>
                <a:ext uri="{FF2B5EF4-FFF2-40B4-BE49-F238E27FC236}">
                  <a16:creationId xmlns:a16="http://schemas.microsoft.com/office/drawing/2014/main" id="{028B5C21-B749-424D-8251-55307BCD0EED}"/>
                </a:ext>
              </a:extLst>
            </p:cNvPr>
            <p:cNvSpPr>
              <a:spLocks/>
            </p:cNvSpPr>
            <p:nvPr/>
          </p:nvSpPr>
          <p:spPr bwMode="auto">
            <a:xfrm>
              <a:off x="682626" y="3634790"/>
              <a:ext cx="2189163" cy="3222625"/>
            </a:xfrm>
            <a:custGeom>
              <a:avLst/>
              <a:gdLst>
                <a:gd name="T0" fmla="*/ 735 w 745"/>
                <a:gd name="T1" fmla="*/ 1004 h 1097"/>
                <a:gd name="T2" fmla="*/ 718 w 745"/>
                <a:gd name="T3" fmla="*/ 969 h 1097"/>
                <a:gd name="T4" fmla="*/ 665 w 745"/>
                <a:gd name="T5" fmla="*/ 823 h 1097"/>
                <a:gd name="T6" fmla="*/ 572 w 745"/>
                <a:gd name="T7" fmla="*/ 524 h 1097"/>
                <a:gd name="T8" fmla="*/ 423 w 745"/>
                <a:gd name="T9" fmla="*/ 284 h 1097"/>
                <a:gd name="T10" fmla="*/ 285 w 745"/>
                <a:gd name="T11" fmla="*/ 39 h 1097"/>
                <a:gd name="T12" fmla="*/ 274 w 745"/>
                <a:gd name="T13" fmla="*/ 6 h 1097"/>
                <a:gd name="T14" fmla="*/ 243 w 745"/>
                <a:gd name="T15" fmla="*/ 2 h 1097"/>
                <a:gd name="T16" fmla="*/ 213 w 745"/>
                <a:gd name="T17" fmla="*/ 4 h 1097"/>
                <a:gd name="T18" fmla="*/ 154 w 745"/>
                <a:gd name="T19" fmla="*/ 14 h 1097"/>
                <a:gd name="T20" fmla="*/ 96 w 745"/>
                <a:gd name="T21" fmla="*/ 27 h 1097"/>
                <a:gd name="T22" fmla="*/ 66 w 745"/>
                <a:gd name="T23" fmla="*/ 35 h 1097"/>
                <a:gd name="T24" fmla="*/ 30 w 745"/>
                <a:gd name="T25" fmla="*/ 46 h 1097"/>
                <a:gd name="T26" fmla="*/ 15 w 745"/>
                <a:gd name="T27" fmla="*/ 260 h 1097"/>
                <a:gd name="T28" fmla="*/ 53 w 745"/>
                <a:gd name="T29" fmla="*/ 357 h 1097"/>
                <a:gd name="T30" fmla="*/ 107 w 745"/>
                <a:gd name="T31" fmla="*/ 446 h 1097"/>
                <a:gd name="T32" fmla="*/ 171 w 745"/>
                <a:gd name="T33" fmla="*/ 530 h 1097"/>
                <a:gd name="T34" fmla="*/ 239 w 745"/>
                <a:gd name="T35" fmla="*/ 607 h 1097"/>
                <a:gd name="T36" fmla="*/ 281 w 745"/>
                <a:gd name="T37" fmla="*/ 702 h 1097"/>
                <a:gd name="T38" fmla="*/ 315 w 745"/>
                <a:gd name="T39" fmla="*/ 813 h 1097"/>
                <a:gd name="T40" fmla="*/ 390 w 745"/>
                <a:gd name="T41" fmla="*/ 1051 h 1097"/>
                <a:gd name="T42" fmla="*/ 561 w 745"/>
                <a:gd name="T43" fmla="*/ 1093 h 1097"/>
                <a:gd name="T44" fmla="*/ 647 w 745"/>
                <a:gd name="T45" fmla="*/ 1095 h 1097"/>
                <a:gd name="T46" fmla="*/ 711 w 745"/>
                <a:gd name="T47" fmla="*/ 1081 h 1097"/>
                <a:gd name="T48" fmla="*/ 743 w 745"/>
                <a:gd name="T49" fmla="*/ 1040 h 1097"/>
                <a:gd name="T50" fmla="*/ 735 w 745"/>
                <a:gd name="T51" fmla="*/ 1004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5" h="1097">
                  <a:moveTo>
                    <a:pt x="735" y="1004"/>
                  </a:moveTo>
                  <a:cubicBezTo>
                    <a:pt x="730" y="992"/>
                    <a:pt x="723" y="981"/>
                    <a:pt x="718" y="969"/>
                  </a:cubicBezTo>
                  <a:cubicBezTo>
                    <a:pt x="696" y="922"/>
                    <a:pt x="679" y="873"/>
                    <a:pt x="665" y="823"/>
                  </a:cubicBezTo>
                  <a:cubicBezTo>
                    <a:pt x="636" y="723"/>
                    <a:pt x="615" y="619"/>
                    <a:pt x="572" y="524"/>
                  </a:cubicBezTo>
                  <a:cubicBezTo>
                    <a:pt x="533" y="438"/>
                    <a:pt x="477" y="361"/>
                    <a:pt x="423" y="284"/>
                  </a:cubicBezTo>
                  <a:cubicBezTo>
                    <a:pt x="369" y="207"/>
                    <a:pt x="316" y="128"/>
                    <a:pt x="285" y="39"/>
                  </a:cubicBezTo>
                  <a:cubicBezTo>
                    <a:pt x="282" y="29"/>
                    <a:pt x="276" y="13"/>
                    <a:pt x="274" y="6"/>
                  </a:cubicBezTo>
                  <a:cubicBezTo>
                    <a:pt x="273" y="0"/>
                    <a:pt x="251" y="2"/>
                    <a:pt x="243" y="2"/>
                  </a:cubicBezTo>
                  <a:cubicBezTo>
                    <a:pt x="233" y="2"/>
                    <a:pt x="223" y="3"/>
                    <a:pt x="213" y="4"/>
                  </a:cubicBezTo>
                  <a:cubicBezTo>
                    <a:pt x="193" y="6"/>
                    <a:pt x="174" y="9"/>
                    <a:pt x="154" y="14"/>
                  </a:cubicBezTo>
                  <a:cubicBezTo>
                    <a:pt x="135" y="18"/>
                    <a:pt x="115" y="23"/>
                    <a:pt x="96" y="27"/>
                  </a:cubicBezTo>
                  <a:cubicBezTo>
                    <a:pt x="86" y="30"/>
                    <a:pt x="76" y="32"/>
                    <a:pt x="66" y="35"/>
                  </a:cubicBezTo>
                  <a:cubicBezTo>
                    <a:pt x="57" y="37"/>
                    <a:pt x="32" y="40"/>
                    <a:pt x="30" y="46"/>
                  </a:cubicBezTo>
                  <a:cubicBezTo>
                    <a:pt x="14" y="117"/>
                    <a:pt x="0" y="188"/>
                    <a:pt x="15" y="260"/>
                  </a:cubicBezTo>
                  <a:cubicBezTo>
                    <a:pt x="23" y="294"/>
                    <a:pt x="37" y="326"/>
                    <a:pt x="53" y="357"/>
                  </a:cubicBezTo>
                  <a:cubicBezTo>
                    <a:pt x="69" y="387"/>
                    <a:pt x="88" y="417"/>
                    <a:pt x="107" y="446"/>
                  </a:cubicBezTo>
                  <a:cubicBezTo>
                    <a:pt x="127" y="475"/>
                    <a:pt x="148" y="503"/>
                    <a:pt x="171" y="530"/>
                  </a:cubicBezTo>
                  <a:cubicBezTo>
                    <a:pt x="193" y="556"/>
                    <a:pt x="218" y="580"/>
                    <a:pt x="239" y="607"/>
                  </a:cubicBezTo>
                  <a:cubicBezTo>
                    <a:pt x="260" y="636"/>
                    <a:pt x="271" y="669"/>
                    <a:pt x="281" y="702"/>
                  </a:cubicBezTo>
                  <a:cubicBezTo>
                    <a:pt x="293" y="739"/>
                    <a:pt x="304" y="776"/>
                    <a:pt x="315" y="813"/>
                  </a:cubicBezTo>
                  <a:cubicBezTo>
                    <a:pt x="338" y="886"/>
                    <a:pt x="388" y="1045"/>
                    <a:pt x="390" y="1051"/>
                  </a:cubicBezTo>
                  <a:cubicBezTo>
                    <a:pt x="393" y="1063"/>
                    <a:pt x="507" y="1088"/>
                    <a:pt x="561" y="1093"/>
                  </a:cubicBezTo>
                  <a:cubicBezTo>
                    <a:pt x="590" y="1096"/>
                    <a:pt x="619" y="1097"/>
                    <a:pt x="647" y="1095"/>
                  </a:cubicBezTo>
                  <a:cubicBezTo>
                    <a:pt x="669" y="1094"/>
                    <a:pt x="691" y="1091"/>
                    <a:pt x="711" y="1081"/>
                  </a:cubicBezTo>
                  <a:cubicBezTo>
                    <a:pt x="727" y="1073"/>
                    <a:pt x="741" y="1059"/>
                    <a:pt x="743" y="1040"/>
                  </a:cubicBezTo>
                  <a:cubicBezTo>
                    <a:pt x="745" y="1028"/>
                    <a:pt x="741" y="1016"/>
                    <a:pt x="735" y="1004"/>
                  </a:cubicBezTo>
                  <a:close/>
                </a:path>
              </a:pathLst>
            </a:custGeom>
            <a:solidFill>
              <a:srgbClr val="33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 name="Freeform 95">
              <a:extLst>
                <a:ext uri="{FF2B5EF4-FFF2-40B4-BE49-F238E27FC236}">
                  <a16:creationId xmlns:a16="http://schemas.microsoft.com/office/drawing/2014/main" id="{C692029F-EE7C-4CAD-B483-25F2499EE18C}"/>
                </a:ext>
              </a:extLst>
            </p:cNvPr>
            <p:cNvSpPr>
              <a:spLocks/>
            </p:cNvSpPr>
            <p:nvPr/>
          </p:nvSpPr>
          <p:spPr bwMode="auto">
            <a:xfrm>
              <a:off x="495301" y="1810752"/>
              <a:ext cx="1263650" cy="2322513"/>
            </a:xfrm>
            <a:custGeom>
              <a:avLst/>
              <a:gdLst>
                <a:gd name="T0" fmla="*/ 425 w 430"/>
                <a:gd name="T1" fmla="*/ 703 h 791"/>
                <a:gd name="T2" fmla="*/ 394 w 430"/>
                <a:gd name="T3" fmla="*/ 644 h 791"/>
                <a:gd name="T4" fmla="*/ 368 w 430"/>
                <a:gd name="T5" fmla="*/ 579 h 791"/>
                <a:gd name="T6" fmla="*/ 374 w 430"/>
                <a:gd name="T7" fmla="*/ 492 h 791"/>
                <a:gd name="T8" fmla="*/ 386 w 430"/>
                <a:gd name="T9" fmla="*/ 399 h 791"/>
                <a:gd name="T10" fmla="*/ 418 w 430"/>
                <a:gd name="T11" fmla="*/ 336 h 791"/>
                <a:gd name="T12" fmla="*/ 405 w 430"/>
                <a:gd name="T13" fmla="*/ 279 h 791"/>
                <a:gd name="T14" fmla="*/ 367 w 430"/>
                <a:gd name="T15" fmla="*/ 229 h 791"/>
                <a:gd name="T16" fmla="*/ 333 w 430"/>
                <a:gd name="T17" fmla="*/ 171 h 791"/>
                <a:gd name="T18" fmla="*/ 311 w 430"/>
                <a:gd name="T19" fmla="*/ 109 h 791"/>
                <a:gd name="T20" fmla="*/ 283 w 430"/>
                <a:gd name="T21" fmla="*/ 56 h 791"/>
                <a:gd name="T22" fmla="*/ 221 w 430"/>
                <a:gd name="T23" fmla="*/ 23 h 791"/>
                <a:gd name="T24" fmla="*/ 144 w 430"/>
                <a:gd name="T25" fmla="*/ 4 h 791"/>
                <a:gd name="T26" fmla="*/ 9 w 430"/>
                <a:gd name="T27" fmla="*/ 222 h 791"/>
                <a:gd name="T28" fmla="*/ 9 w 430"/>
                <a:gd name="T29" fmla="*/ 392 h 791"/>
                <a:gd name="T30" fmla="*/ 37 w 430"/>
                <a:gd name="T31" fmla="*/ 564 h 791"/>
                <a:gd name="T32" fmla="*/ 71 w 430"/>
                <a:gd name="T33" fmla="*/ 760 h 791"/>
                <a:gd name="T34" fmla="*/ 72 w 430"/>
                <a:gd name="T35" fmla="*/ 762 h 791"/>
                <a:gd name="T36" fmla="*/ 73 w 430"/>
                <a:gd name="T37" fmla="*/ 765 h 791"/>
                <a:gd name="T38" fmla="*/ 168 w 430"/>
                <a:gd name="T39" fmla="*/ 786 h 791"/>
                <a:gd name="T40" fmla="*/ 219 w 430"/>
                <a:gd name="T41" fmla="*/ 781 h 791"/>
                <a:gd name="T42" fmla="*/ 293 w 430"/>
                <a:gd name="T43" fmla="*/ 777 h 791"/>
                <a:gd name="T44" fmla="*/ 368 w 430"/>
                <a:gd name="T45" fmla="*/ 786 h 791"/>
                <a:gd name="T46" fmla="*/ 419 w 430"/>
                <a:gd name="T47" fmla="*/ 759 h 791"/>
                <a:gd name="T48" fmla="*/ 425 w 430"/>
                <a:gd name="T49" fmla="*/ 70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 h="791">
                  <a:moveTo>
                    <a:pt x="425" y="703"/>
                  </a:moveTo>
                  <a:cubicBezTo>
                    <a:pt x="419" y="681"/>
                    <a:pt x="406" y="663"/>
                    <a:pt x="394" y="644"/>
                  </a:cubicBezTo>
                  <a:cubicBezTo>
                    <a:pt x="381" y="624"/>
                    <a:pt x="370" y="604"/>
                    <a:pt x="368" y="579"/>
                  </a:cubicBezTo>
                  <a:cubicBezTo>
                    <a:pt x="366" y="550"/>
                    <a:pt x="371" y="521"/>
                    <a:pt x="374" y="492"/>
                  </a:cubicBezTo>
                  <a:cubicBezTo>
                    <a:pt x="378" y="462"/>
                    <a:pt x="377" y="420"/>
                    <a:pt x="386" y="399"/>
                  </a:cubicBezTo>
                  <a:cubicBezTo>
                    <a:pt x="397" y="374"/>
                    <a:pt x="415" y="355"/>
                    <a:pt x="418" y="336"/>
                  </a:cubicBezTo>
                  <a:cubicBezTo>
                    <a:pt x="420" y="316"/>
                    <a:pt x="415" y="297"/>
                    <a:pt x="405" y="279"/>
                  </a:cubicBezTo>
                  <a:cubicBezTo>
                    <a:pt x="394" y="261"/>
                    <a:pt x="379" y="246"/>
                    <a:pt x="367" y="229"/>
                  </a:cubicBezTo>
                  <a:cubicBezTo>
                    <a:pt x="354" y="211"/>
                    <a:pt x="342" y="192"/>
                    <a:pt x="333" y="171"/>
                  </a:cubicBezTo>
                  <a:cubicBezTo>
                    <a:pt x="324" y="151"/>
                    <a:pt x="317" y="130"/>
                    <a:pt x="311" y="109"/>
                  </a:cubicBezTo>
                  <a:cubicBezTo>
                    <a:pt x="305" y="90"/>
                    <a:pt x="298" y="70"/>
                    <a:pt x="283" y="56"/>
                  </a:cubicBezTo>
                  <a:cubicBezTo>
                    <a:pt x="266" y="40"/>
                    <a:pt x="242" y="32"/>
                    <a:pt x="221" y="23"/>
                  </a:cubicBezTo>
                  <a:cubicBezTo>
                    <a:pt x="199" y="13"/>
                    <a:pt x="158" y="0"/>
                    <a:pt x="144" y="4"/>
                  </a:cubicBezTo>
                  <a:cubicBezTo>
                    <a:pt x="86" y="21"/>
                    <a:pt x="23" y="136"/>
                    <a:pt x="9" y="222"/>
                  </a:cubicBezTo>
                  <a:cubicBezTo>
                    <a:pt x="0" y="278"/>
                    <a:pt x="2" y="335"/>
                    <a:pt x="9" y="392"/>
                  </a:cubicBezTo>
                  <a:cubicBezTo>
                    <a:pt x="16" y="449"/>
                    <a:pt x="27" y="506"/>
                    <a:pt x="37" y="564"/>
                  </a:cubicBezTo>
                  <a:cubicBezTo>
                    <a:pt x="48" y="629"/>
                    <a:pt x="59" y="694"/>
                    <a:pt x="71" y="760"/>
                  </a:cubicBezTo>
                  <a:cubicBezTo>
                    <a:pt x="71" y="761"/>
                    <a:pt x="71" y="761"/>
                    <a:pt x="72" y="762"/>
                  </a:cubicBezTo>
                  <a:cubicBezTo>
                    <a:pt x="72" y="763"/>
                    <a:pt x="72" y="764"/>
                    <a:pt x="73" y="765"/>
                  </a:cubicBezTo>
                  <a:cubicBezTo>
                    <a:pt x="97" y="791"/>
                    <a:pt x="136" y="789"/>
                    <a:pt x="168" y="786"/>
                  </a:cubicBezTo>
                  <a:cubicBezTo>
                    <a:pt x="185" y="785"/>
                    <a:pt x="202" y="783"/>
                    <a:pt x="219" y="781"/>
                  </a:cubicBezTo>
                  <a:cubicBezTo>
                    <a:pt x="243" y="778"/>
                    <a:pt x="268" y="775"/>
                    <a:pt x="293" y="777"/>
                  </a:cubicBezTo>
                  <a:cubicBezTo>
                    <a:pt x="318" y="779"/>
                    <a:pt x="343" y="788"/>
                    <a:pt x="368" y="786"/>
                  </a:cubicBezTo>
                  <a:cubicBezTo>
                    <a:pt x="388" y="784"/>
                    <a:pt x="408" y="776"/>
                    <a:pt x="419" y="759"/>
                  </a:cubicBezTo>
                  <a:cubicBezTo>
                    <a:pt x="430" y="742"/>
                    <a:pt x="429" y="721"/>
                    <a:pt x="425" y="703"/>
                  </a:cubicBezTo>
                  <a:close/>
                </a:path>
              </a:pathLst>
            </a:custGeom>
            <a:solidFill>
              <a:srgbClr val="3D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96">
              <a:extLst>
                <a:ext uri="{FF2B5EF4-FFF2-40B4-BE49-F238E27FC236}">
                  <a16:creationId xmlns:a16="http://schemas.microsoft.com/office/drawing/2014/main" id="{F4502105-D3FC-46DC-9893-E4D0C6B3130D}"/>
                </a:ext>
              </a:extLst>
            </p:cNvPr>
            <p:cNvSpPr>
              <a:spLocks/>
            </p:cNvSpPr>
            <p:nvPr/>
          </p:nvSpPr>
          <p:spPr bwMode="auto">
            <a:xfrm>
              <a:off x="657226" y="2201277"/>
              <a:ext cx="1095375" cy="1744663"/>
            </a:xfrm>
            <a:custGeom>
              <a:avLst/>
              <a:gdLst>
                <a:gd name="T0" fmla="*/ 255 w 373"/>
                <a:gd name="T1" fmla="*/ 149 h 594"/>
                <a:gd name="T2" fmla="*/ 188 w 373"/>
                <a:gd name="T3" fmla="*/ 99 h 594"/>
                <a:gd name="T4" fmla="*/ 130 w 373"/>
                <a:gd name="T5" fmla="*/ 44 h 594"/>
                <a:gd name="T6" fmla="*/ 71 w 373"/>
                <a:gd name="T7" fmla="*/ 5 h 594"/>
                <a:gd name="T8" fmla="*/ 13 w 373"/>
                <a:gd name="T9" fmla="*/ 22 h 594"/>
                <a:gd name="T10" fmla="*/ 4 w 373"/>
                <a:gd name="T11" fmla="*/ 44 h 594"/>
                <a:gd name="T12" fmla="*/ 49 w 373"/>
                <a:gd name="T13" fmla="*/ 192 h 594"/>
                <a:gd name="T14" fmla="*/ 74 w 373"/>
                <a:gd name="T15" fmla="*/ 222 h 594"/>
                <a:gd name="T16" fmla="*/ 97 w 373"/>
                <a:gd name="T17" fmla="*/ 252 h 594"/>
                <a:gd name="T18" fmla="*/ 115 w 373"/>
                <a:gd name="T19" fmla="*/ 324 h 594"/>
                <a:gd name="T20" fmla="*/ 141 w 373"/>
                <a:gd name="T21" fmla="*/ 352 h 594"/>
                <a:gd name="T22" fmla="*/ 159 w 373"/>
                <a:gd name="T23" fmla="*/ 379 h 594"/>
                <a:gd name="T24" fmla="*/ 184 w 373"/>
                <a:gd name="T25" fmla="*/ 441 h 594"/>
                <a:gd name="T26" fmla="*/ 202 w 373"/>
                <a:gd name="T27" fmla="*/ 468 h 594"/>
                <a:gd name="T28" fmla="*/ 232 w 373"/>
                <a:gd name="T29" fmla="*/ 494 h 594"/>
                <a:gd name="T30" fmla="*/ 254 w 373"/>
                <a:gd name="T31" fmla="*/ 526 h 594"/>
                <a:gd name="T32" fmla="*/ 281 w 373"/>
                <a:gd name="T33" fmla="*/ 553 h 594"/>
                <a:gd name="T34" fmla="*/ 316 w 373"/>
                <a:gd name="T35" fmla="*/ 574 h 594"/>
                <a:gd name="T36" fmla="*/ 355 w 373"/>
                <a:gd name="T37" fmla="*/ 591 h 594"/>
                <a:gd name="T38" fmla="*/ 373 w 373"/>
                <a:gd name="T39" fmla="*/ 594 h 594"/>
                <a:gd name="T40" fmla="*/ 370 w 373"/>
                <a:gd name="T41" fmla="*/ 570 h 594"/>
                <a:gd name="T42" fmla="*/ 339 w 373"/>
                <a:gd name="T43" fmla="*/ 511 h 594"/>
                <a:gd name="T44" fmla="*/ 313 w 373"/>
                <a:gd name="T45" fmla="*/ 446 h 594"/>
                <a:gd name="T46" fmla="*/ 319 w 373"/>
                <a:gd name="T47" fmla="*/ 359 h 594"/>
                <a:gd name="T48" fmla="*/ 331 w 373"/>
                <a:gd name="T49" fmla="*/ 266 h 594"/>
                <a:gd name="T50" fmla="*/ 358 w 373"/>
                <a:gd name="T51" fmla="*/ 217 h 594"/>
                <a:gd name="T52" fmla="*/ 325 w 373"/>
                <a:gd name="T53" fmla="*/ 195 h 594"/>
                <a:gd name="T54" fmla="*/ 255 w 373"/>
                <a:gd name="T55" fmla="*/ 149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594">
                  <a:moveTo>
                    <a:pt x="255" y="149"/>
                  </a:moveTo>
                  <a:cubicBezTo>
                    <a:pt x="232" y="133"/>
                    <a:pt x="210" y="117"/>
                    <a:pt x="188" y="99"/>
                  </a:cubicBezTo>
                  <a:cubicBezTo>
                    <a:pt x="168" y="82"/>
                    <a:pt x="149" y="63"/>
                    <a:pt x="130" y="44"/>
                  </a:cubicBezTo>
                  <a:cubicBezTo>
                    <a:pt x="113" y="28"/>
                    <a:pt x="94" y="12"/>
                    <a:pt x="71" y="5"/>
                  </a:cubicBezTo>
                  <a:cubicBezTo>
                    <a:pt x="51" y="0"/>
                    <a:pt x="23" y="2"/>
                    <a:pt x="13" y="22"/>
                  </a:cubicBezTo>
                  <a:cubicBezTo>
                    <a:pt x="10" y="27"/>
                    <a:pt x="5" y="41"/>
                    <a:pt x="4" y="44"/>
                  </a:cubicBezTo>
                  <a:cubicBezTo>
                    <a:pt x="0" y="80"/>
                    <a:pt x="24" y="155"/>
                    <a:pt x="49" y="192"/>
                  </a:cubicBezTo>
                  <a:cubicBezTo>
                    <a:pt x="57" y="203"/>
                    <a:pt x="65" y="213"/>
                    <a:pt x="74" y="222"/>
                  </a:cubicBezTo>
                  <a:cubicBezTo>
                    <a:pt x="82" y="232"/>
                    <a:pt x="91" y="241"/>
                    <a:pt x="97" y="252"/>
                  </a:cubicBezTo>
                  <a:cubicBezTo>
                    <a:pt x="109" y="274"/>
                    <a:pt x="103" y="301"/>
                    <a:pt x="115" y="324"/>
                  </a:cubicBezTo>
                  <a:cubicBezTo>
                    <a:pt x="121" y="336"/>
                    <a:pt x="131" y="343"/>
                    <a:pt x="141" y="352"/>
                  </a:cubicBezTo>
                  <a:cubicBezTo>
                    <a:pt x="148" y="360"/>
                    <a:pt x="154" y="369"/>
                    <a:pt x="159" y="379"/>
                  </a:cubicBezTo>
                  <a:cubicBezTo>
                    <a:pt x="169" y="399"/>
                    <a:pt x="174" y="421"/>
                    <a:pt x="184" y="441"/>
                  </a:cubicBezTo>
                  <a:cubicBezTo>
                    <a:pt x="189" y="451"/>
                    <a:pt x="195" y="460"/>
                    <a:pt x="202" y="468"/>
                  </a:cubicBezTo>
                  <a:cubicBezTo>
                    <a:pt x="211" y="478"/>
                    <a:pt x="223" y="484"/>
                    <a:pt x="232" y="494"/>
                  </a:cubicBezTo>
                  <a:cubicBezTo>
                    <a:pt x="241" y="504"/>
                    <a:pt x="246" y="515"/>
                    <a:pt x="254" y="526"/>
                  </a:cubicBezTo>
                  <a:cubicBezTo>
                    <a:pt x="261" y="537"/>
                    <a:pt x="270" y="546"/>
                    <a:pt x="281" y="553"/>
                  </a:cubicBezTo>
                  <a:cubicBezTo>
                    <a:pt x="292" y="561"/>
                    <a:pt x="304" y="568"/>
                    <a:pt x="316" y="574"/>
                  </a:cubicBezTo>
                  <a:cubicBezTo>
                    <a:pt x="328" y="581"/>
                    <a:pt x="341" y="588"/>
                    <a:pt x="355" y="591"/>
                  </a:cubicBezTo>
                  <a:cubicBezTo>
                    <a:pt x="361" y="593"/>
                    <a:pt x="367" y="594"/>
                    <a:pt x="373" y="594"/>
                  </a:cubicBezTo>
                  <a:cubicBezTo>
                    <a:pt x="373" y="586"/>
                    <a:pt x="372" y="578"/>
                    <a:pt x="370" y="570"/>
                  </a:cubicBezTo>
                  <a:cubicBezTo>
                    <a:pt x="364" y="548"/>
                    <a:pt x="351" y="530"/>
                    <a:pt x="339" y="511"/>
                  </a:cubicBezTo>
                  <a:cubicBezTo>
                    <a:pt x="326" y="491"/>
                    <a:pt x="315" y="471"/>
                    <a:pt x="313" y="446"/>
                  </a:cubicBezTo>
                  <a:cubicBezTo>
                    <a:pt x="311" y="417"/>
                    <a:pt x="316" y="388"/>
                    <a:pt x="319" y="359"/>
                  </a:cubicBezTo>
                  <a:cubicBezTo>
                    <a:pt x="323" y="329"/>
                    <a:pt x="322" y="287"/>
                    <a:pt x="331" y="266"/>
                  </a:cubicBezTo>
                  <a:cubicBezTo>
                    <a:pt x="339" y="248"/>
                    <a:pt x="351" y="232"/>
                    <a:pt x="358" y="217"/>
                  </a:cubicBezTo>
                  <a:cubicBezTo>
                    <a:pt x="347" y="209"/>
                    <a:pt x="335" y="202"/>
                    <a:pt x="325" y="195"/>
                  </a:cubicBezTo>
                  <a:cubicBezTo>
                    <a:pt x="301" y="179"/>
                    <a:pt x="278" y="164"/>
                    <a:pt x="255" y="149"/>
                  </a:cubicBezTo>
                  <a:close/>
                </a:path>
              </a:pathLst>
            </a:custGeom>
            <a:solidFill>
              <a:srgbClr val="3A6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 name="Freeform 97">
              <a:extLst>
                <a:ext uri="{FF2B5EF4-FFF2-40B4-BE49-F238E27FC236}">
                  <a16:creationId xmlns:a16="http://schemas.microsoft.com/office/drawing/2014/main" id="{814FD8DD-B1E1-4196-97DF-8211FDAE2E5F}"/>
                </a:ext>
              </a:extLst>
            </p:cNvPr>
            <p:cNvSpPr>
              <a:spLocks/>
            </p:cNvSpPr>
            <p:nvPr/>
          </p:nvSpPr>
          <p:spPr bwMode="auto">
            <a:xfrm>
              <a:off x="657226" y="1831390"/>
              <a:ext cx="2141538" cy="2125663"/>
            </a:xfrm>
            <a:custGeom>
              <a:avLst/>
              <a:gdLst>
                <a:gd name="T0" fmla="*/ 719 w 729"/>
                <a:gd name="T1" fmla="*/ 608 h 724"/>
                <a:gd name="T2" fmla="*/ 719 w 729"/>
                <a:gd name="T3" fmla="*/ 608 h 724"/>
                <a:gd name="T4" fmla="*/ 635 w 729"/>
                <a:gd name="T5" fmla="*/ 555 h 724"/>
                <a:gd name="T6" fmla="*/ 559 w 729"/>
                <a:gd name="T7" fmla="*/ 504 h 724"/>
                <a:gd name="T8" fmla="*/ 526 w 729"/>
                <a:gd name="T9" fmla="*/ 476 h 724"/>
                <a:gd name="T10" fmla="*/ 487 w 729"/>
                <a:gd name="T11" fmla="*/ 462 h 724"/>
                <a:gd name="T12" fmla="*/ 456 w 729"/>
                <a:gd name="T13" fmla="*/ 441 h 724"/>
                <a:gd name="T14" fmla="*/ 438 w 729"/>
                <a:gd name="T15" fmla="*/ 436 h 724"/>
                <a:gd name="T16" fmla="*/ 421 w 729"/>
                <a:gd name="T17" fmla="*/ 429 h 724"/>
                <a:gd name="T18" fmla="*/ 406 w 729"/>
                <a:gd name="T19" fmla="*/ 393 h 724"/>
                <a:gd name="T20" fmla="*/ 378 w 729"/>
                <a:gd name="T21" fmla="*/ 362 h 724"/>
                <a:gd name="T22" fmla="*/ 332 w 729"/>
                <a:gd name="T23" fmla="*/ 301 h 724"/>
                <a:gd name="T24" fmla="*/ 266 w 729"/>
                <a:gd name="T25" fmla="*/ 151 h 724"/>
                <a:gd name="T26" fmla="*/ 213 w 729"/>
                <a:gd name="T27" fmla="*/ 66 h 724"/>
                <a:gd name="T28" fmla="*/ 147 w 729"/>
                <a:gd name="T29" fmla="*/ 6 h 724"/>
                <a:gd name="T30" fmla="*/ 65 w 729"/>
                <a:gd name="T31" fmla="*/ 25 h 724"/>
                <a:gd name="T32" fmla="*/ 13 w 729"/>
                <a:gd name="T33" fmla="*/ 106 h 724"/>
                <a:gd name="T34" fmla="*/ 4 w 729"/>
                <a:gd name="T35" fmla="*/ 156 h 724"/>
                <a:gd name="T36" fmla="*/ 4 w 729"/>
                <a:gd name="T37" fmla="*/ 212 h 724"/>
                <a:gd name="T38" fmla="*/ 26 w 729"/>
                <a:gd name="T39" fmla="*/ 259 h 724"/>
                <a:gd name="T40" fmla="*/ 57 w 729"/>
                <a:gd name="T41" fmla="*/ 300 h 724"/>
                <a:gd name="T42" fmla="*/ 93 w 729"/>
                <a:gd name="T43" fmla="*/ 336 h 724"/>
                <a:gd name="T44" fmla="*/ 132 w 729"/>
                <a:gd name="T45" fmla="*/ 366 h 724"/>
                <a:gd name="T46" fmla="*/ 168 w 729"/>
                <a:gd name="T47" fmla="*/ 399 h 724"/>
                <a:gd name="T48" fmla="*/ 194 w 729"/>
                <a:gd name="T49" fmla="*/ 444 h 724"/>
                <a:gd name="T50" fmla="*/ 228 w 729"/>
                <a:gd name="T51" fmla="*/ 480 h 724"/>
                <a:gd name="T52" fmla="*/ 248 w 729"/>
                <a:gd name="T53" fmla="*/ 494 h 724"/>
                <a:gd name="T54" fmla="*/ 263 w 729"/>
                <a:gd name="T55" fmla="*/ 513 h 724"/>
                <a:gd name="T56" fmla="*/ 285 w 729"/>
                <a:gd name="T57" fmla="*/ 555 h 724"/>
                <a:gd name="T58" fmla="*/ 317 w 729"/>
                <a:gd name="T59" fmla="*/ 588 h 724"/>
                <a:gd name="T60" fmla="*/ 336 w 729"/>
                <a:gd name="T61" fmla="*/ 601 h 724"/>
                <a:gd name="T62" fmla="*/ 355 w 729"/>
                <a:gd name="T63" fmla="*/ 616 h 724"/>
                <a:gd name="T64" fmla="*/ 367 w 729"/>
                <a:gd name="T65" fmla="*/ 636 h 724"/>
                <a:gd name="T66" fmla="*/ 387 w 729"/>
                <a:gd name="T67" fmla="*/ 650 h 724"/>
                <a:gd name="T68" fmla="*/ 436 w 729"/>
                <a:gd name="T69" fmla="*/ 672 h 724"/>
                <a:gd name="T70" fmla="*/ 453 w 729"/>
                <a:gd name="T71" fmla="*/ 676 h 724"/>
                <a:gd name="T72" fmla="*/ 544 w 729"/>
                <a:gd name="T73" fmla="*/ 712 h 724"/>
                <a:gd name="T74" fmla="*/ 585 w 729"/>
                <a:gd name="T75" fmla="*/ 723 h 724"/>
                <a:gd name="T76" fmla="*/ 671 w 729"/>
                <a:gd name="T77" fmla="*/ 695 h 724"/>
                <a:gd name="T78" fmla="*/ 706 w 729"/>
                <a:gd name="T79" fmla="*/ 667 h 724"/>
                <a:gd name="T80" fmla="*/ 728 w 729"/>
                <a:gd name="T81" fmla="*/ 627 h 724"/>
                <a:gd name="T82" fmla="*/ 719 w 729"/>
                <a:gd name="T83" fmla="*/ 60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9" h="724">
                  <a:moveTo>
                    <a:pt x="719" y="608"/>
                  </a:moveTo>
                  <a:cubicBezTo>
                    <a:pt x="719" y="608"/>
                    <a:pt x="719" y="608"/>
                    <a:pt x="719" y="608"/>
                  </a:cubicBezTo>
                  <a:cubicBezTo>
                    <a:pt x="691" y="590"/>
                    <a:pt x="663" y="573"/>
                    <a:pt x="635" y="555"/>
                  </a:cubicBezTo>
                  <a:cubicBezTo>
                    <a:pt x="609" y="539"/>
                    <a:pt x="581" y="524"/>
                    <a:pt x="559" y="504"/>
                  </a:cubicBezTo>
                  <a:cubicBezTo>
                    <a:pt x="548" y="494"/>
                    <a:pt x="539" y="483"/>
                    <a:pt x="526" y="476"/>
                  </a:cubicBezTo>
                  <a:cubicBezTo>
                    <a:pt x="514" y="469"/>
                    <a:pt x="499" y="468"/>
                    <a:pt x="487" y="462"/>
                  </a:cubicBezTo>
                  <a:cubicBezTo>
                    <a:pt x="475" y="456"/>
                    <a:pt x="467" y="447"/>
                    <a:pt x="456" y="441"/>
                  </a:cubicBezTo>
                  <a:cubicBezTo>
                    <a:pt x="450" y="438"/>
                    <a:pt x="444" y="436"/>
                    <a:pt x="438" y="436"/>
                  </a:cubicBezTo>
                  <a:cubicBezTo>
                    <a:pt x="431" y="435"/>
                    <a:pt x="426" y="434"/>
                    <a:pt x="421" y="429"/>
                  </a:cubicBezTo>
                  <a:cubicBezTo>
                    <a:pt x="413" y="419"/>
                    <a:pt x="412" y="404"/>
                    <a:pt x="406" y="393"/>
                  </a:cubicBezTo>
                  <a:cubicBezTo>
                    <a:pt x="400" y="379"/>
                    <a:pt x="388" y="371"/>
                    <a:pt x="378" y="362"/>
                  </a:cubicBezTo>
                  <a:cubicBezTo>
                    <a:pt x="359" y="344"/>
                    <a:pt x="344" y="323"/>
                    <a:pt x="332" y="301"/>
                  </a:cubicBezTo>
                  <a:cubicBezTo>
                    <a:pt x="306" y="253"/>
                    <a:pt x="291" y="200"/>
                    <a:pt x="266" y="151"/>
                  </a:cubicBezTo>
                  <a:cubicBezTo>
                    <a:pt x="250" y="122"/>
                    <a:pt x="233" y="93"/>
                    <a:pt x="213" y="66"/>
                  </a:cubicBezTo>
                  <a:cubicBezTo>
                    <a:pt x="203" y="53"/>
                    <a:pt x="167" y="10"/>
                    <a:pt x="147" y="6"/>
                  </a:cubicBezTo>
                  <a:cubicBezTo>
                    <a:pt x="116" y="0"/>
                    <a:pt x="89" y="7"/>
                    <a:pt x="65" y="25"/>
                  </a:cubicBezTo>
                  <a:cubicBezTo>
                    <a:pt x="39" y="45"/>
                    <a:pt x="22" y="75"/>
                    <a:pt x="13" y="106"/>
                  </a:cubicBezTo>
                  <a:cubicBezTo>
                    <a:pt x="8" y="122"/>
                    <a:pt x="6" y="139"/>
                    <a:pt x="4" y="156"/>
                  </a:cubicBezTo>
                  <a:cubicBezTo>
                    <a:pt x="1" y="174"/>
                    <a:pt x="0" y="193"/>
                    <a:pt x="4" y="212"/>
                  </a:cubicBezTo>
                  <a:cubicBezTo>
                    <a:pt x="8" y="229"/>
                    <a:pt x="17" y="245"/>
                    <a:pt x="26" y="259"/>
                  </a:cubicBezTo>
                  <a:cubicBezTo>
                    <a:pt x="35" y="274"/>
                    <a:pt x="46" y="287"/>
                    <a:pt x="57" y="300"/>
                  </a:cubicBezTo>
                  <a:cubicBezTo>
                    <a:pt x="68" y="313"/>
                    <a:pt x="80" y="325"/>
                    <a:pt x="93" y="336"/>
                  </a:cubicBezTo>
                  <a:cubicBezTo>
                    <a:pt x="106" y="347"/>
                    <a:pt x="119" y="356"/>
                    <a:pt x="132" y="366"/>
                  </a:cubicBezTo>
                  <a:cubicBezTo>
                    <a:pt x="145" y="376"/>
                    <a:pt x="158" y="386"/>
                    <a:pt x="168" y="399"/>
                  </a:cubicBezTo>
                  <a:cubicBezTo>
                    <a:pt x="178" y="413"/>
                    <a:pt x="184" y="429"/>
                    <a:pt x="194" y="444"/>
                  </a:cubicBezTo>
                  <a:cubicBezTo>
                    <a:pt x="204" y="457"/>
                    <a:pt x="215" y="469"/>
                    <a:pt x="228" y="480"/>
                  </a:cubicBezTo>
                  <a:cubicBezTo>
                    <a:pt x="234" y="485"/>
                    <a:pt x="241" y="489"/>
                    <a:pt x="248" y="494"/>
                  </a:cubicBezTo>
                  <a:cubicBezTo>
                    <a:pt x="255" y="499"/>
                    <a:pt x="259" y="505"/>
                    <a:pt x="263" y="513"/>
                  </a:cubicBezTo>
                  <a:cubicBezTo>
                    <a:pt x="270" y="527"/>
                    <a:pt x="275" y="542"/>
                    <a:pt x="285" y="555"/>
                  </a:cubicBezTo>
                  <a:cubicBezTo>
                    <a:pt x="294" y="567"/>
                    <a:pt x="304" y="579"/>
                    <a:pt x="317" y="588"/>
                  </a:cubicBezTo>
                  <a:cubicBezTo>
                    <a:pt x="323" y="593"/>
                    <a:pt x="329" y="597"/>
                    <a:pt x="336" y="601"/>
                  </a:cubicBezTo>
                  <a:cubicBezTo>
                    <a:pt x="343" y="605"/>
                    <a:pt x="351" y="608"/>
                    <a:pt x="355" y="616"/>
                  </a:cubicBezTo>
                  <a:cubicBezTo>
                    <a:pt x="359" y="623"/>
                    <a:pt x="362" y="630"/>
                    <a:pt x="367" y="636"/>
                  </a:cubicBezTo>
                  <a:cubicBezTo>
                    <a:pt x="373" y="642"/>
                    <a:pt x="380" y="646"/>
                    <a:pt x="387" y="650"/>
                  </a:cubicBezTo>
                  <a:cubicBezTo>
                    <a:pt x="403" y="658"/>
                    <a:pt x="419" y="666"/>
                    <a:pt x="436" y="672"/>
                  </a:cubicBezTo>
                  <a:cubicBezTo>
                    <a:pt x="442" y="674"/>
                    <a:pt x="447" y="675"/>
                    <a:pt x="453" y="676"/>
                  </a:cubicBezTo>
                  <a:cubicBezTo>
                    <a:pt x="482" y="690"/>
                    <a:pt x="513" y="701"/>
                    <a:pt x="544" y="712"/>
                  </a:cubicBezTo>
                  <a:cubicBezTo>
                    <a:pt x="550" y="714"/>
                    <a:pt x="580" y="724"/>
                    <a:pt x="585" y="723"/>
                  </a:cubicBezTo>
                  <a:cubicBezTo>
                    <a:pt x="619" y="718"/>
                    <a:pt x="641" y="713"/>
                    <a:pt x="671" y="695"/>
                  </a:cubicBezTo>
                  <a:cubicBezTo>
                    <a:pt x="684" y="688"/>
                    <a:pt x="696" y="678"/>
                    <a:pt x="706" y="667"/>
                  </a:cubicBezTo>
                  <a:cubicBezTo>
                    <a:pt x="715" y="656"/>
                    <a:pt x="726" y="642"/>
                    <a:pt x="728" y="627"/>
                  </a:cubicBezTo>
                  <a:cubicBezTo>
                    <a:pt x="729" y="619"/>
                    <a:pt x="727" y="612"/>
                    <a:pt x="719" y="608"/>
                  </a:cubicBezTo>
                  <a:close/>
                </a:path>
              </a:pathLst>
            </a:custGeom>
            <a:solidFill>
              <a:srgbClr val="3D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4" name="Freeform 98">
              <a:extLst>
                <a:ext uri="{FF2B5EF4-FFF2-40B4-BE49-F238E27FC236}">
                  <a16:creationId xmlns:a16="http://schemas.microsoft.com/office/drawing/2014/main" id="{D7B49C14-510D-45AE-99BF-CF7F7711E44B}"/>
                </a:ext>
              </a:extLst>
            </p:cNvPr>
            <p:cNvSpPr>
              <a:spLocks/>
            </p:cNvSpPr>
            <p:nvPr/>
          </p:nvSpPr>
          <p:spPr bwMode="auto">
            <a:xfrm>
              <a:off x="1435101" y="2774365"/>
              <a:ext cx="422275" cy="234950"/>
            </a:xfrm>
            <a:custGeom>
              <a:avLst/>
              <a:gdLst>
                <a:gd name="T0" fmla="*/ 31 w 144"/>
                <a:gd name="T1" fmla="*/ 11 h 80"/>
                <a:gd name="T2" fmla="*/ 11 w 144"/>
                <a:gd name="T3" fmla="*/ 24 h 80"/>
                <a:gd name="T4" fmla="*/ 37 w 144"/>
                <a:gd name="T5" fmla="*/ 63 h 80"/>
                <a:gd name="T6" fmla="*/ 68 w 144"/>
                <a:gd name="T7" fmla="*/ 70 h 80"/>
                <a:gd name="T8" fmla="*/ 104 w 144"/>
                <a:gd name="T9" fmla="*/ 72 h 80"/>
                <a:gd name="T10" fmla="*/ 138 w 144"/>
                <a:gd name="T11" fmla="*/ 79 h 80"/>
                <a:gd name="T12" fmla="*/ 144 w 144"/>
                <a:gd name="T13" fmla="*/ 80 h 80"/>
                <a:gd name="T14" fmla="*/ 141 w 144"/>
                <a:gd name="T15" fmla="*/ 72 h 80"/>
                <a:gd name="T16" fmla="*/ 113 w 144"/>
                <a:gd name="T17" fmla="*/ 41 h 80"/>
                <a:gd name="T18" fmla="*/ 79 w 144"/>
                <a:gd name="T19" fmla="*/ 0 h 80"/>
                <a:gd name="T20" fmla="*/ 64 w 144"/>
                <a:gd name="T21" fmla="*/ 4 h 80"/>
                <a:gd name="T22" fmla="*/ 31 w 144"/>
                <a:gd name="T23"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80">
                  <a:moveTo>
                    <a:pt x="31" y="11"/>
                  </a:moveTo>
                  <a:cubicBezTo>
                    <a:pt x="24" y="13"/>
                    <a:pt x="15" y="17"/>
                    <a:pt x="11" y="24"/>
                  </a:cubicBezTo>
                  <a:cubicBezTo>
                    <a:pt x="0" y="43"/>
                    <a:pt x="22" y="57"/>
                    <a:pt x="37" y="63"/>
                  </a:cubicBezTo>
                  <a:cubicBezTo>
                    <a:pt x="47" y="67"/>
                    <a:pt x="58" y="69"/>
                    <a:pt x="68" y="70"/>
                  </a:cubicBezTo>
                  <a:cubicBezTo>
                    <a:pt x="80" y="72"/>
                    <a:pt x="92" y="71"/>
                    <a:pt x="104" y="72"/>
                  </a:cubicBezTo>
                  <a:cubicBezTo>
                    <a:pt x="115" y="73"/>
                    <a:pt x="126" y="77"/>
                    <a:pt x="138" y="79"/>
                  </a:cubicBezTo>
                  <a:cubicBezTo>
                    <a:pt x="140" y="79"/>
                    <a:pt x="142" y="79"/>
                    <a:pt x="144" y="80"/>
                  </a:cubicBezTo>
                  <a:cubicBezTo>
                    <a:pt x="143" y="77"/>
                    <a:pt x="142" y="74"/>
                    <a:pt x="141" y="72"/>
                  </a:cubicBezTo>
                  <a:cubicBezTo>
                    <a:pt x="135" y="58"/>
                    <a:pt x="123" y="50"/>
                    <a:pt x="113" y="41"/>
                  </a:cubicBezTo>
                  <a:cubicBezTo>
                    <a:pt x="100" y="29"/>
                    <a:pt x="89" y="15"/>
                    <a:pt x="79" y="0"/>
                  </a:cubicBezTo>
                  <a:cubicBezTo>
                    <a:pt x="74" y="2"/>
                    <a:pt x="68" y="3"/>
                    <a:pt x="64" y="4"/>
                  </a:cubicBezTo>
                  <a:cubicBezTo>
                    <a:pt x="53" y="6"/>
                    <a:pt x="42" y="7"/>
                    <a:pt x="31" y="11"/>
                  </a:cubicBezTo>
                  <a:close/>
                </a:path>
              </a:pathLst>
            </a:custGeom>
            <a:solidFill>
              <a:srgbClr val="3A6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 name="Freeform 99">
              <a:extLst>
                <a:ext uri="{FF2B5EF4-FFF2-40B4-BE49-F238E27FC236}">
                  <a16:creationId xmlns:a16="http://schemas.microsoft.com/office/drawing/2014/main" id="{05CEC3BC-189F-4349-AD3F-3F559F60DB6B}"/>
                </a:ext>
              </a:extLst>
            </p:cNvPr>
            <p:cNvSpPr>
              <a:spLocks/>
            </p:cNvSpPr>
            <p:nvPr/>
          </p:nvSpPr>
          <p:spPr bwMode="auto">
            <a:xfrm>
              <a:off x="1608138" y="3017252"/>
              <a:ext cx="1149350" cy="593725"/>
            </a:xfrm>
            <a:custGeom>
              <a:avLst/>
              <a:gdLst>
                <a:gd name="T0" fmla="*/ 37 w 391"/>
                <a:gd name="T1" fmla="*/ 2 h 202"/>
                <a:gd name="T2" fmla="*/ 10 w 391"/>
                <a:gd name="T3" fmla="*/ 27 h 202"/>
                <a:gd name="T4" fmla="*/ 27 w 391"/>
                <a:gd name="T5" fmla="*/ 41 h 202"/>
                <a:gd name="T6" fmla="*/ 50 w 391"/>
                <a:gd name="T7" fmla="*/ 51 h 202"/>
                <a:gd name="T8" fmla="*/ 72 w 391"/>
                <a:gd name="T9" fmla="*/ 57 h 202"/>
                <a:gd name="T10" fmla="*/ 97 w 391"/>
                <a:gd name="T11" fmla="*/ 62 h 202"/>
                <a:gd name="T12" fmla="*/ 120 w 391"/>
                <a:gd name="T13" fmla="*/ 87 h 202"/>
                <a:gd name="T14" fmla="*/ 151 w 391"/>
                <a:gd name="T15" fmla="*/ 115 h 202"/>
                <a:gd name="T16" fmla="*/ 200 w 391"/>
                <a:gd name="T17" fmla="*/ 130 h 202"/>
                <a:gd name="T18" fmla="*/ 244 w 391"/>
                <a:gd name="T19" fmla="*/ 143 h 202"/>
                <a:gd name="T20" fmla="*/ 258 w 391"/>
                <a:gd name="T21" fmla="*/ 159 h 202"/>
                <a:gd name="T22" fmla="*/ 275 w 391"/>
                <a:gd name="T23" fmla="*/ 175 h 202"/>
                <a:gd name="T24" fmla="*/ 316 w 391"/>
                <a:gd name="T25" fmla="*/ 192 h 202"/>
                <a:gd name="T26" fmla="*/ 363 w 391"/>
                <a:gd name="T27" fmla="*/ 199 h 202"/>
                <a:gd name="T28" fmla="*/ 391 w 391"/>
                <a:gd name="T29" fmla="*/ 201 h 202"/>
                <a:gd name="T30" fmla="*/ 311 w 391"/>
                <a:gd name="T31" fmla="*/ 151 h 202"/>
                <a:gd name="T32" fmla="*/ 235 w 391"/>
                <a:gd name="T33" fmla="*/ 100 h 202"/>
                <a:gd name="T34" fmla="*/ 202 w 391"/>
                <a:gd name="T35" fmla="*/ 72 h 202"/>
                <a:gd name="T36" fmla="*/ 163 w 391"/>
                <a:gd name="T37" fmla="*/ 58 h 202"/>
                <a:gd name="T38" fmla="*/ 132 w 391"/>
                <a:gd name="T39" fmla="*/ 37 h 202"/>
                <a:gd name="T40" fmla="*/ 114 w 391"/>
                <a:gd name="T41" fmla="*/ 32 h 202"/>
                <a:gd name="T42" fmla="*/ 97 w 391"/>
                <a:gd name="T43" fmla="*/ 25 h 202"/>
                <a:gd name="T44" fmla="*/ 87 w 391"/>
                <a:gd name="T45" fmla="*/ 3 h 202"/>
                <a:gd name="T46" fmla="*/ 37 w 391"/>
                <a:gd name="T47"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202">
                  <a:moveTo>
                    <a:pt x="37" y="2"/>
                  </a:moveTo>
                  <a:cubicBezTo>
                    <a:pt x="25" y="3"/>
                    <a:pt x="0" y="10"/>
                    <a:pt x="10" y="27"/>
                  </a:cubicBezTo>
                  <a:cubicBezTo>
                    <a:pt x="14" y="33"/>
                    <a:pt x="21" y="37"/>
                    <a:pt x="27" y="41"/>
                  </a:cubicBezTo>
                  <a:cubicBezTo>
                    <a:pt x="35" y="45"/>
                    <a:pt x="42" y="48"/>
                    <a:pt x="50" y="51"/>
                  </a:cubicBezTo>
                  <a:cubicBezTo>
                    <a:pt x="57" y="54"/>
                    <a:pt x="65" y="56"/>
                    <a:pt x="72" y="57"/>
                  </a:cubicBezTo>
                  <a:cubicBezTo>
                    <a:pt x="80" y="59"/>
                    <a:pt x="89" y="59"/>
                    <a:pt x="97" y="62"/>
                  </a:cubicBezTo>
                  <a:cubicBezTo>
                    <a:pt x="108" y="67"/>
                    <a:pt x="114" y="78"/>
                    <a:pt x="120" y="87"/>
                  </a:cubicBezTo>
                  <a:cubicBezTo>
                    <a:pt x="129" y="99"/>
                    <a:pt x="138" y="109"/>
                    <a:pt x="151" y="115"/>
                  </a:cubicBezTo>
                  <a:cubicBezTo>
                    <a:pt x="167" y="122"/>
                    <a:pt x="183" y="127"/>
                    <a:pt x="200" y="130"/>
                  </a:cubicBezTo>
                  <a:cubicBezTo>
                    <a:pt x="215" y="133"/>
                    <a:pt x="232" y="133"/>
                    <a:pt x="244" y="143"/>
                  </a:cubicBezTo>
                  <a:cubicBezTo>
                    <a:pt x="249" y="148"/>
                    <a:pt x="253" y="154"/>
                    <a:pt x="258" y="159"/>
                  </a:cubicBezTo>
                  <a:cubicBezTo>
                    <a:pt x="263" y="165"/>
                    <a:pt x="269" y="170"/>
                    <a:pt x="275" y="175"/>
                  </a:cubicBezTo>
                  <a:cubicBezTo>
                    <a:pt x="287" y="183"/>
                    <a:pt x="301" y="188"/>
                    <a:pt x="316" y="192"/>
                  </a:cubicBezTo>
                  <a:cubicBezTo>
                    <a:pt x="331" y="195"/>
                    <a:pt x="347" y="197"/>
                    <a:pt x="363" y="199"/>
                  </a:cubicBezTo>
                  <a:cubicBezTo>
                    <a:pt x="372" y="200"/>
                    <a:pt x="382" y="202"/>
                    <a:pt x="391" y="201"/>
                  </a:cubicBezTo>
                  <a:cubicBezTo>
                    <a:pt x="364" y="185"/>
                    <a:pt x="338" y="168"/>
                    <a:pt x="311" y="151"/>
                  </a:cubicBezTo>
                  <a:cubicBezTo>
                    <a:pt x="285" y="135"/>
                    <a:pt x="257" y="120"/>
                    <a:pt x="235" y="100"/>
                  </a:cubicBezTo>
                  <a:cubicBezTo>
                    <a:pt x="224" y="90"/>
                    <a:pt x="215" y="79"/>
                    <a:pt x="202" y="72"/>
                  </a:cubicBezTo>
                  <a:cubicBezTo>
                    <a:pt x="190" y="65"/>
                    <a:pt x="175" y="64"/>
                    <a:pt x="163" y="58"/>
                  </a:cubicBezTo>
                  <a:cubicBezTo>
                    <a:pt x="151" y="52"/>
                    <a:pt x="143" y="43"/>
                    <a:pt x="132" y="37"/>
                  </a:cubicBezTo>
                  <a:cubicBezTo>
                    <a:pt x="126" y="34"/>
                    <a:pt x="120" y="32"/>
                    <a:pt x="114" y="32"/>
                  </a:cubicBezTo>
                  <a:cubicBezTo>
                    <a:pt x="107" y="31"/>
                    <a:pt x="102" y="30"/>
                    <a:pt x="97" y="25"/>
                  </a:cubicBezTo>
                  <a:cubicBezTo>
                    <a:pt x="92" y="19"/>
                    <a:pt x="90" y="11"/>
                    <a:pt x="87" y="3"/>
                  </a:cubicBezTo>
                  <a:cubicBezTo>
                    <a:pt x="71" y="4"/>
                    <a:pt x="54" y="0"/>
                    <a:pt x="37" y="2"/>
                  </a:cubicBezTo>
                  <a:close/>
                </a:path>
              </a:pathLst>
            </a:custGeom>
            <a:solidFill>
              <a:srgbClr val="3A6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 name="Freeform 100">
              <a:extLst>
                <a:ext uri="{FF2B5EF4-FFF2-40B4-BE49-F238E27FC236}">
                  <a16:creationId xmlns:a16="http://schemas.microsoft.com/office/drawing/2014/main" id="{D646D69E-2DF0-4ADD-9D72-B34EE0CFFE54}"/>
                </a:ext>
              </a:extLst>
            </p:cNvPr>
            <p:cNvSpPr>
              <a:spLocks/>
            </p:cNvSpPr>
            <p:nvPr/>
          </p:nvSpPr>
          <p:spPr bwMode="auto">
            <a:xfrm>
              <a:off x="657226" y="2142540"/>
              <a:ext cx="569913" cy="992188"/>
            </a:xfrm>
            <a:custGeom>
              <a:avLst/>
              <a:gdLst>
                <a:gd name="T0" fmla="*/ 13 w 194"/>
                <a:gd name="T1" fmla="*/ 0 h 338"/>
                <a:gd name="T2" fmla="*/ 4 w 194"/>
                <a:gd name="T3" fmla="*/ 50 h 338"/>
                <a:gd name="T4" fmla="*/ 4 w 194"/>
                <a:gd name="T5" fmla="*/ 106 h 338"/>
                <a:gd name="T6" fmla="*/ 26 w 194"/>
                <a:gd name="T7" fmla="*/ 153 h 338"/>
                <a:gd name="T8" fmla="*/ 57 w 194"/>
                <a:gd name="T9" fmla="*/ 194 h 338"/>
                <a:gd name="T10" fmla="*/ 93 w 194"/>
                <a:gd name="T11" fmla="*/ 230 h 338"/>
                <a:gd name="T12" fmla="*/ 132 w 194"/>
                <a:gd name="T13" fmla="*/ 260 h 338"/>
                <a:gd name="T14" fmla="*/ 168 w 194"/>
                <a:gd name="T15" fmla="*/ 293 h 338"/>
                <a:gd name="T16" fmla="*/ 194 w 194"/>
                <a:gd name="T1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338">
                  <a:moveTo>
                    <a:pt x="13" y="0"/>
                  </a:moveTo>
                  <a:cubicBezTo>
                    <a:pt x="8" y="16"/>
                    <a:pt x="6" y="33"/>
                    <a:pt x="4" y="50"/>
                  </a:cubicBezTo>
                  <a:cubicBezTo>
                    <a:pt x="1" y="68"/>
                    <a:pt x="0" y="87"/>
                    <a:pt x="4" y="106"/>
                  </a:cubicBezTo>
                  <a:cubicBezTo>
                    <a:pt x="8" y="123"/>
                    <a:pt x="17" y="139"/>
                    <a:pt x="26" y="153"/>
                  </a:cubicBezTo>
                  <a:cubicBezTo>
                    <a:pt x="35" y="168"/>
                    <a:pt x="46" y="181"/>
                    <a:pt x="57" y="194"/>
                  </a:cubicBezTo>
                  <a:cubicBezTo>
                    <a:pt x="68" y="207"/>
                    <a:pt x="80" y="219"/>
                    <a:pt x="93" y="230"/>
                  </a:cubicBezTo>
                  <a:cubicBezTo>
                    <a:pt x="106" y="241"/>
                    <a:pt x="119" y="250"/>
                    <a:pt x="132" y="260"/>
                  </a:cubicBezTo>
                  <a:cubicBezTo>
                    <a:pt x="145" y="270"/>
                    <a:pt x="158" y="280"/>
                    <a:pt x="168" y="293"/>
                  </a:cubicBezTo>
                  <a:cubicBezTo>
                    <a:pt x="178" y="307"/>
                    <a:pt x="184" y="323"/>
                    <a:pt x="194" y="338"/>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7" name="Freeform 101">
              <a:extLst>
                <a:ext uri="{FF2B5EF4-FFF2-40B4-BE49-F238E27FC236}">
                  <a16:creationId xmlns:a16="http://schemas.microsoft.com/office/drawing/2014/main" id="{A58EFD7A-110E-48CE-B6BC-83E268BDACF9}"/>
                </a:ext>
              </a:extLst>
            </p:cNvPr>
            <p:cNvSpPr>
              <a:spLocks/>
            </p:cNvSpPr>
            <p:nvPr/>
          </p:nvSpPr>
          <p:spPr bwMode="auto">
            <a:xfrm>
              <a:off x="1320801" y="2080627"/>
              <a:ext cx="407988" cy="774700"/>
            </a:xfrm>
            <a:custGeom>
              <a:avLst/>
              <a:gdLst>
                <a:gd name="T0" fmla="*/ 139 w 139"/>
                <a:gd name="T1" fmla="*/ 264 h 264"/>
                <a:gd name="T2" fmla="*/ 106 w 139"/>
                <a:gd name="T3" fmla="*/ 216 h 264"/>
                <a:gd name="T4" fmla="*/ 40 w 139"/>
                <a:gd name="T5" fmla="*/ 66 h 264"/>
                <a:gd name="T6" fmla="*/ 0 w 139"/>
                <a:gd name="T7" fmla="*/ 0 h 264"/>
              </a:gdLst>
              <a:ahLst/>
              <a:cxnLst>
                <a:cxn ang="0">
                  <a:pos x="T0" y="T1"/>
                </a:cxn>
                <a:cxn ang="0">
                  <a:pos x="T2" y="T3"/>
                </a:cxn>
                <a:cxn ang="0">
                  <a:pos x="T4" y="T5"/>
                </a:cxn>
                <a:cxn ang="0">
                  <a:pos x="T6" y="T7"/>
                </a:cxn>
              </a:cxnLst>
              <a:rect l="0" t="0" r="r" b="b"/>
              <a:pathLst>
                <a:path w="139" h="264">
                  <a:moveTo>
                    <a:pt x="139" y="264"/>
                  </a:moveTo>
                  <a:cubicBezTo>
                    <a:pt x="126" y="250"/>
                    <a:pt x="115" y="233"/>
                    <a:pt x="106" y="216"/>
                  </a:cubicBezTo>
                  <a:cubicBezTo>
                    <a:pt x="80" y="168"/>
                    <a:pt x="65" y="115"/>
                    <a:pt x="40" y="66"/>
                  </a:cubicBezTo>
                  <a:cubicBezTo>
                    <a:pt x="28" y="44"/>
                    <a:pt x="15" y="22"/>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8" name="Freeform 102">
              <a:extLst>
                <a:ext uri="{FF2B5EF4-FFF2-40B4-BE49-F238E27FC236}">
                  <a16:creationId xmlns:a16="http://schemas.microsoft.com/office/drawing/2014/main" id="{A11BF5BC-DB58-4AB0-B569-EC59D556D584}"/>
                </a:ext>
              </a:extLst>
            </p:cNvPr>
            <p:cNvSpPr>
              <a:spLocks/>
            </p:cNvSpPr>
            <p:nvPr/>
          </p:nvSpPr>
          <p:spPr bwMode="auto">
            <a:xfrm>
              <a:off x="1663701" y="3041065"/>
              <a:ext cx="276225" cy="68263"/>
            </a:xfrm>
            <a:custGeom>
              <a:avLst/>
              <a:gdLst>
                <a:gd name="T0" fmla="*/ 94 w 94"/>
                <a:gd name="T1" fmla="*/ 23 h 23"/>
                <a:gd name="T2" fmla="*/ 45 w 94"/>
                <a:gd name="T3" fmla="*/ 19 h 23"/>
                <a:gd name="T4" fmla="*/ 0 w 94"/>
                <a:gd name="T5" fmla="*/ 0 h 23"/>
              </a:gdLst>
              <a:ahLst/>
              <a:cxnLst>
                <a:cxn ang="0">
                  <a:pos x="T0" y="T1"/>
                </a:cxn>
                <a:cxn ang="0">
                  <a:pos x="T2" y="T3"/>
                </a:cxn>
                <a:cxn ang="0">
                  <a:pos x="T4" y="T5"/>
                </a:cxn>
              </a:cxnLst>
              <a:rect l="0" t="0" r="r" b="b"/>
              <a:pathLst>
                <a:path w="94" h="23">
                  <a:moveTo>
                    <a:pt x="94" y="23"/>
                  </a:moveTo>
                  <a:cubicBezTo>
                    <a:pt x="78" y="21"/>
                    <a:pt x="61" y="22"/>
                    <a:pt x="45" y="19"/>
                  </a:cubicBezTo>
                  <a:cubicBezTo>
                    <a:pt x="28" y="17"/>
                    <a:pt x="12" y="12"/>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 name="Freeform 103">
              <a:extLst>
                <a:ext uri="{FF2B5EF4-FFF2-40B4-BE49-F238E27FC236}">
                  <a16:creationId xmlns:a16="http://schemas.microsoft.com/office/drawing/2014/main" id="{E769F2A8-27A6-449A-BD26-DB460AB9A4C7}"/>
                </a:ext>
              </a:extLst>
            </p:cNvPr>
            <p:cNvSpPr>
              <a:spLocks/>
            </p:cNvSpPr>
            <p:nvPr/>
          </p:nvSpPr>
          <p:spPr bwMode="auto">
            <a:xfrm>
              <a:off x="1928813" y="3199815"/>
              <a:ext cx="246063" cy="20638"/>
            </a:xfrm>
            <a:custGeom>
              <a:avLst/>
              <a:gdLst>
                <a:gd name="T0" fmla="*/ 84 w 84"/>
                <a:gd name="T1" fmla="*/ 7 h 7"/>
                <a:gd name="T2" fmla="*/ 74 w 84"/>
                <a:gd name="T3" fmla="*/ 3 h 7"/>
                <a:gd name="T4" fmla="*/ 18 w 84"/>
                <a:gd name="T5" fmla="*/ 4 h 7"/>
                <a:gd name="T6" fmla="*/ 0 w 84"/>
                <a:gd name="T7" fmla="*/ 0 h 7"/>
              </a:gdLst>
              <a:ahLst/>
              <a:cxnLst>
                <a:cxn ang="0">
                  <a:pos x="T0" y="T1"/>
                </a:cxn>
                <a:cxn ang="0">
                  <a:pos x="T2" y="T3"/>
                </a:cxn>
                <a:cxn ang="0">
                  <a:pos x="T4" y="T5"/>
                </a:cxn>
                <a:cxn ang="0">
                  <a:pos x="T6" y="T7"/>
                </a:cxn>
              </a:cxnLst>
              <a:rect l="0" t="0" r="r" b="b"/>
              <a:pathLst>
                <a:path w="84" h="7">
                  <a:moveTo>
                    <a:pt x="84" y="7"/>
                  </a:moveTo>
                  <a:cubicBezTo>
                    <a:pt x="82" y="4"/>
                    <a:pt x="78" y="4"/>
                    <a:pt x="74" y="3"/>
                  </a:cubicBezTo>
                  <a:cubicBezTo>
                    <a:pt x="55" y="2"/>
                    <a:pt x="37" y="2"/>
                    <a:pt x="18" y="4"/>
                  </a:cubicBezTo>
                  <a:cubicBezTo>
                    <a:pt x="11" y="4"/>
                    <a:pt x="4" y="5"/>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0" name="Freeform 104">
              <a:extLst>
                <a:ext uri="{FF2B5EF4-FFF2-40B4-BE49-F238E27FC236}">
                  <a16:creationId xmlns:a16="http://schemas.microsoft.com/office/drawing/2014/main" id="{5EBCA70F-1EBA-4579-AB1A-A3DDA669DE81}"/>
                </a:ext>
              </a:extLst>
            </p:cNvPr>
            <p:cNvSpPr>
              <a:spLocks/>
            </p:cNvSpPr>
            <p:nvPr/>
          </p:nvSpPr>
          <p:spPr bwMode="auto">
            <a:xfrm>
              <a:off x="1700213" y="5911265"/>
              <a:ext cx="919163" cy="1022350"/>
            </a:xfrm>
            <a:custGeom>
              <a:avLst/>
              <a:gdLst>
                <a:gd name="T0" fmla="*/ 310 w 313"/>
                <a:gd name="T1" fmla="*/ 211 h 348"/>
                <a:gd name="T2" fmla="*/ 302 w 313"/>
                <a:gd name="T3" fmla="*/ 84 h 348"/>
                <a:gd name="T4" fmla="*/ 295 w 313"/>
                <a:gd name="T5" fmla="*/ 32 h 348"/>
                <a:gd name="T6" fmla="*/ 262 w 313"/>
                <a:gd name="T7" fmla="*/ 2 h 348"/>
                <a:gd name="T8" fmla="*/ 232 w 313"/>
                <a:gd name="T9" fmla="*/ 2 h 348"/>
                <a:gd name="T10" fmla="*/ 200 w 313"/>
                <a:gd name="T11" fmla="*/ 6 h 348"/>
                <a:gd name="T12" fmla="*/ 138 w 313"/>
                <a:gd name="T13" fmla="*/ 11 h 348"/>
                <a:gd name="T14" fmla="*/ 72 w 313"/>
                <a:gd name="T15" fmla="*/ 18 h 348"/>
                <a:gd name="T16" fmla="*/ 46 w 313"/>
                <a:gd name="T17" fmla="*/ 90 h 348"/>
                <a:gd name="T18" fmla="*/ 41 w 313"/>
                <a:gd name="T19" fmla="*/ 148 h 348"/>
                <a:gd name="T20" fmla="*/ 32 w 313"/>
                <a:gd name="T21" fmla="*/ 208 h 348"/>
                <a:gd name="T22" fmla="*/ 27 w 313"/>
                <a:gd name="T23" fmla="*/ 237 h 348"/>
                <a:gd name="T24" fmla="*/ 18 w 313"/>
                <a:gd name="T25" fmla="*/ 265 h 348"/>
                <a:gd name="T26" fmla="*/ 8 w 313"/>
                <a:gd name="T27" fmla="*/ 291 h 348"/>
                <a:gd name="T28" fmla="*/ 4 w 313"/>
                <a:gd name="T29" fmla="*/ 304 h 348"/>
                <a:gd name="T30" fmla="*/ 0 w 313"/>
                <a:gd name="T31" fmla="*/ 318 h 348"/>
                <a:gd name="T32" fmla="*/ 17 w 313"/>
                <a:gd name="T33" fmla="*/ 333 h 348"/>
                <a:gd name="T34" fmla="*/ 45 w 313"/>
                <a:gd name="T35" fmla="*/ 340 h 348"/>
                <a:gd name="T36" fmla="*/ 164 w 313"/>
                <a:gd name="T37" fmla="*/ 347 h 348"/>
                <a:gd name="T38" fmla="*/ 303 w 313"/>
                <a:gd name="T39" fmla="*/ 344 h 348"/>
                <a:gd name="T40" fmla="*/ 310 w 313"/>
                <a:gd name="T41" fmla="*/ 337 h 348"/>
                <a:gd name="T42" fmla="*/ 312 w 313"/>
                <a:gd name="T43" fmla="*/ 272 h 348"/>
                <a:gd name="T44" fmla="*/ 310 w 313"/>
                <a:gd name="T45" fmla="*/ 21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3" h="348">
                  <a:moveTo>
                    <a:pt x="310" y="211"/>
                  </a:moveTo>
                  <a:cubicBezTo>
                    <a:pt x="303" y="169"/>
                    <a:pt x="300" y="127"/>
                    <a:pt x="302" y="84"/>
                  </a:cubicBezTo>
                  <a:cubicBezTo>
                    <a:pt x="303" y="66"/>
                    <a:pt x="303" y="48"/>
                    <a:pt x="295" y="32"/>
                  </a:cubicBezTo>
                  <a:cubicBezTo>
                    <a:pt x="288" y="18"/>
                    <a:pt x="277" y="6"/>
                    <a:pt x="262" y="2"/>
                  </a:cubicBezTo>
                  <a:cubicBezTo>
                    <a:pt x="252" y="0"/>
                    <a:pt x="242" y="1"/>
                    <a:pt x="232" y="2"/>
                  </a:cubicBezTo>
                  <a:cubicBezTo>
                    <a:pt x="222" y="3"/>
                    <a:pt x="211" y="4"/>
                    <a:pt x="200" y="6"/>
                  </a:cubicBezTo>
                  <a:cubicBezTo>
                    <a:pt x="180" y="8"/>
                    <a:pt x="159" y="10"/>
                    <a:pt x="138" y="11"/>
                  </a:cubicBezTo>
                  <a:cubicBezTo>
                    <a:pt x="117" y="12"/>
                    <a:pt x="93" y="11"/>
                    <a:pt x="72" y="18"/>
                  </a:cubicBezTo>
                  <a:cubicBezTo>
                    <a:pt x="48" y="27"/>
                    <a:pt x="47" y="82"/>
                    <a:pt x="46" y="90"/>
                  </a:cubicBezTo>
                  <a:cubicBezTo>
                    <a:pt x="45" y="110"/>
                    <a:pt x="44" y="129"/>
                    <a:pt x="41" y="148"/>
                  </a:cubicBezTo>
                  <a:cubicBezTo>
                    <a:pt x="38" y="168"/>
                    <a:pt x="35" y="188"/>
                    <a:pt x="32" y="208"/>
                  </a:cubicBezTo>
                  <a:cubicBezTo>
                    <a:pt x="31" y="218"/>
                    <a:pt x="30" y="228"/>
                    <a:pt x="27" y="237"/>
                  </a:cubicBezTo>
                  <a:cubicBezTo>
                    <a:pt x="25" y="247"/>
                    <a:pt x="21" y="256"/>
                    <a:pt x="18" y="265"/>
                  </a:cubicBezTo>
                  <a:cubicBezTo>
                    <a:pt x="14" y="273"/>
                    <a:pt x="11" y="282"/>
                    <a:pt x="8" y="291"/>
                  </a:cubicBezTo>
                  <a:cubicBezTo>
                    <a:pt x="6" y="295"/>
                    <a:pt x="5" y="299"/>
                    <a:pt x="4" y="304"/>
                  </a:cubicBezTo>
                  <a:cubicBezTo>
                    <a:pt x="2" y="308"/>
                    <a:pt x="0" y="313"/>
                    <a:pt x="0" y="318"/>
                  </a:cubicBezTo>
                  <a:cubicBezTo>
                    <a:pt x="1" y="327"/>
                    <a:pt x="10" y="330"/>
                    <a:pt x="17" y="333"/>
                  </a:cubicBezTo>
                  <a:cubicBezTo>
                    <a:pt x="26" y="336"/>
                    <a:pt x="36" y="338"/>
                    <a:pt x="45" y="340"/>
                  </a:cubicBezTo>
                  <a:cubicBezTo>
                    <a:pt x="84" y="347"/>
                    <a:pt x="124" y="347"/>
                    <a:pt x="164" y="347"/>
                  </a:cubicBezTo>
                  <a:cubicBezTo>
                    <a:pt x="210" y="348"/>
                    <a:pt x="257" y="347"/>
                    <a:pt x="303" y="344"/>
                  </a:cubicBezTo>
                  <a:cubicBezTo>
                    <a:pt x="307" y="344"/>
                    <a:pt x="310" y="341"/>
                    <a:pt x="310" y="337"/>
                  </a:cubicBezTo>
                  <a:cubicBezTo>
                    <a:pt x="311" y="315"/>
                    <a:pt x="312" y="293"/>
                    <a:pt x="312" y="272"/>
                  </a:cubicBezTo>
                  <a:cubicBezTo>
                    <a:pt x="313" y="251"/>
                    <a:pt x="313" y="231"/>
                    <a:pt x="310" y="211"/>
                  </a:cubicBezTo>
                  <a:close/>
                </a:path>
              </a:pathLst>
            </a:custGeom>
            <a:solidFill>
              <a:srgbClr val="729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 name="Freeform 105">
              <a:extLst>
                <a:ext uri="{FF2B5EF4-FFF2-40B4-BE49-F238E27FC236}">
                  <a16:creationId xmlns:a16="http://schemas.microsoft.com/office/drawing/2014/main" id="{2A660475-2DC8-42A4-A280-BAC3D81A842C}"/>
                </a:ext>
              </a:extLst>
            </p:cNvPr>
            <p:cNvSpPr>
              <a:spLocks/>
            </p:cNvSpPr>
            <p:nvPr/>
          </p:nvSpPr>
          <p:spPr bwMode="auto">
            <a:xfrm>
              <a:off x="2211388" y="5911265"/>
              <a:ext cx="1227138" cy="1028700"/>
            </a:xfrm>
            <a:custGeom>
              <a:avLst/>
              <a:gdLst>
                <a:gd name="T0" fmla="*/ 386 w 418"/>
                <a:gd name="T1" fmla="*/ 194 h 350"/>
                <a:gd name="T2" fmla="*/ 351 w 418"/>
                <a:gd name="T3" fmla="*/ 131 h 350"/>
                <a:gd name="T4" fmla="*/ 336 w 418"/>
                <a:gd name="T5" fmla="*/ 97 h 350"/>
                <a:gd name="T6" fmla="*/ 324 w 418"/>
                <a:gd name="T7" fmla="*/ 62 h 350"/>
                <a:gd name="T8" fmla="*/ 318 w 418"/>
                <a:gd name="T9" fmla="*/ 29 h 350"/>
                <a:gd name="T10" fmla="*/ 299 w 418"/>
                <a:gd name="T11" fmla="*/ 7 h 350"/>
                <a:gd name="T12" fmla="*/ 265 w 418"/>
                <a:gd name="T13" fmla="*/ 0 h 350"/>
                <a:gd name="T14" fmla="*/ 227 w 418"/>
                <a:gd name="T15" fmla="*/ 0 h 350"/>
                <a:gd name="T16" fmla="*/ 72 w 418"/>
                <a:gd name="T17" fmla="*/ 12 h 350"/>
                <a:gd name="T18" fmla="*/ 32 w 418"/>
                <a:gd name="T19" fmla="*/ 22 h 350"/>
                <a:gd name="T20" fmla="*/ 6 w 418"/>
                <a:gd name="T21" fmla="*/ 41 h 350"/>
                <a:gd name="T22" fmla="*/ 44 w 418"/>
                <a:gd name="T23" fmla="*/ 161 h 350"/>
                <a:gd name="T24" fmla="*/ 59 w 418"/>
                <a:gd name="T25" fmla="*/ 219 h 350"/>
                <a:gd name="T26" fmla="*/ 73 w 418"/>
                <a:gd name="T27" fmla="*/ 279 h 350"/>
                <a:gd name="T28" fmla="*/ 81 w 418"/>
                <a:gd name="T29" fmla="*/ 309 h 350"/>
                <a:gd name="T30" fmla="*/ 90 w 418"/>
                <a:gd name="T31" fmla="*/ 333 h 350"/>
                <a:gd name="T32" fmla="*/ 100 w 418"/>
                <a:gd name="T33" fmla="*/ 340 h 350"/>
                <a:gd name="T34" fmla="*/ 115 w 418"/>
                <a:gd name="T35" fmla="*/ 340 h 350"/>
                <a:gd name="T36" fmla="*/ 146 w 418"/>
                <a:gd name="T37" fmla="*/ 339 h 350"/>
                <a:gd name="T38" fmla="*/ 269 w 418"/>
                <a:gd name="T39" fmla="*/ 340 h 350"/>
                <a:gd name="T40" fmla="*/ 407 w 418"/>
                <a:gd name="T41" fmla="*/ 350 h 350"/>
                <a:gd name="T42" fmla="*/ 415 w 418"/>
                <a:gd name="T43" fmla="*/ 342 h 350"/>
                <a:gd name="T44" fmla="*/ 386 w 418"/>
                <a:gd name="T45" fmla="*/ 19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8" h="350">
                  <a:moveTo>
                    <a:pt x="386" y="194"/>
                  </a:moveTo>
                  <a:cubicBezTo>
                    <a:pt x="377" y="172"/>
                    <a:pt x="361" y="153"/>
                    <a:pt x="351" y="131"/>
                  </a:cubicBezTo>
                  <a:cubicBezTo>
                    <a:pt x="345" y="120"/>
                    <a:pt x="340" y="109"/>
                    <a:pt x="336" y="97"/>
                  </a:cubicBezTo>
                  <a:cubicBezTo>
                    <a:pt x="332" y="86"/>
                    <a:pt x="327" y="74"/>
                    <a:pt x="324" y="62"/>
                  </a:cubicBezTo>
                  <a:cubicBezTo>
                    <a:pt x="321" y="51"/>
                    <a:pt x="322" y="40"/>
                    <a:pt x="318" y="29"/>
                  </a:cubicBezTo>
                  <a:cubicBezTo>
                    <a:pt x="314" y="20"/>
                    <a:pt x="308" y="12"/>
                    <a:pt x="299" y="7"/>
                  </a:cubicBezTo>
                  <a:cubicBezTo>
                    <a:pt x="289" y="1"/>
                    <a:pt x="277" y="1"/>
                    <a:pt x="265" y="0"/>
                  </a:cubicBezTo>
                  <a:cubicBezTo>
                    <a:pt x="253" y="0"/>
                    <a:pt x="240" y="0"/>
                    <a:pt x="227" y="0"/>
                  </a:cubicBezTo>
                  <a:cubicBezTo>
                    <a:pt x="175" y="0"/>
                    <a:pt x="123" y="4"/>
                    <a:pt x="72" y="12"/>
                  </a:cubicBezTo>
                  <a:cubicBezTo>
                    <a:pt x="59" y="15"/>
                    <a:pt x="45" y="18"/>
                    <a:pt x="32" y="22"/>
                  </a:cubicBezTo>
                  <a:cubicBezTo>
                    <a:pt x="22" y="26"/>
                    <a:pt x="12" y="31"/>
                    <a:pt x="6" y="41"/>
                  </a:cubicBezTo>
                  <a:cubicBezTo>
                    <a:pt x="0" y="52"/>
                    <a:pt x="36" y="131"/>
                    <a:pt x="44" y="161"/>
                  </a:cubicBezTo>
                  <a:cubicBezTo>
                    <a:pt x="50" y="180"/>
                    <a:pt x="54" y="199"/>
                    <a:pt x="59" y="219"/>
                  </a:cubicBezTo>
                  <a:cubicBezTo>
                    <a:pt x="64" y="239"/>
                    <a:pt x="69" y="259"/>
                    <a:pt x="73" y="279"/>
                  </a:cubicBezTo>
                  <a:cubicBezTo>
                    <a:pt x="76" y="289"/>
                    <a:pt x="78" y="299"/>
                    <a:pt x="81" y="309"/>
                  </a:cubicBezTo>
                  <a:cubicBezTo>
                    <a:pt x="83" y="317"/>
                    <a:pt x="85" y="325"/>
                    <a:pt x="90" y="333"/>
                  </a:cubicBezTo>
                  <a:cubicBezTo>
                    <a:pt x="92" y="337"/>
                    <a:pt x="95" y="340"/>
                    <a:pt x="100" y="340"/>
                  </a:cubicBezTo>
                  <a:cubicBezTo>
                    <a:pt x="105" y="341"/>
                    <a:pt x="110" y="340"/>
                    <a:pt x="115" y="340"/>
                  </a:cubicBezTo>
                  <a:cubicBezTo>
                    <a:pt x="126" y="339"/>
                    <a:pt x="136" y="339"/>
                    <a:pt x="146" y="339"/>
                  </a:cubicBezTo>
                  <a:cubicBezTo>
                    <a:pt x="187" y="338"/>
                    <a:pt x="228" y="338"/>
                    <a:pt x="269" y="340"/>
                  </a:cubicBezTo>
                  <a:cubicBezTo>
                    <a:pt x="315" y="342"/>
                    <a:pt x="361" y="345"/>
                    <a:pt x="407" y="350"/>
                  </a:cubicBezTo>
                  <a:cubicBezTo>
                    <a:pt x="411" y="350"/>
                    <a:pt x="415" y="346"/>
                    <a:pt x="415" y="342"/>
                  </a:cubicBezTo>
                  <a:cubicBezTo>
                    <a:pt x="418" y="292"/>
                    <a:pt x="406" y="240"/>
                    <a:pt x="386" y="194"/>
                  </a:cubicBezTo>
                  <a:close/>
                </a:path>
              </a:pathLst>
            </a:custGeom>
            <a:solidFill>
              <a:srgbClr val="80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 name="Freeform 106">
              <a:extLst>
                <a:ext uri="{FF2B5EF4-FFF2-40B4-BE49-F238E27FC236}">
                  <a16:creationId xmlns:a16="http://schemas.microsoft.com/office/drawing/2014/main" id="{C7F5A1E1-8183-4707-AA0C-18428F59C600}"/>
                </a:ext>
              </a:extLst>
            </p:cNvPr>
            <p:cNvSpPr>
              <a:spLocks/>
            </p:cNvSpPr>
            <p:nvPr/>
          </p:nvSpPr>
          <p:spPr bwMode="auto">
            <a:xfrm>
              <a:off x="1749426" y="3379202"/>
              <a:ext cx="1668463" cy="3122613"/>
            </a:xfrm>
            <a:custGeom>
              <a:avLst/>
              <a:gdLst>
                <a:gd name="T0" fmla="*/ 508 w 568"/>
                <a:gd name="T1" fmla="*/ 762 h 1063"/>
                <a:gd name="T2" fmla="*/ 504 w 568"/>
                <a:gd name="T3" fmla="*/ 621 h 1063"/>
                <a:gd name="T4" fmla="*/ 529 w 568"/>
                <a:gd name="T5" fmla="*/ 483 h 1063"/>
                <a:gd name="T6" fmla="*/ 553 w 568"/>
                <a:gd name="T7" fmla="*/ 210 h 1063"/>
                <a:gd name="T8" fmla="*/ 497 w 568"/>
                <a:gd name="T9" fmla="*/ 96 h 1063"/>
                <a:gd name="T10" fmla="*/ 439 w 568"/>
                <a:gd name="T11" fmla="*/ 61 h 1063"/>
                <a:gd name="T12" fmla="*/ 369 w 568"/>
                <a:gd name="T13" fmla="*/ 29 h 1063"/>
                <a:gd name="T14" fmla="*/ 345 w 568"/>
                <a:gd name="T15" fmla="*/ 17 h 1063"/>
                <a:gd name="T16" fmla="*/ 249 w 568"/>
                <a:gd name="T17" fmla="*/ 12 h 1063"/>
                <a:gd name="T18" fmla="*/ 159 w 568"/>
                <a:gd name="T19" fmla="*/ 74 h 1063"/>
                <a:gd name="T20" fmla="*/ 84 w 568"/>
                <a:gd name="T21" fmla="*/ 156 h 1063"/>
                <a:gd name="T22" fmla="*/ 44 w 568"/>
                <a:gd name="T23" fmla="*/ 259 h 1063"/>
                <a:gd name="T24" fmla="*/ 13 w 568"/>
                <a:gd name="T25" fmla="*/ 503 h 1063"/>
                <a:gd name="T26" fmla="*/ 18 w 568"/>
                <a:gd name="T27" fmla="*/ 750 h 1063"/>
                <a:gd name="T28" fmla="*/ 7 w 568"/>
                <a:gd name="T29" fmla="*/ 996 h 1063"/>
                <a:gd name="T30" fmla="*/ 1 w 568"/>
                <a:gd name="T31" fmla="*/ 1026 h 1063"/>
                <a:gd name="T32" fmla="*/ 5 w 568"/>
                <a:gd name="T33" fmla="*/ 1032 h 1063"/>
                <a:gd name="T34" fmla="*/ 293 w 568"/>
                <a:gd name="T35" fmla="*/ 996 h 1063"/>
                <a:gd name="T36" fmla="*/ 418 w 568"/>
                <a:gd name="T37" fmla="*/ 1050 h 1063"/>
                <a:gd name="T38" fmla="*/ 481 w 568"/>
                <a:gd name="T39" fmla="*/ 1058 h 1063"/>
                <a:gd name="T40" fmla="*/ 525 w 568"/>
                <a:gd name="T41" fmla="*/ 1026 h 1063"/>
                <a:gd name="T42" fmla="*/ 539 w 568"/>
                <a:gd name="T43" fmla="*/ 906 h 1063"/>
                <a:gd name="T44" fmla="*/ 508 w 568"/>
                <a:gd name="T45" fmla="*/ 762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1063">
                  <a:moveTo>
                    <a:pt x="508" y="762"/>
                  </a:moveTo>
                  <a:cubicBezTo>
                    <a:pt x="499" y="715"/>
                    <a:pt x="498" y="668"/>
                    <a:pt x="504" y="621"/>
                  </a:cubicBezTo>
                  <a:cubicBezTo>
                    <a:pt x="509" y="575"/>
                    <a:pt x="519" y="529"/>
                    <a:pt x="529" y="483"/>
                  </a:cubicBezTo>
                  <a:cubicBezTo>
                    <a:pt x="548" y="394"/>
                    <a:pt x="568" y="302"/>
                    <a:pt x="553" y="210"/>
                  </a:cubicBezTo>
                  <a:cubicBezTo>
                    <a:pt x="545" y="168"/>
                    <a:pt x="530" y="125"/>
                    <a:pt x="497" y="96"/>
                  </a:cubicBezTo>
                  <a:cubicBezTo>
                    <a:pt x="480" y="81"/>
                    <a:pt x="460" y="70"/>
                    <a:pt x="439" y="61"/>
                  </a:cubicBezTo>
                  <a:cubicBezTo>
                    <a:pt x="416" y="50"/>
                    <a:pt x="392" y="39"/>
                    <a:pt x="369" y="29"/>
                  </a:cubicBezTo>
                  <a:cubicBezTo>
                    <a:pt x="361" y="25"/>
                    <a:pt x="345" y="17"/>
                    <a:pt x="345" y="17"/>
                  </a:cubicBezTo>
                  <a:cubicBezTo>
                    <a:pt x="313" y="3"/>
                    <a:pt x="279" y="0"/>
                    <a:pt x="249" y="12"/>
                  </a:cubicBezTo>
                  <a:cubicBezTo>
                    <a:pt x="215" y="26"/>
                    <a:pt x="187" y="51"/>
                    <a:pt x="159" y="74"/>
                  </a:cubicBezTo>
                  <a:cubicBezTo>
                    <a:pt x="131" y="98"/>
                    <a:pt x="104" y="125"/>
                    <a:pt x="84" y="156"/>
                  </a:cubicBezTo>
                  <a:cubicBezTo>
                    <a:pt x="64" y="188"/>
                    <a:pt x="53" y="223"/>
                    <a:pt x="44" y="259"/>
                  </a:cubicBezTo>
                  <a:cubicBezTo>
                    <a:pt x="25" y="339"/>
                    <a:pt x="16" y="421"/>
                    <a:pt x="13" y="503"/>
                  </a:cubicBezTo>
                  <a:cubicBezTo>
                    <a:pt x="11" y="586"/>
                    <a:pt x="16" y="668"/>
                    <a:pt x="18" y="750"/>
                  </a:cubicBezTo>
                  <a:cubicBezTo>
                    <a:pt x="21" y="832"/>
                    <a:pt x="20" y="915"/>
                    <a:pt x="7" y="996"/>
                  </a:cubicBezTo>
                  <a:cubicBezTo>
                    <a:pt x="5" y="1006"/>
                    <a:pt x="3" y="1016"/>
                    <a:pt x="1" y="1026"/>
                  </a:cubicBezTo>
                  <a:cubicBezTo>
                    <a:pt x="0" y="1029"/>
                    <a:pt x="2" y="1032"/>
                    <a:pt x="5" y="1032"/>
                  </a:cubicBezTo>
                  <a:cubicBezTo>
                    <a:pt x="103" y="1057"/>
                    <a:pt x="195" y="991"/>
                    <a:pt x="293" y="996"/>
                  </a:cubicBezTo>
                  <a:cubicBezTo>
                    <a:pt x="355" y="1005"/>
                    <a:pt x="377" y="1034"/>
                    <a:pt x="418" y="1050"/>
                  </a:cubicBezTo>
                  <a:cubicBezTo>
                    <a:pt x="437" y="1058"/>
                    <a:pt x="460" y="1063"/>
                    <a:pt x="481" y="1058"/>
                  </a:cubicBezTo>
                  <a:cubicBezTo>
                    <a:pt x="500" y="1054"/>
                    <a:pt x="515" y="1042"/>
                    <a:pt x="525" y="1026"/>
                  </a:cubicBezTo>
                  <a:cubicBezTo>
                    <a:pt x="547" y="990"/>
                    <a:pt x="544" y="945"/>
                    <a:pt x="539" y="906"/>
                  </a:cubicBezTo>
                  <a:cubicBezTo>
                    <a:pt x="532" y="857"/>
                    <a:pt x="517" y="810"/>
                    <a:pt x="508" y="762"/>
                  </a:cubicBezTo>
                  <a:close/>
                </a:path>
              </a:pathLst>
            </a:custGeom>
            <a:solidFill>
              <a:srgbClr val="5C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 name="Freeform 107">
              <a:extLst>
                <a:ext uri="{FF2B5EF4-FFF2-40B4-BE49-F238E27FC236}">
                  <a16:creationId xmlns:a16="http://schemas.microsoft.com/office/drawing/2014/main" id="{7FD494DA-A74A-4E78-ADB9-B7AC6D105DA5}"/>
                </a:ext>
              </a:extLst>
            </p:cNvPr>
            <p:cNvSpPr>
              <a:spLocks/>
            </p:cNvSpPr>
            <p:nvPr/>
          </p:nvSpPr>
          <p:spPr bwMode="auto">
            <a:xfrm>
              <a:off x="1978026" y="3901490"/>
              <a:ext cx="1360488" cy="2600325"/>
            </a:xfrm>
            <a:custGeom>
              <a:avLst/>
              <a:gdLst>
                <a:gd name="T0" fmla="*/ 417 w 463"/>
                <a:gd name="T1" fmla="*/ 125 h 885"/>
                <a:gd name="T2" fmla="*/ 385 w 463"/>
                <a:gd name="T3" fmla="*/ 75 h 885"/>
                <a:gd name="T4" fmla="*/ 358 w 463"/>
                <a:gd name="T5" fmla="*/ 22 h 885"/>
                <a:gd name="T6" fmla="*/ 317 w 463"/>
                <a:gd name="T7" fmla="*/ 2 h 885"/>
                <a:gd name="T8" fmla="*/ 313 w 463"/>
                <a:gd name="T9" fmla="*/ 2 h 885"/>
                <a:gd name="T10" fmla="*/ 312 w 463"/>
                <a:gd name="T11" fmla="*/ 3 h 885"/>
                <a:gd name="T12" fmla="*/ 306 w 463"/>
                <a:gd name="T13" fmla="*/ 8 h 885"/>
                <a:gd name="T14" fmla="*/ 246 w 463"/>
                <a:gd name="T15" fmla="*/ 93 h 885"/>
                <a:gd name="T16" fmla="*/ 229 w 463"/>
                <a:gd name="T17" fmla="*/ 147 h 885"/>
                <a:gd name="T18" fmla="*/ 224 w 463"/>
                <a:gd name="T19" fmla="*/ 210 h 885"/>
                <a:gd name="T20" fmla="*/ 211 w 463"/>
                <a:gd name="T21" fmla="*/ 275 h 885"/>
                <a:gd name="T22" fmla="*/ 201 w 463"/>
                <a:gd name="T23" fmla="*/ 338 h 885"/>
                <a:gd name="T24" fmla="*/ 192 w 463"/>
                <a:gd name="T25" fmla="*/ 398 h 885"/>
                <a:gd name="T26" fmla="*/ 175 w 463"/>
                <a:gd name="T27" fmla="*/ 423 h 885"/>
                <a:gd name="T28" fmla="*/ 161 w 463"/>
                <a:gd name="T29" fmla="*/ 449 h 885"/>
                <a:gd name="T30" fmla="*/ 143 w 463"/>
                <a:gd name="T31" fmla="*/ 507 h 885"/>
                <a:gd name="T32" fmla="*/ 136 w 463"/>
                <a:gd name="T33" fmla="*/ 573 h 885"/>
                <a:gd name="T34" fmla="*/ 97 w 463"/>
                <a:gd name="T35" fmla="*/ 685 h 885"/>
                <a:gd name="T36" fmla="*/ 23 w 463"/>
                <a:gd name="T37" fmla="*/ 778 h 885"/>
                <a:gd name="T38" fmla="*/ 5 w 463"/>
                <a:gd name="T39" fmla="*/ 834 h 885"/>
                <a:gd name="T40" fmla="*/ 0 w 463"/>
                <a:gd name="T41" fmla="*/ 858 h 885"/>
                <a:gd name="T42" fmla="*/ 215 w 463"/>
                <a:gd name="T43" fmla="*/ 818 h 885"/>
                <a:gd name="T44" fmla="*/ 340 w 463"/>
                <a:gd name="T45" fmla="*/ 872 h 885"/>
                <a:gd name="T46" fmla="*/ 403 w 463"/>
                <a:gd name="T47" fmla="*/ 880 h 885"/>
                <a:gd name="T48" fmla="*/ 447 w 463"/>
                <a:gd name="T49" fmla="*/ 848 h 885"/>
                <a:gd name="T50" fmla="*/ 463 w 463"/>
                <a:gd name="T51" fmla="*/ 801 h 885"/>
                <a:gd name="T52" fmla="*/ 439 w 463"/>
                <a:gd name="T53" fmla="*/ 742 h 885"/>
                <a:gd name="T54" fmla="*/ 404 w 463"/>
                <a:gd name="T55" fmla="*/ 623 h 885"/>
                <a:gd name="T56" fmla="*/ 422 w 463"/>
                <a:gd name="T57" fmla="*/ 510 h 885"/>
                <a:gd name="T58" fmla="*/ 426 w 463"/>
                <a:gd name="T59" fmla="*/ 443 h 885"/>
                <a:gd name="T60" fmla="*/ 451 w 463"/>
                <a:gd name="T61" fmla="*/ 305 h 885"/>
                <a:gd name="T62" fmla="*/ 454 w 463"/>
                <a:gd name="T63" fmla="*/ 289 h 885"/>
                <a:gd name="T64" fmla="*/ 449 w 463"/>
                <a:gd name="T65" fmla="*/ 248 h 885"/>
                <a:gd name="T66" fmla="*/ 417 w 463"/>
                <a:gd name="T67" fmla="*/ 12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3" h="885">
                  <a:moveTo>
                    <a:pt x="417" y="125"/>
                  </a:moveTo>
                  <a:cubicBezTo>
                    <a:pt x="407" y="108"/>
                    <a:pt x="394" y="92"/>
                    <a:pt x="385" y="75"/>
                  </a:cubicBezTo>
                  <a:cubicBezTo>
                    <a:pt x="375" y="58"/>
                    <a:pt x="370" y="37"/>
                    <a:pt x="358" y="22"/>
                  </a:cubicBezTo>
                  <a:cubicBezTo>
                    <a:pt x="348" y="9"/>
                    <a:pt x="333" y="0"/>
                    <a:pt x="317" y="2"/>
                  </a:cubicBezTo>
                  <a:cubicBezTo>
                    <a:pt x="316" y="2"/>
                    <a:pt x="314" y="2"/>
                    <a:pt x="313" y="2"/>
                  </a:cubicBezTo>
                  <a:cubicBezTo>
                    <a:pt x="313" y="3"/>
                    <a:pt x="312" y="3"/>
                    <a:pt x="312" y="3"/>
                  </a:cubicBezTo>
                  <a:cubicBezTo>
                    <a:pt x="309" y="3"/>
                    <a:pt x="307" y="6"/>
                    <a:pt x="306" y="8"/>
                  </a:cubicBezTo>
                  <a:cubicBezTo>
                    <a:pt x="280" y="32"/>
                    <a:pt x="259" y="61"/>
                    <a:pt x="246" y="93"/>
                  </a:cubicBezTo>
                  <a:cubicBezTo>
                    <a:pt x="238" y="110"/>
                    <a:pt x="233" y="128"/>
                    <a:pt x="229" y="147"/>
                  </a:cubicBezTo>
                  <a:cubicBezTo>
                    <a:pt x="226" y="168"/>
                    <a:pt x="225" y="189"/>
                    <a:pt x="224" y="210"/>
                  </a:cubicBezTo>
                  <a:cubicBezTo>
                    <a:pt x="222" y="233"/>
                    <a:pt x="217" y="254"/>
                    <a:pt x="211" y="275"/>
                  </a:cubicBezTo>
                  <a:cubicBezTo>
                    <a:pt x="206" y="296"/>
                    <a:pt x="202" y="316"/>
                    <a:pt x="201" y="338"/>
                  </a:cubicBezTo>
                  <a:cubicBezTo>
                    <a:pt x="200" y="358"/>
                    <a:pt x="201" y="379"/>
                    <a:pt x="192" y="398"/>
                  </a:cubicBezTo>
                  <a:cubicBezTo>
                    <a:pt x="187" y="407"/>
                    <a:pt x="181" y="415"/>
                    <a:pt x="175" y="423"/>
                  </a:cubicBezTo>
                  <a:cubicBezTo>
                    <a:pt x="170" y="431"/>
                    <a:pt x="165" y="440"/>
                    <a:pt x="161" y="449"/>
                  </a:cubicBezTo>
                  <a:cubicBezTo>
                    <a:pt x="152" y="467"/>
                    <a:pt x="147" y="487"/>
                    <a:pt x="143" y="507"/>
                  </a:cubicBezTo>
                  <a:cubicBezTo>
                    <a:pt x="140" y="529"/>
                    <a:pt x="138" y="551"/>
                    <a:pt x="136" y="573"/>
                  </a:cubicBezTo>
                  <a:cubicBezTo>
                    <a:pt x="132" y="613"/>
                    <a:pt x="120" y="652"/>
                    <a:pt x="97" y="685"/>
                  </a:cubicBezTo>
                  <a:cubicBezTo>
                    <a:pt x="74" y="718"/>
                    <a:pt x="40" y="742"/>
                    <a:pt x="23" y="778"/>
                  </a:cubicBezTo>
                  <a:cubicBezTo>
                    <a:pt x="14" y="796"/>
                    <a:pt x="9" y="815"/>
                    <a:pt x="5" y="834"/>
                  </a:cubicBezTo>
                  <a:cubicBezTo>
                    <a:pt x="3" y="842"/>
                    <a:pt x="2" y="850"/>
                    <a:pt x="0" y="858"/>
                  </a:cubicBezTo>
                  <a:cubicBezTo>
                    <a:pt x="72" y="850"/>
                    <a:pt x="142" y="814"/>
                    <a:pt x="215" y="818"/>
                  </a:cubicBezTo>
                  <a:cubicBezTo>
                    <a:pt x="277" y="827"/>
                    <a:pt x="299" y="856"/>
                    <a:pt x="340" y="872"/>
                  </a:cubicBezTo>
                  <a:cubicBezTo>
                    <a:pt x="359" y="880"/>
                    <a:pt x="382" y="885"/>
                    <a:pt x="403" y="880"/>
                  </a:cubicBezTo>
                  <a:cubicBezTo>
                    <a:pt x="422" y="876"/>
                    <a:pt x="437" y="864"/>
                    <a:pt x="447" y="848"/>
                  </a:cubicBezTo>
                  <a:cubicBezTo>
                    <a:pt x="456" y="833"/>
                    <a:pt x="461" y="818"/>
                    <a:pt x="463" y="801"/>
                  </a:cubicBezTo>
                  <a:cubicBezTo>
                    <a:pt x="456" y="781"/>
                    <a:pt x="448" y="762"/>
                    <a:pt x="439" y="742"/>
                  </a:cubicBezTo>
                  <a:cubicBezTo>
                    <a:pt x="424" y="704"/>
                    <a:pt x="407" y="664"/>
                    <a:pt x="404" y="623"/>
                  </a:cubicBezTo>
                  <a:cubicBezTo>
                    <a:pt x="401" y="584"/>
                    <a:pt x="411" y="546"/>
                    <a:pt x="422" y="510"/>
                  </a:cubicBezTo>
                  <a:cubicBezTo>
                    <a:pt x="422" y="488"/>
                    <a:pt x="423" y="466"/>
                    <a:pt x="426" y="443"/>
                  </a:cubicBezTo>
                  <a:cubicBezTo>
                    <a:pt x="431" y="397"/>
                    <a:pt x="441" y="351"/>
                    <a:pt x="451" y="305"/>
                  </a:cubicBezTo>
                  <a:cubicBezTo>
                    <a:pt x="452" y="300"/>
                    <a:pt x="453" y="295"/>
                    <a:pt x="454" y="289"/>
                  </a:cubicBezTo>
                  <a:cubicBezTo>
                    <a:pt x="453" y="275"/>
                    <a:pt x="451" y="262"/>
                    <a:pt x="449" y="248"/>
                  </a:cubicBezTo>
                  <a:cubicBezTo>
                    <a:pt x="443" y="206"/>
                    <a:pt x="439" y="162"/>
                    <a:pt x="417" y="125"/>
                  </a:cubicBezTo>
                  <a:close/>
                </a:path>
              </a:pathLst>
            </a:custGeom>
            <a:solidFill>
              <a:srgbClr val="498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 name="Freeform 108">
              <a:extLst>
                <a:ext uri="{FF2B5EF4-FFF2-40B4-BE49-F238E27FC236}">
                  <a16:creationId xmlns:a16="http://schemas.microsoft.com/office/drawing/2014/main" id="{C1AA5362-C63E-469A-8499-1F2EBB08E70D}"/>
                </a:ext>
              </a:extLst>
            </p:cNvPr>
            <p:cNvSpPr>
              <a:spLocks/>
            </p:cNvSpPr>
            <p:nvPr/>
          </p:nvSpPr>
          <p:spPr bwMode="auto">
            <a:xfrm>
              <a:off x="2930526" y="6381165"/>
              <a:ext cx="573088" cy="576263"/>
            </a:xfrm>
            <a:custGeom>
              <a:avLst/>
              <a:gdLst>
                <a:gd name="T0" fmla="*/ 191 w 195"/>
                <a:gd name="T1" fmla="*/ 154 h 196"/>
                <a:gd name="T2" fmla="*/ 181 w 195"/>
                <a:gd name="T3" fmla="*/ 120 h 196"/>
                <a:gd name="T4" fmla="*/ 178 w 195"/>
                <a:gd name="T5" fmla="*/ 85 h 196"/>
                <a:gd name="T6" fmla="*/ 182 w 195"/>
                <a:gd name="T7" fmla="*/ 49 h 196"/>
                <a:gd name="T8" fmla="*/ 184 w 195"/>
                <a:gd name="T9" fmla="*/ 29 h 196"/>
                <a:gd name="T10" fmla="*/ 188 w 195"/>
                <a:gd name="T11" fmla="*/ 9 h 196"/>
                <a:gd name="T12" fmla="*/ 187 w 195"/>
                <a:gd name="T13" fmla="*/ 4 h 196"/>
                <a:gd name="T14" fmla="*/ 184 w 195"/>
                <a:gd name="T15" fmla="*/ 3 h 196"/>
                <a:gd name="T16" fmla="*/ 129 w 195"/>
                <a:gd name="T17" fmla="*/ 2 h 196"/>
                <a:gd name="T18" fmla="*/ 102 w 195"/>
                <a:gd name="T19" fmla="*/ 1 h 196"/>
                <a:gd name="T20" fmla="*/ 90 w 195"/>
                <a:gd name="T21" fmla="*/ 2 h 196"/>
                <a:gd name="T22" fmla="*/ 84 w 195"/>
                <a:gd name="T23" fmla="*/ 4 h 196"/>
                <a:gd name="T24" fmla="*/ 82 w 195"/>
                <a:gd name="T25" fmla="*/ 6 h 196"/>
                <a:gd name="T26" fmla="*/ 76 w 195"/>
                <a:gd name="T27" fmla="*/ 44 h 196"/>
                <a:gd name="T28" fmla="*/ 63 w 195"/>
                <a:gd name="T29" fmla="*/ 76 h 196"/>
                <a:gd name="T30" fmla="*/ 38 w 195"/>
                <a:gd name="T31" fmla="*/ 100 h 196"/>
                <a:gd name="T32" fmla="*/ 18 w 195"/>
                <a:gd name="T33" fmla="*/ 128 h 196"/>
                <a:gd name="T34" fmla="*/ 9 w 195"/>
                <a:gd name="T35" fmla="*/ 146 h 196"/>
                <a:gd name="T36" fmla="*/ 6 w 195"/>
                <a:gd name="T37" fmla="*/ 154 h 196"/>
                <a:gd name="T38" fmla="*/ 1 w 195"/>
                <a:gd name="T39" fmla="*/ 167 h 196"/>
                <a:gd name="T40" fmla="*/ 3 w 195"/>
                <a:gd name="T41" fmla="*/ 180 h 196"/>
                <a:gd name="T42" fmla="*/ 11 w 195"/>
                <a:gd name="T43" fmla="*/ 184 h 196"/>
                <a:gd name="T44" fmla="*/ 17 w 195"/>
                <a:gd name="T45" fmla="*/ 184 h 196"/>
                <a:gd name="T46" fmla="*/ 28 w 195"/>
                <a:gd name="T47" fmla="*/ 180 h 196"/>
                <a:gd name="T48" fmla="*/ 47 w 195"/>
                <a:gd name="T49" fmla="*/ 164 h 196"/>
                <a:gd name="T50" fmla="*/ 64 w 195"/>
                <a:gd name="T51" fmla="*/ 146 h 196"/>
                <a:gd name="T52" fmla="*/ 69 w 195"/>
                <a:gd name="T53" fmla="*/ 144 h 196"/>
                <a:gd name="T54" fmla="*/ 71 w 195"/>
                <a:gd name="T55" fmla="*/ 149 h 196"/>
                <a:gd name="T56" fmla="*/ 71 w 195"/>
                <a:gd name="T57" fmla="*/ 163 h 196"/>
                <a:gd name="T58" fmla="*/ 77 w 195"/>
                <a:gd name="T59" fmla="*/ 193 h 196"/>
                <a:gd name="T60" fmla="*/ 90 w 195"/>
                <a:gd name="T61" fmla="*/ 195 h 196"/>
                <a:gd name="T62" fmla="*/ 105 w 195"/>
                <a:gd name="T63" fmla="*/ 196 h 196"/>
                <a:gd name="T64" fmla="*/ 133 w 195"/>
                <a:gd name="T65" fmla="*/ 195 h 196"/>
                <a:gd name="T66" fmla="*/ 160 w 195"/>
                <a:gd name="T67" fmla="*/ 196 h 196"/>
                <a:gd name="T68" fmla="*/ 174 w 195"/>
                <a:gd name="T69" fmla="*/ 196 h 196"/>
                <a:gd name="T70" fmla="*/ 186 w 195"/>
                <a:gd name="T71" fmla="*/ 194 h 196"/>
                <a:gd name="T72" fmla="*/ 193 w 195"/>
                <a:gd name="T73" fmla="*/ 180 h 196"/>
                <a:gd name="T74" fmla="*/ 191 w 195"/>
                <a:gd name="T75" fmla="*/ 1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96">
                  <a:moveTo>
                    <a:pt x="191" y="154"/>
                  </a:moveTo>
                  <a:cubicBezTo>
                    <a:pt x="188" y="142"/>
                    <a:pt x="184" y="131"/>
                    <a:pt x="181" y="120"/>
                  </a:cubicBezTo>
                  <a:cubicBezTo>
                    <a:pt x="179" y="108"/>
                    <a:pt x="177" y="97"/>
                    <a:pt x="178" y="85"/>
                  </a:cubicBezTo>
                  <a:cubicBezTo>
                    <a:pt x="179" y="73"/>
                    <a:pt x="181" y="61"/>
                    <a:pt x="182" y="49"/>
                  </a:cubicBezTo>
                  <a:cubicBezTo>
                    <a:pt x="183" y="42"/>
                    <a:pt x="183" y="36"/>
                    <a:pt x="184" y="29"/>
                  </a:cubicBezTo>
                  <a:cubicBezTo>
                    <a:pt x="185" y="22"/>
                    <a:pt x="187" y="16"/>
                    <a:pt x="188" y="9"/>
                  </a:cubicBezTo>
                  <a:cubicBezTo>
                    <a:pt x="188" y="9"/>
                    <a:pt x="188" y="6"/>
                    <a:pt x="187" y="4"/>
                  </a:cubicBezTo>
                  <a:cubicBezTo>
                    <a:pt x="187" y="3"/>
                    <a:pt x="186" y="3"/>
                    <a:pt x="184" y="3"/>
                  </a:cubicBezTo>
                  <a:cubicBezTo>
                    <a:pt x="166" y="2"/>
                    <a:pt x="147" y="2"/>
                    <a:pt x="129" y="2"/>
                  </a:cubicBezTo>
                  <a:cubicBezTo>
                    <a:pt x="120" y="2"/>
                    <a:pt x="111" y="0"/>
                    <a:pt x="102" y="1"/>
                  </a:cubicBezTo>
                  <a:cubicBezTo>
                    <a:pt x="98" y="1"/>
                    <a:pt x="94" y="2"/>
                    <a:pt x="90" y="2"/>
                  </a:cubicBezTo>
                  <a:cubicBezTo>
                    <a:pt x="88" y="3"/>
                    <a:pt x="85" y="3"/>
                    <a:pt x="84" y="4"/>
                  </a:cubicBezTo>
                  <a:cubicBezTo>
                    <a:pt x="84" y="4"/>
                    <a:pt x="82" y="6"/>
                    <a:pt x="82" y="6"/>
                  </a:cubicBezTo>
                  <a:cubicBezTo>
                    <a:pt x="79" y="19"/>
                    <a:pt x="78" y="32"/>
                    <a:pt x="76" y="44"/>
                  </a:cubicBezTo>
                  <a:cubicBezTo>
                    <a:pt x="74" y="56"/>
                    <a:pt x="70" y="67"/>
                    <a:pt x="63" y="76"/>
                  </a:cubicBezTo>
                  <a:cubicBezTo>
                    <a:pt x="57" y="86"/>
                    <a:pt x="47" y="92"/>
                    <a:pt x="38" y="100"/>
                  </a:cubicBezTo>
                  <a:cubicBezTo>
                    <a:pt x="30" y="108"/>
                    <a:pt x="23" y="118"/>
                    <a:pt x="18" y="128"/>
                  </a:cubicBezTo>
                  <a:cubicBezTo>
                    <a:pt x="15" y="134"/>
                    <a:pt x="12" y="140"/>
                    <a:pt x="9" y="146"/>
                  </a:cubicBezTo>
                  <a:cubicBezTo>
                    <a:pt x="8" y="148"/>
                    <a:pt x="7" y="151"/>
                    <a:pt x="6" y="154"/>
                  </a:cubicBezTo>
                  <a:cubicBezTo>
                    <a:pt x="5" y="154"/>
                    <a:pt x="2" y="164"/>
                    <a:pt x="1" y="167"/>
                  </a:cubicBezTo>
                  <a:cubicBezTo>
                    <a:pt x="0" y="171"/>
                    <a:pt x="0" y="177"/>
                    <a:pt x="3" y="180"/>
                  </a:cubicBezTo>
                  <a:cubicBezTo>
                    <a:pt x="5" y="182"/>
                    <a:pt x="9" y="184"/>
                    <a:pt x="11" y="184"/>
                  </a:cubicBezTo>
                  <a:cubicBezTo>
                    <a:pt x="13" y="185"/>
                    <a:pt x="15" y="184"/>
                    <a:pt x="17" y="184"/>
                  </a:cubicBezTo>
                  <a:cubicBezTo>
                    <a:pt x="21" y="184"/>
                    <a:pt x="24" y="182"/>
                    <a:pt x="28" y="180"/>
                  </a:cubicBezTo>
                  <a:cubicBezTo>
                    <a:pt x="35" y="176"/>
                    <a:pt x="41" y="170"/>
                    <a:pt x="47" y="164"/>
                  </a:cubicBezTo>
                  <a:cubicBezTo>
                    <a:pt x="52" y="158"/>
                    <a:pt x="58" y="151"/>
                    <a:pt x="64" y="146"/>
                  </a:cubicBezTo>
                  <a:cubicBezTo>
                    <a:pt x="66" y="145"/>
                    <a:pt x="68" y="143"/>
                    <a:pt x="69" y="144"/>
                  </a:cubicBezTo>
                  <a:cubicBezTo>
                    <a:pt x="71" y="145"/>
                    <a:pt x="71" y="148"/>
                    <a:pt x="71" y="149"/>
                  </a:cubicBezTo>
                  <a:cubicBezTo>
                    <a:pt x="72" y="154"/>
                    <a:pt x="71" y="158"/>
                    <a:pt x="71" y="163"/>
                  </a:cubicBezTo>
                  <a:cubicBezTo>
                    <a:pt x="71" y="172"/>
                    <a:pt x="76" y="192"/>
                    <a:pt x="77" y="193"/>
                  </a:cubicBezTo>
                  <a:cubicBezTo>
                    <a:pt x="78" y="193"/>
                    <a:pt x="87" y="195"/>
                    <a:pt x="90" y="195"/>
                  </a:cubicBezTo>
                  <a:cubicBezTo>
                    <a:pt x="95" y="195"/>
                    <a:pt x="100" y="196"/>
                    <a:pt x="105" y="196"/>
                  </a:cubicBezTo>
                  <a:cubicBezTo>
                    <a:pt x="114" y="196"/>
                    <a:pt x="123" y="195"/>
                    <a:pt x="133" y="195"/>
                  </a:cubicBezTo>
                  <a:cubicBezTo>
                    <a:pt x="142" y="195"/>
                    <a:pt x="151" y="196"/>
                    <a:pt x="160" y="196"/>
                  </a:cubicBezTo>
                  <a:cubicBezTo>
                    <a:pt x="165" y="196"/>
                    <a:pt x="170" y="196"/>
                    <a:pt x="174" y="196"/>
                  </a:cubicBezTo>
                  <a:cubicBezTo>
                    <a:pt x="178" y="196"/>
                    <a:pt x="183" y="196"/>
                    <a:pt x="186" y="194"/>
                  </a:cubicBezTo>
                  <a:cubicBezTo>
                    <a:pt x="191" y="192"/>
                    <a:pt x="192" y="181"/>
                    <a:pt x="193" y="180"/>
                  </a:cubicBezTo>
                  <a:cubicBezTo>
                    <a:pt x="195" y="171"/>
                    <a:pt x="193" y="161"/>
                    <a:pt x="191" y="154"/>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5" name="Freeform 109">
              <a:extLst>
                <a:ext uri="{FF2B5EF4-FFF2-40B4-BE49-F238E27FC236}">
                  <a16:creationId xmlns:a16="http://schemas.microsoft.com/office/drawing/2014/main" id="{8726E75B-0450-456C-987D-2FD77A43704A}"/>
                </a:ext>
              </a:extLst>
            </p:cNvPr>
            <p:cNvSpPr>
              <a:spLocks/>
            </p:cNvSpPr>
            <p:nvPr/>
          </p:nvSpPr>
          <p:spPr bwMode="auto">
            <a:xfrm>
              <a:off x="2727326" y="3590340"/>
              <a:ext cx="901700" cy="3100388"/>
            </a:xfrm>
            <a:custGeom>
              <a:avLst/>
              <a:gdLst>
                <a:gd name="T0" fmla="*/ 305 w 307"/>
                <a:gd name="T1" fmla="*/ 467 h 1055"/>
                <a:gd name="T2" fmla="*/ 297 w 307"/>
                <a:gd name="T3" fmla="*/ 336 h 1055"/>
                <a:gd name="T4" fmla="*/ 269 w 307"/>
                <a:gd name="T5" fmla="*/ 203 h 1055"/>
                <a:gd name="T6" fmla="*/ 253 w 307"/>
                <a:gd name="T7" fmla="*/ 139 h 1055"/>
                <a:gd name="T8" fmla="*/ 236 w 307"/>
                <a:gd name="T9" fmla="*/ 87 h 1055"/>
                <a:gd name="T10" fmla="*/ 169 w 307"/>
                <a:gd name="T11" fmla="*/ 18 h 1055"/>
                <a:gd name="T12" fmla="*/ 68 w 307"/>
                <a:gd name="T13" fmla="*/ 34 h 1055"/>
                <a:gd name="T14" fmla="*/ 8 w 307"/>
                <a:gd name="T15" fmla="*/ 310 h 1055"/>
                <a:gd name="T16" fmla="*/ 40 w 307"/>
                <a:gd name="T17" fmla="*/ 449 h 1055"/>
                <a:gd name="T18" fmla="*/ 55 w 307"/>
                <a:gd name="T19" fmla="*/ 476 h 1055"/>
                <a:gd name="T20" fmla="*/ 62 w 307"/>
                <a:gd name="T21" fmla="*/ 500 h 1055"/>
                <a:gd name="T22" fmla="*/ 64 w 307"/>
                <a:gd name="T23" fmla="*/ 531 h 1055"/>
                <a:gd name="T24" fmla="*/ 58 w 307"/>
                <a:gd name="T25" fmla="*/ 597 h 1055"/>
                <a:gd name="T26" fmla="*/ 51 w 307"/>
                <a:gd name="T27" fmla="*/ 730 h 1055"/>
                <a:gd name="T28" fmla="*/ 76 w 307"/>
                <a:gd name="T29" fmla="*/ 804 h 1055"/>
                <a:gd name="T30" fmla="*/ 94 w 307"/>
                <a:gd name="T31" fmla="*/ 879 h 1055"/>
                <a:gd name="T32" fmla="*/ 100 w 307"/>
                <a:gd name="T33" fmla="*/ 957 h 1055"/>
                <a:gd name="T34" fmla="*/ 98 w 307"/>
                <a:gd name="T35" fmla="*/ 996 h 1055"/>
                <a:gd name="T36" fmla="*/ 99 w 307"/>
                <a:gd name="T37" fmla="*/ 1025 h 1055"/>
                <a:gd name="T38" fmla="*/ 117 w 307"/>
                <a:gd name="T39" fmla="*/ 1050 h 1055"/>
                <a:gd name="T40" fmla="*/ 155 w 307"/>
                <a:gd name="T41" fmla="*/ 1054 h 1055"/>
                <a:gd name="T42" fmla="*/ 243 w 307"/>
                <a:gd name="T43" fmla="*/ 1053 h 1055"/>
                <a:gd name="T44" fmla="*/ 253 w 307"/>
                <a:gd name="T45" fmla="*/ 1047 h 1055"/>
                <a:gd name="T46" fmla="*/ 286 w 307"/>
                <a:gd name="T47" fmla="*/ 853 h 1055"/>
                <a:gd name="T48" fmla="*/ 267 w 307"/>
                <a:gd name="T49" fmla="*/ 724 h 1055"/>
                <a:gd name="T50" fmla="*/ 286 w 307"/>
                <a:gd name="T51" fmla="*/ 595 h 1055"/>
                <a:gd name="T52" fmla="*/ 305 w 307"/>
                <a:gd name="T53" fmla="*/ 46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1055">
                  <a:moveTo>
                    <a:pt x="305" y="467"/>
                  </a:moveTo>
                  <a:cubicBezTo>
                    <a:pt x="307" y="423"/>
                    <a:pt x="303" y="379"/>
                    <a:pt x="297" y="336"/>
                  </a:cubicBezTo>
                  <a:cubicBezTo>
                    <a:pt x="290" y="291"/>
                    <a:pt x="280" y="247"/>
                    <a:pt x="269" y="203"/>
                  </a:cubicBezTo>
                  <a:cubicBezTo>
                    <a:pt x="264" y="182"/>
                    <a:pt x="258" y="160"/>
                    <a:pt x="253" y="139"/>
                  </a:cubicBezTo>
                  <a:cubicBezTo>
                    <a:pt x="248" y="121"/>
                    <a:pt x="243" y="104"/>
                    <a:pt x="236" y="87"/>
                  </a:cubicBezTo>
                  <a:cubicBezTo>
                    <a:pt x="223" y="56"/>
                    <a:pt x="201" y="29"/>
                    <a:pt x="169" y="18"/>
                  </a:cubicBezTo>
                  <a:cubicBezTo>
                    <a:pt x="139" y="8"/>
                    <a:pt x="100" y="0"/>
                    <a:pt x="68" y="34"/>
                  </a:cubicBezTo>
                  <a:cubicBezTo>
                    <a:pt x="37" y="67"/>
                    <a:pt x="0" y="217"/>
                    <a:pt x="8" y="310"/>
                  </a:cubicBezTo>
                  <a:cubicBezTo>
                    <a:pt x="12" y="358"/>
                    <a:pt x="18" y="406"/>
                    <a:pt x="40" y="449"/>
                  </a:cubicBezTo>
                  <a:cubicBezTo>
                    <a:pt x="45" y="459"/>
                    <a:pt x="51" y="467"/>
                    <a:pt x="55" y="476"/>
                  </a:cubicBezTo>
                  <a:cubicBezTo>
                    <a:pt x="59" y="484"/>
                    <a:pt x="60" y="492"/>
                    <a:pt x="62" y="500"/>
                  </a:cubicBezTo>
                  <a:cubicBezTo>
                    <a:pt x="64" y="510"/>
                    <a:pt x="64" y="520"/>
                    <a:pt x="64" y="531"/>
                  </a:cubicBezTo>
                  <a:cubicBezTo>
                    <a:pt x="64" y="553"/>
                    <a:pt x="61" y="575"/>
                    <a:pt x="58" y="597"/>
                  </a:cubicBezTo>
                  <a:cubicBezTo>
                    <a:pt x="51" y="641"/>
                    <a:pt x="42" y="686"/>
                    <a:pt x="51" y="730"/>
                  </a:cubicBezTo>
                  <a:cubicBezTo>
                    <a:pt x="56" y="756"/>
                    <a:pt x="67" y="779"/>
                    <a:pt x="76" y="804"/>
                  </a:cubicBezTo>
                  <a:cubicBezTo>
                    <a:pt x="84" y="828"/>
                    <a:pt x="90" y="854"/>
                    <a:pt x="94" y="879"/>
                  </a:cubicBezTo>
                  <a:cubicBezTo>
                    <a:pt x="98" y="905"/>
                    <a:pt x="100" y="931"/>
                    <a:pt x="100" y="957"/>
                  </a:cubicBezTo>
                  <a:cubicBezTo>
                    <a:pt x="100" y="970"/>
                    <a:pt x="99" y="983"/>
                    <a:pt x="98" y="996"/>
                  </a:cubicBezTo>
                  <a:cubicBezTo>
                    <a:pt x="97" y="1005"/>
                    <a:pt x="97" y="1016"/>
                    <a:pt x="99" y="1025"/>
                  </a:cubicBezTo>
                  <a:cubicBezTo>
                    <a:pt x="101" y="1036"/>
                    <a:pt x="108" y="1045"/>
                    <a:pt x="117" y="1050"/>
                  </a:cubicBezTo>
                  <a:cubicBezTo>
                    <a:pt x="129" y="1055"/>
                    <a:pt x="143" y="1054"/>
                    <a:pt x="155" y="1054"/>
                  </a:cubicBezTo>
                  <a:cubicBezTo>
                    <a:pt x="185" y="1053"/>
                    <a:pt x="214" y="1053"/>
                    <a:pt x="243" y="1053"/>
                  </a:cubicBezTo>
                  <a:cubicBezTo>
                    <a:pt x="245" y="1053"/>
                    <a:pt x="251" y="1052"/>
                    <a:pt x="253" y="1047"/>
                  </a:cubicBezTo>
                  <a:cubicBezTo>
                    <a:pt x="286" y="984"/>
                    <a:pt x="298" y="917"/>
                    <a:pt x="286" y="853"/>
                  </a:cubicBezTo>
                  <a:cubicBezTo>
                    <a:pt x="277" y="810"/>
                    <a:pt x="266" y="768"/>
                    <a:pt x="267" y="724"/>
                  </a:cubicBezTo>
                  <a:cubicBezTo>
                    <a:pt x="267" y="680"/>
                    <a:pt x="277" y="637"/>
                    <a:pt x="286" y="595"/>
                  </a:cubicBezTo>
                  <a:cubicBezTo>
                    <a:pt x="296" y="553"/>
                    <a:pt x="304" y="510"/>
                    <a:pt x="305" y="467"/>
                  </a:cubicBezTo>
                  <a:close/>
                </a:path>
              </a:pathLst>
            </a:custGeom>
            <a:solidFill>
              <a:srgbClr val="5C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6" name="Freeform 110">
              <a:extLst>
                <a:ext uri="{FF2B5EF4-FFF2-40B4-BE49-F238E27FC236}">
                  <a16:creationId xmlns:a16="http://schemas.microsoft.com/office/drawing/2014/main" id="{DE13D8FB-213B-47F8-8F60-298D3C406750}"/>
                </a:ext>
              </a:extLst>
            </p:cNvPr>
            <p:cNvSpPr>
              <a:spLocks/>
            </p:cNvSpPr>
            <p:nvPr/>
          </p:nvSpPr>
          <p:spPr bwMode="auto">
            <a:xfrm>
              <a:off x="3227388" y="4936540"/>
              <a:ext cx="396875" cy="1517650"/>
            </a:xfrm>
            <a:custGeom>
              <a:avLst/>
              <a:gdLst>
                <a:gd name="T0" fmla="*/ 102 w 135"/>
                <a:gd name="T1" fmla="*/ 54 h 517"/>
                <a:gd name="T2" fmla="*/ 95 w 135"/>
                <a:gd name="T3" fmla="*/ 85 h 517"/>
                <a:gd name="T4" fmla="*/ 83 w 135"/>
                <a:gd name="T5" fmla="*/ 113 h 517"/>
                <a:gd name="T6" fmla="*/ 52 w 135"/>
                <a:gd name="T7" fmla="*/ 164 h 517"/>
                <a:gd name="T8" fmla="*/ 41 w 135"/>
                <a:gd name="T9" fmla="*/ 194 h 517"/>
                <a:gd name="T10" fmla="*/ 26 w 135"/>
                <a:gd name="T11" fmla="*/ 223 h 517"/>
                <a:gd name="T12" fmla="*/ 9 w 135"/>
                <a:gd name="T13" fmla="*/ 250 h 517"/>
                <a:gd name="T14" fmla="*/ 2 w 135"/>
                <a:gd name="T15" fmla="*/ 278 h 517"/>
                <a:gd name="T16" fmla="*/ 11 w 135"/>
                <a:gd name="T17" fmla="*/ 339 h 517"/>
                <a:gd name="T18" fmla="*/ 38 w 135"/>
                <a:gd name="T19" fmla="*/ 396 h 517"/>
                <a:gd name="T20" fmla="*/ 60 w 135"/>
                <a:gd name="T21" fmla="*/ 420 h 517"/>
                <a:gd name="T22" fmla="*/ 77 w 135"/>
                <a:gd name="T23" fmla="*/ 448 h 517"/>
                <a:gd name="T24" fmla="*/ 89 w 135"/>
                <a:gd name="T25" fmla="*/ 479 h 517"/>
                <a:gd name="T26" fmla="*/ 100 w 135"/>
                <a:gd name="T27" fmla="*/ 505 h 517"/>
                <a:gd name="T28" fmla="*/ 111 w 135"/>
                <a:gd name="T29" fmla="*/ 517 h 517"/>
                <a:gd name="T30" fmla="*/ 116 w 135"/>
                <a:gd name="T31" fmla="*/ 395 h 517"/>
                <a:gd name="T32" fmla="*/ 97 w 135"/>
                <a:gd name="T33" fmla="*/ 266 h 517"/>
                <a:gd name="T34" fmla="*/ 116 w 135"/>
                <a:gd name="T35" fmla="*/ 137 h 517"/>
                <a:gd name="T36" fmla="*/ 135 w 135"/>
                <a:gd name="T37" fmla="*/ 9 h 517"/>
                <a:gd name="T38" fmla="*/ 135 w 135"/>
                <a:gd name="T39" fmla="*/ 0 h 517"/>
                <a:gd name="T40" fmla="*/ 132 w 135"/>
                <a:gd name="T41" fmla="*/ 3 h 517"/>
                <a:gd name="T42" fmla="*/ 102 w 135"/>
                <a:gd name="T43" fmla="*/ 54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517">
                  <a:moveTo>
                    <a:pt x="102" y="54"/>
                  </a:moveTo>
                  <a:cubicBezTo>
                    <a:pt x="100" y="64"/>
                    <a:pt x="99" y="75"/>
                    <a:pt x="95" y="85"/>
                  </a:cubicBezTo>
                  <a:cubicBezTo>
                    <a:pt x="92" y="95"/>
                    <a:pt x="88" y="104"/>
                    <a:pt x="83" y="113"/>
                  </a:cubicBezTo>
                  <a:cubicBezTo>
                    <a:pt x="73" y="130"/>
                    <a:pt x="61" y="146"/>
                    <a:pt x="52" y="164"/>
                  </a:cubicBezTo>
                  <a:cubicBezTo>
                    <a:pt x="48" y="174"/>
                    <a:pt x="45" y="184"/>
                    <a:pt x="41" y="194"/>
                  </a:cubicBezTo>
                  <a:cubicBezTo>
                    <a:pt x="38" y="205"/>
                    <a:pt x="33" y="214"/>
                    <a:pt x="26" y="223"/>
                  </a:cubicBezTo>
                  <a:cubicBezTo>
                    <a:pt x="20" y="231"/>
                    <a:pt x="13" y="240"/>
                    <a:pt x="9" y="250"/>
                  </a:cubicBezTo>
                  <a:cubicBezTo>
                    <a:pt x="5" y="259"/>
                    <a:pt x="3" y="268"/>
                    <a:pt x="2" y="278"/>
                  </a:cubicBezTo>
                  <a:cubicBezTo>
                    <a:pt x="0" y="299"/>
                    <a:pt x="5" y="320"/>
                    <a:pt x="11" y="339"/>
                  </a:cubicBezTo>
                  <a:cubicBezTo>
                    <a:pt x="17" y="360"/>
                    <a:pt x="25" y="379"/>
                    <a:pt x="38" y="396"/>
                  </a:cubicBezTo>
                  <a:cubicBezTo>
                    <a:pt x="45" y="405"/>
                    <a:pt x="53" y="412"/>
                    <a:pt x="60" y="420"/>
                  </a:cubicBezTo>
                  <a:cubicBezTo>
                    <a:pt x="67" y="428"/>
                    <a:pt x="72" y="438"/>
                    <a:pt x="77" y="448"/>
                  </a:cubicBezTo>
                  <a:cubicBezTo>
                    <a:pt x="81" y="458"/>
                    <a:pt x="85" y="468"/>
                    <a:pt x="89" y="479"/>
                  </a:cubicBezTo>
                  <a:cubicBezTo>
                    <a:pt x="92" y="488"/>
                    <a:pt x="95" y="497"/>
                    <a:pt x="100" y="505"/>
                  </a:cubicBezTo>
                  <a:cubicBezTo>
                    <a:pt x="103" y="510"/>
                    <a:pt x="106" y="514"/>
                    <a:pt x="111" y="517"/>
                  </a:cubicBezTo>
                  <a:cubicBezTo>
                    <a:pt x="122" y="476"/>
                    <a:pt x="124" y="435"/>
                    <a:pt x="116" y="395"/>
                  </a:cubicBezTo>
                  <a:cubicBezTo>
                    <a:pt x="107" y="352"/>
                    <a:pt x="96" y="310"/>
                    <a:pt x="97" y="266"/>
                  </a:cubicBezTo>
                  <a:cubicBezTo>
                    <a:pt x="97" y="222"/>
                    <a:pt x="107" y="179"/>
                    <a:pt x="116" y="137"/>
                  </a:cubicBezTo>
                  <a:cubicBezTo>
                    <a:pt x="126" y="95"/>
                    <a:pt x="134" y="52"/>
                    <a:pt x="135" y="9"/>
                  </a:cubicBezTo>
                  <a:cubicBezTo>
                    <a:pt x="135" y="6"/>
                    <a:pt x="135" y="3"/>
                    <a:pt x="135" y="0"/>
                  </a:cubicBezTo>
                  <a:cubicBezTo>
                    <a:pt x="134" y="1"/>
                    <a:pt x="133" y="2"/>
                    <a:pt x="132" y="3"/>
                  </a:cubicBezTo>
                  <a:cubicBezTo>
                    <a:pt x="116" y="16"/>
                    <a:pt x="106" y="33"/>
                    <a:pt x="102" y="54"/>
                  </a:cubicBezTo>
                  <a:close/>
                </a:path>
              </a:pathLst>
            </a:custGeom>
            <a:solidFill>
              <a:srgbClr val="498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7" name="Freeform 111">
              <a:extLst>
                <a:ext uri="{FF2B5EF4-FFF2-40B4-BE49-F238E27FC236}">
                  <a16:creationId xmlns:a16="http://schemas.microsoft.com/office/drawing/2014/main" id="{B9581040-C951-4255-81A1-A3EF0F598DDC}"/>
                </a:ext>
              </a:extLst>
            </p:cNvPr>
            <p:cNvSpPr>
              <a:spLocks/>
            </p:cNvSpPr>
            <p:nvPr/>
          </p:nvSpPr>
          <p:spPr bwMode="auto">
            <a:xfrm>
              <a:off x="3403601" y="4577765"/>
              <a:ext cx="225425" cy="1489075"/>
            </a:xfrm>
            <a:custGeom>
              <a:avLst/>
              <a:gdLst>
                <a:gd name="T0" fmla="*/ 67 w 77"/>
                <a:gd name="T1" fmla="*/ 0 h 507"/>
                <a:gd name="T2" fmla="*/ 75 w 77"/>
                <a:gd name="T3" fmla="*/ 131 h 507"/>
                <a:gd name="T4" fmla="*/ 56 w 77"/>
                <a:gd name="T5" fmla="*/ 259 h 507"/>
                <a:gd name="T6" fmla="*/ 37 w 77"/>
                <a:gd name="T7" fmla="*/ 388 h 507"/>
                <a:gd name="T8" fmla="*/ 19 w 77"/>
                <a:gd name="T9" fmla="*/ 426 h 507"/>
                <a:gd name="T10" fmla="*/ 2 w 77"/>
                <a:gd name="T11" fmla="*/ 466 h 507"/>
                <a:gd name="T12" fmla="*/ 9 w 7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77" h="507">
                  <a:moveTo>
                    <a:pt x="67" y="0"/>
                  </a:moveTo>
                  <a:cubicBezTo>
                    <a:pt x="73" y="43"/>
                    <a:pt x="77" y="87"/>
                    <a:pt x="75" y="131"/>
                  </a:cubicBezTo>
                  <a:cubicBezTo>
                    <a:pt x="74" y="174"/>
                    <a:pt x="66" y="217"/>
                    <a:pt x="56" y="259"/>
                  </a:cubicBezTo>
                  <a:cubicBezTo>
                    <a:pt x="47" y="301"/>
                    <a:pt x="37" y="344"/>
                    <a:pt x="37" y="388"/>
                  </a:cubicBezTo>
                  <a:cubicBezTo>
                    <a:pt x="36" y="402"/>
                    <a:pt x="26" y="414"/>
                    <a:pt x="19" y="426"/>
                  </a:cubicBezTo>
                  <a:cubicBezTo>
                    <a:pt x="12" y="439"/>
                    <a:pt x="5" y="452"/>
                    <a:pt x="2" y="466"/>
                  </a:cubicBezTo>
                  <a:cubicBezTo>
                    <a:pt x="0" y="480"/>
                    <a:pt x="1" y="495"/>
                    <a:pt x="9" y="507"/>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8" name="Freeform 112">
              <a:extLst>
                <a:ext uri="{FF2B5EF4-FFF2-40B4-BE49-F238E27FC236}">
                  <a16:creationId xmlns:a16="http://schemas.microsoft.com/office/drawing/2014/main" id="{012F6C0D-640A-4467-A733-1084962F757A}"/>
                </a:ext>
              </a:extLst>
            </p:cNvPr>
            <p:cNvSpPr>
              <a:spLocks/>
            </p:cNvSpPr>
            <p:nvPr/>
          </p:nvSpPr>
          <p:spPr bwMode="auto">
            <a:xfrm>
              <a:off x="2736851" y="3904665"/>
              <a:ext cx="266700" cy="2268538"/>
            </a:xfrm>
            <a:custGeom>
              <a:avLst/>
              <a:gdLst>
                <a:gd name="T0" fmla="*/ 32 w 91"/>
                <a:gd name="T1" fmla="*/ 0 h 772"/>
                <a:gd name="T2" fmla="*/ 5 w 91"/>
                <a:gd name="T3" fmla="*/ 203 h 772"/>
                <a:gd name="T4" fmla="*/ 37 w 91"/>
                <a:gd name="T5" fmla="*/ 342 h 772"/>
                <a:gd name="T6" fmla="*/ 52 w 91"/>
                <a:gd name="T7" fmla="*/ 369 h 772"/>
                <a:gd name="T8" fmla="*/ 59 w 91"/>
                <a:gd name="T9" fmla="*/ 393 h 772"/>
                <a:gd name="T10" fmla="*/ 61 w 91"/>
                <a:gd name="T11" fmla="*/ 424 h 772"/>
                <a:gd name="T12" fmla="*/ 55 w 91"/>
                <a:gd name="T13" fmla="*/ 490 h 772"/>
                <a:gd name="T14" fmla="*/ 48 w 91"/>
                <a:gd name="T15" fmla="*/ 623 h 772"/>
                <a:gd name="T16" fmla="*/ 73 w 91"/>
                <a:gd name="T17" fmla="*/ 697 h 772"/>
                <a:gd name="T18" fmla="*/ 91 w 91"/>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72">
                  <a:moveTo>
                    <a:pt x="32" y="0"/>
                  </a:moveTo>
                  <a:cubicBezTo>
                    <a:pt x="13" y="60"/>
                    <a:pt x="0" y="143"/>
                    <a:pt x="5" y="203"/>
                  </a:cubicBezTo>
                  <a:cubicBezTo>
                    <a:pt x="9" y="251"/>
                    <a:pt x="15" y="299"/>
                    <a:pt x="37" y="342"/>
                  </a:cubicBezTo>
                  <a:cubicBezTo>
                    <a:pt x="42" y="352"/>
                    <a:pt x="48" y="360"/>
                    <a:pt x="52" y="369"/>
                  </a:cubicBezTo>
                  <a:cubicBezTo>
                    <a:pt x="56" y="377"/>
                    <a:pt x="57" y="385"/>
                    <a:pt x="59" y="393"/>
                  </a:cubicBezTo>
                  <a:cubicBezTo>
                    <a:pt x="61" y="403"/>
                    <a:pt x="61" y="413"/>
                    <a:pt x="61" y="424"/>
                  </a:cubicBezTo>
                  <a:cubicBezTo>
                    <a:pt x="61" y="446"/>
                    <a:pt x="58" y="468"/>
                    <a:pt x="55" y="490"/>
                  </a:cubicBezTo>
                  <a:cubicBezTo>
                    <a:pt x="48" y="534"/>
                    <a:pt x="39" y="579"/>
                    <a:pt x="48" y="623"/>
                  </a:cubicBezTo>
                  <a:cubicBezTo>
                    <a:pt x="53" y="649"/>
                    <a:pt x="64" y="672"/>
                    <a:pt x="73" y="697"/>
                  </a:cubicBezTo>
                  <a:cubicBezTo>
                    <a:pt x="81" y="721"/>
                    <a:pt x="87" y="747"/>
                    <a:pt x="91" y="772"/>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9" name="Freeform 113">
              <a:extLst>
                <a:ext uri="{FF2B5EF4-FFF2-40B4-BE49-F238E27FC236}">
                  <a16:creationId xmlns:a16="http://schemas.microsoft.com/office/drawing/2014/main" id="{E7872B39-E557-48DB-A5F0-817DFA463E2D}"/>
                </a:ext>
              </a:extLst>
            </p:cNvPr>
            <p:cNvSpPr>
              <a:spLocks/>
            </p:cNvSpPr>
            <p:nvPr/>
          </p:nvSpPr>
          <p:spPr bwMode="auto">
            <a:xfrm>
              <a:off x="3451226" y="5963652"/>
              <a:ext cx="73025" cy="230188"/>
            </a:xfrm>
            <a:custGeom>
              <a:avLst/>
              <a:gdLst>
                <a:gd name="T0" fmla="*/ 4 w 25"/>
                <a:gd name="T1" fmla="*/ 0 h 78"/>
                <a:gd name="T2" fmla="*/ 25 w 25"/>
                <a:gd name="T3" fmla="*/ 78 h 78"/>
              </a:gdLst>
              <a:ahLst/>
              <a:cxnLst>
                <a:cxn ang="0">
                  <a:pos x="T0" y="T1"/>
                </a:cxn>
                <a:cxn ang="0">
                  <a:pos x="T2" y="T3"/>
                </a:cxn>
              </a:cxnLst>
              <a:rect l="0" t="0" r="r" b="b"/>
              <a:pathLst>
                <a:path w="25" h="78">
                  <a:moveTo>
                    <a:pt x="4" y="0"/>
                  </a:moveTo>
                  <a:cubicBezTo>
                    <a:pt x="0" y="27"/>
                    <a:pt x="8" y="56"/>
                    <a:pt x="25" y="78"/>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0" name="Freeform 114">
              <a:extLst>
                <a:ext uri="{FF2B5EF4-FFF2-40B4-BE49-F238E27FC236}">
                  <a16:creationId xmlns:a16="http://schemas.microsoft.com/office/drawing/2014/main" id="{5383AA94-7B98-4E79-8F82-3147369B65E7}"/>
                </a:ext>
              </a:extLst>
            </p:cNvPr>
            <p:cNvSpPr>
              <a:spLocks/>
            </p:cNvSpPr>
            <p:nvPr/>
          </p:nvSpPr>
          <p:spPr bwMode="auto">
            <a:xfrm>
              <a:off x="2060576" y="2245727"/>
              <a:ext cx="779463" cy="968375"/>
            </a:xfrm>
            <a:custGeom>
              <a:avLst/>
              <a:gdLst>
                <a:gd name="T0" fmla="*/ 264 w 265"/>
                <a:gd name="T1" fmla="*/ 135 h 330"/>
                <a:gd name="T2" fmla="*/ 260 w 265"/>
                <a:gd name="T3" fmla="*/ 81 h 330"/>
                <a:gd name="T4" fmla="*/ 255 w 265"/>
                <a:gd name="T5" fmla="*/ 59 h 330"/>
                <a:gd name="T6" fmla="*/ 242 w 265"/>
                <a:gd name="T7" fmla="*/ 44 h 330"/>
                <a:gd name="T8" fmla="*/ 204 w 265"/>
                <a:gd name="T9" fmla="*/ 24 h 330"/>
                <a:gd name="T10" fmla="*/ 157 w 265"/>
                <a:gd name="T11" fmla="*/ 10 h 330"/>
                <a:gd name="T12" fmla="*/ 133 w 265"/>
                <a:gd name="T13" fmla="*/ 3 h 330"/>
                <a:gd name="T14" fmla="*/ 109 w 265"/>
                <a:gd name="T15" fmla="*/ 1 h 330"/>
                <a:gd name="T16" fmla="*/ 25 w 265"/>
                <a:gd name="T17" fmla="*/ 43 h 330"/>
                <a:gd name="T18" fmla="*/ 10 w 265"/>
                <a:gd name="T19" fmla="*/ 60 h 330"/>
                <a:gd name="T20" fmla="*/ 2 w 265"/>
                <a:gd name="T21" fmla="*/ 83 h 330"/>
                <a:gd name="T22" fmla="*/ 2 w 265"/>
                <a:gd name="T23" fmla="*/ 129 h 330"/>
                <a:gd name="T24" fmla="*/ 17 w 265"/>
                <a:gd name="T25" fmla="*/ 173 h 330"/>
                <a:gd name="T26" fmla="*/ 28 w 265"/>
                <a:gd name="T27" fmla="*/ 193 h 330"/>
                <a:gd name="T28" fmla="*/ 38 w 265"/>
                <a:gd name="T29" fmla="*/ 214 h 330"/>
                <a:gd name="T30" fmla="*/ 42 w 265"/>
                <a:gd name="T31" fmla="*/ 238 h 330"/>
                <a:gd name="T32" fmla="*/ 53 w 265"/>
                <a:gd name="T33" fmla="*/ 260 h 330"/>
                <a:gd name="T34" fmla="*/ 65 w 265"/>
                <a:gd name="T35" fmla="*/ 282 h 330"/>
                <a:gd name="T36" fmla="*/ 79 w 265"/>
                <a:gd name="T37" fmla="*/ 299 h 330"/>
                <a:gd name="T38" fmla="*/ 122 w 265"/>
                <a:gd name="T39" fmla="*/ 328 h 330"/>
                <a:gd name="T40" fmla="*/ 172 w 265"/>
                <a:gd name="T41" fmla="*/ 326 h 330"/>
                <a:gd name="T42" fmla="*/ 207 w 265"/>
                <a:gd name="T43" fmla="*/ 305 h 330"/>
                <a:gd name="T44" fmla="*/ 225 w 265"/>
                <a:gd name="T45" fmla="*/ 267 h 330"/>
                <a:gd name="T46" fmla="*/ 241 w 265"/>
                <a:gd name="T47" fmla="*/ 228 h 330"/>
                <a:gd name="T48" fmla="*/ 254 w 265"/>
                <a:gd name="T49" fmla="*/ 209 h 330"/>
                <a:gd name="T50" fmla="*/ 262 w 265"/>
                <a:gd name="T51" fmla="*/ 187 h 330"/>
                <a:gd name="T52" fmla="*/ 264 w 265"/>
                <a:gd name="T53" fmla="*/ 13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5" h="330">
                  <a:moveTo>
                    <a:pt x="264" y="135"/>
                  </a:moveTo>
                  <a:cubicBezTo>
                    <a:pt x="263" y="117"/>
                    <a:pt x="262" y="99"/>
                    <a:pt x="260" y="81"/>
                  </a:cubicBezTo>
                  <a:cubicBezTo>
                    <a:pt x="260" y="73"/>
                    <a:pt x="258" y="66"/>
                    <a:pt x="255" y="59"/>
                  </a:cubicBezTo>
                  <a:cubicBezTo>
                    <a:pt x="251" y="53"/>
                    <a:pt x="247" y="48"/>
                    <a:pt x="242" y="44"/>
                  </a:cubicBezTo>
                  <a:cubicBezTo>
                    <a:pt x="231" y="34"/>
                    <a:pt x="218" y="28"/>
                    <a:pt x="204" y="24"/>
                  </a:cubicBezTo>
                  <a:cubicBezTo>
                    <a:pt x="189" y="19"/>
                    <a:pt x="172" y="16"/>
                    <a:pt x="157" y="10"/>
                  </a:cubicBezTo>
                  <a:cubicBezTo>
                    <a:pt x="149" y="8"/>
                    <a:pt x="141" y="4"/>
                    <a:pt x="133" y="3"/>
                  </a:cubicBezTo>
                  <a:cubicBezTo>
                    <a:pt x="125" y="1"/>
                    <a:pt x="117" y="0"/>
                    <a:pt x="109" y="1"/>
                  </a:cubicBezTo>
                  <a:cubicBezTo>
                    <a:pt x="77" y="3"/>
                    <a:pt x="48" y="21"/>
                    <a:pt x="25" y="43"/>
                  </a:cubicBezTo>
                  <a:cubicBezTo>
                    <a:pt x="20" y="48"/>
                    <a:pt x="14" y="54"/>
                    <a:pt x="10" y="60"/>
                  </a:cubicBezTo>
                  <a:cubicBezTo>
                    <a:pt x="6" y="67"/>
                    <a:pt x="4" y="75"/>
                    <a:pt x="2" y="83"/>
                  </a:cubicBezTo>
                  <a:cubicBezTo>
                    <a:pt x="0" y="98"/>
                    <a:pt x="0" y="113"/>
                    <a:pt x="2" y="129"/>
                  </a:cubicBezTo>
                  <a:cubicBezTo>
                    <a:pt x="5" y="144"/>
                    <a:pt x="10" y="159"/>
                    <a:pt x="17" y="173"/>
                  </a:cubicBezTo>
                  <a:cubicBezTo>
                    <a:pt x="20" y="180"/>
                    <a:pt x="24" y="186"/>
                    <a:pt x="28" y="193"/>
                  </a:cubicBezTo>
                  <a:cubicBezTo>
                    <a:pt x="33" y="199"/>
                    <a:pt x="37" y="206"/>
                    <a:pt x="38" y="214"/>
                  </a:cubicBezTo>
                  <a:cubicBezTo>
                    <a:pt x="40" y="222"/>
                    <a:pt x="39" y="230"/>
                    <a:pt x="42" y="238"/>
                  </a:cubicBezTo>
                  <a:cubicBezTo>
                    <a:pt x="45" y="246"/>
                    <a:pt x="49" y="253"/>
                    <a:pt x="53" y="260"/>
                  </a:cubicBezTo>
                  <a:cubicBezTo>
                    <a:pt x="56" y="268"/>
                    <a:pt x="61" y="275"/>
                    <a:pt x="65" y="282"/>
                  </a:cubicBezTo>
                  <a:cubicBezTo>
                    <a:pt x="69" y="288"/>
                    <a:pt x="73" y="295"/>
                    <a:pt x="79" y="299"/>
                  </a:cubicBezTo>
                  <a:cubicBezTo>
                    <a:pt x="82" y="301"/>
                    <a:pt x="106" y="325"/>
                    <a:pt x="122" y="328"/>
                  </a:cubicBezTo>
                  <a:cubicBezTo>
                    <a:pt x="138" y="330"/>
                    <a:pt x="155" y="330"/>
                    <a:pt x="172" y="326"/>
                  </a:cubicBezTo>
                  <a:cubicBezTo>
                    <a:pt x="185" y="322"/>
                    <a:pt x="198" y="315"/>
                    <a:pt x="207" y="305"/>
                  </a:cubicBezTo>
                  <a:cubicBezTo>
                    <a:pt x="217" y="294"/>
                    <a:pt x="221" y="280"/>
                    <a:pt x="225" y="267"/>
                  </a:cubicBezTo>
                  <a:cubicBezTo>
                    <a:pt x="229" y="253"/>
                    <a:pt x="233" y="240"/>
                    <a:pt x="241" y="228"/>
                  </a:cubicBezTo>
                  <a:cubicBezTo>
                    <a:pt x="246" y="221"/>
                    <a:pt x="251" y="216"/>
                    <a:pt x="254" y="209"/>
                  </a:cubicBezTo>
                  <a:cubicBezTo>
                    <a:pt x="259" y="202"/>
                    <a:pt x="261" y="195"/>
                    <a:pt x="262" y="187"/>
                  </a:cubicBezTo>
                  <a:cubicBezTo>
                    <a:pt x="265" y="170"/>
                    <a:pt x="264" y="152"/>
                    <a:pt x="264" y="135"/>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1" name="Freeform 115">
              <a:extLst>
                <a:ext uri="{FF2B5EF4-FFF2-40B4-BE49-F238E27FC236}">
                  <a16:creationId xmlns:a16="http://schemas.microsoft.com/office/drawing/2014/main" id="{C431A77C-7630-4765-85AC-A00ACD708D3F}"/>
                </a:ext>
              </a:extLst>
            </p:cNvPr>
            <p:cNvSpPr>
              <a:spLocks/>
            </p:cNvSpPr>
            <p:nvPr/>
          </p:nvSpPr>
          <p:spPr bwMode="auto">
            <a:xfrm>
              <a:off x="2325688" y="2871202"/>
              <a:ext cx="422275" cy="819150"/>
            </a:xfrm>
            <a:custGeom>
              <a:avLst/>
              <a:gdLst>
                <a:gd name="T0" fmla="*/ 143 w 144"/>
                <a:gd name="T1" fmla="*/ 238 h 279"/>
                <a:gd name="T2" fmla="*/ 143 w 144"/>
                <a:gd name="T3" fmla="*/ 237 h 279"/>
                <a:gd name="T4" fmla="*/ 127 w 144"/>
                <a:gd name="T5" fmla="*/ 61 h 279"/>
                <a:gd name="T6" fmla="*/ 126 w 144"/>
                <a:gd name="T7" fmla="*/ 8 h 279"/>
                <a:gd name="T8" fmla="*/ 126 w 144"/>
                <a:gd name="T9" fmla="*/ 8 h 279"/>
                <a:gd name="T10" fmla="*/ 126 w 144"/>
                <a:gd name="T11" fmla="*/ 7 h 279"/>
                <a:gd name="T12" fmla="*/ 125 w 144"/>
                <a:gd name="T13" fmla="*/ 5 h 279"/>
                <a:gd name="T14" fmla="*/ 90 w 144"/>
                <a:gd name="T15" fmla="*/ 7 h 279"/>
                <a:gd name="T16" fmla="*/ 60 w 144"/>
                <a:gd name="T17" fmla="*/ 27 h 279"/>
                <a:gd name="T18" fmla="*/ 8 w 144"/>
                <a:gd name="T19" fmla="*/ 82 h 279"/>
                <a:gd name="T20" fmla="*/ 1 w 144"/>
                <a:gd name="T21" fmla="*/ 95 h 279"/>
                <a:gd name="T22" fmla="*/ 0 w 144"/>
                <a:gd name="T23" fmla="*/ 113 h 279"/>
                <a:gd name="T24" fmla="*/ 0 w 144"/>
                <a:gd name="T25" fmla="*/ 130 h 279"/>
                <a:gd name="T26" fmla="*/ 1 w 144"/>
                <a:gd name="T27" fmla="*/ 164 h 279"/>
                <a:gd name="T28" fmla="*/ 2 w 144"/>
                <a:gd name="T29" fmla="*/ 233 h 279"/>
                <a:gd name="T30" fmla="*/ 2 w 144"/>
                <a:gd name="T31" fmla="*/ 267 h 279"/>
                <a:gd name="T32" fmla="*/ 7 w 144"/>
                <a:gd name="T33" fmla="*/ 277 h 279"/>
                <a:gd name="T34" fmla="*/ 21 w 144"/>
                <a:gd name="T35" fmla="*/ 279 h 279"/>
                <a:gd name="T36" fmla="*/ 81 w 144"/>
                <a:gd name="T37" fmla="*/ 270 h 279"/>
                <a:gd name="T38" fmla="*/ 142 w 144"/>
                <a:gd name="T39" fmla="*/ 243 h 279"/>
                <a:gd name="T40" fmla="*/ 143 w 144"/>
                <a:gd name="T41"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279">
                  <a:moveTo>
                    <a:pt x="143" y="238"/>
                  </a:moveTo>
                  <a:cubicBezTo>
                    <a:pt x="143" y="238"/>
                    <a:pt x="143" y="237"/>
                    <a:pt x="143" y="237"/>
                  </a:cubicBezTo>
                  <a:cubicBezTo>
                    <a:pt x="125" y="180"/>
                    <a:pt x="127" y="119"/>
                    <a:pt x="127" y="61"/>
                  </a:cubicBezTo>
                  <a:cubicBezTo>
                    <a:pt x="127" y="43"/>
                    <a:pt x="127" y="26"/>
                    <a:pt x="126" y="8"/>
                  </a:cubicBezTo>
                  <a:cubicBezTo>
                    <a:pt x="126" y="8"/>
                    <a:pt x="126" y="8"/>
                    <a:pt x="126" y="8"/>
                  </a:cubicBezTo>
                  <a:cubicBezTo>
                    <a:pt x="126" y="8"/>
                    <a:pt x="126" y="7"/>
                    <a:pt x="126" y="7"/>
                  </a:cubicBezTo>
                  <a:cubicBezTo>
                    <a:pt x="126" y="6"/>
                    <a:pt x="125" y="5"/>
                    <a:pt x="125" y="5"/>
                  </a:cubicBezTo>
                  <a:cubicBezTo>
                    <a:pt x="114" y="0"/>
                    <a:pt x="100" y="2"/>
                    <a:pt x="90" y="7"/>
                  </a:cubicBezTo>
                  <a:cubicBezTo>
                    <a:pt x="79" y="11"/>
                    <a:pt x="69" y="19"/>
                    <a:pt x="60" y="27"/>
                  </a:cubicBezTo>
                  <a:cubicBezTo>
                    <a:pt x="41" y="44"/>
                    <a:pt x="24" y="62"/>
                    <a:pt x="8" y="82"/>
                  </a:cubicBezTo>
                  <a:cubicBezTo>
                    <a:pt x="4" y="87"/>
                    <a:pt x="1" y="92"/>
                    <a:pt x="1" y="95"/>
                  </a:cubicBezTo>
                  <a:cubicBezTo>
                    <a:pt x="0" y="101"/>
                    <a:pt x="0" y="107"/>
                    <a:pt x="0" y="113"/>
                  </a:cubicBezTo>
                  <a:cubicBezTo>
                    <a:pt x="0" y="118"/>
                    <a:pt x="0" y="124"/>
                    <a:pt x="0" y="130"/>
                  </a:cubicBezTo>
                  <a:cubicBezTo>
                    <a:pt x="0" y="141"/>
                    <a:pt x="0" y="153"/>
                    <a:pt x="1" y="164"/>
                  </a:cubicBezTo>
                  <a:cubicBezTo>
                    <a:pt x="1" y="187"/>
                    <a:pt x="1" y="210"/>
                    <a:pt x="2" y="233"/>
                  </a:cubicBezTo>
                  <a:cubicBezTo>
                    <a:pt x="2" y="244"/>
                    <a:pt x="2" y="255"/>
                    <a:pt x="2" y="267"/>
                  </a:cubicBezTo>
                  <a:cubicBezTo>
                    <a:pt x="2" y="271"/>
                    <a:pt x="3" y="276"/>
                    <a:pt x="7" y="277"/>
                  </a:cubicBezTo>
                  <a:cubicBezTo>
                    <a:pt x="11" y="279"/>
                    <a:pt x="17" y="279"/>
                    <a:pt x="21" y="279"/>
                  </a:cubicBezTo>
                  <a:cubicBezTo>
                    <a:pt x="41" y="278"/>
                    <a:pt x="61" y="275"/>
                    <a:pt x="81" y="270"/>
                  </a:cubicBezTo>
                  <a:cubicBezTo>
                    <a:pt x="102" y="264"/>
                    <a:pt x="123" y="255"/>
                    <a:pt x="142" y="243"/>
                  </a:cubicBezTo>
                  <a:cubicBezTo>
                    <a:pt x="144" y="242"/>
                    <a:pt x="144" y="240"/>
                    <a:pt x="143" y="238"/>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2" name="Freeform 116">
              <a:extLst>
                <a:ext uri="{FF2B5EF4-FFF2-40B4-BE49-F238E27FC236}">
                  <a16:creationId xmlns:a16="http://schemas.microsoft.com/office/drawing/2014/main" id="{9D9DDAF2-A85A-4886-A58C-F3592307B7D2}"/>
                </a:ext>
              </a:extLst>
            </p:cNvPr>
            <p:cNvSpPr>
              <a:spLocks/>
            </p:cNvSpPr>
            <p:nvPr/>
          </p:nvSpPr>
          <p:spPr bwMode="auto">
            <a:xfrm>
              <a:off x="2325688" y="3014077"/>
              <a:ext cx="355600" cy="347663"/>
            </a:xfrm>
            <a:custGeom>
              <a:avLst/>
              <a:gdLst>
                <a:gd name="T0" fmla="*/ 47 w 121"/>
                <a:gd name="T1" fmla="*/ 109 h 118"/>
                <a:gd name="T2" fmla="*/ 82 w 121"/>
                <a:gd name="T3" fmla="*/ 93 h 118"/>
                <a:gd name="T4" fmla="*/ 94 w 121"/>
                <a:gd name="T5" fmla="*/ 80 h 118"/>
                <a:gd name="T6" fmla="*/ 100 w 121"/>
                <a:gd name="T7" fmla="*/ 61 h 118"/>
                <a:gd name="T8" fmla="*/ 115 w 121"/>
                <a:gd name="T9" fmla="*/ 22 h 118"/>
                <a:gd name="T10" fmla="*/ 118 w 121"/>
                <a:gd name="T11" fmla="*/ 6 h 118"/>
                <a:gd name="T12" fmla="*/ 105 w 121"/>
                <a:gd name="T13" fmla="*/ 5 h 118"/>
                <a:gd name="T14" fmla="*/ 67 w 121"/>
                <a:gd name="T15" fmla="*/ 28 h 118"/>
                <a:gd name="T16" fmla="*/ 23 w 121"/>
                <a:gd name="T17" fmla="*/ 48 h 118"/>
                <a:gd name="T18" fmla="*/ 1 w 121"/>
                <a:gd name="T19" fmla="*/ 51 h 118"/>
                <a:gd name="T20" fmla="*/ 0 w 121"/>
                <a:gd name="T21" fmla="*/ 51 h 118"/>
                <a:gd name="T22" fmla="*/ 0 w 121"/>
                <a:gd name="T23" fmla="*/ 64 h 118"/>
                <a:gd name="T24" fmla="*/ 0 w 121"/>
                <a:gd name="T25" fmla="*/ 81 h 118"/>
                <a:gd name="T26" fmla="*/ 1 w 121"/>
                <a:gd name="T27" fmla="*/ 111 h 118"/>
                <a:gd name="T28" fmla="*/ 7 w 121"/>
                <a:gd name="T29" fmla="*/ 114 h 118"/>
                <a:gd name="T30" fmla="*/ 47 w 121"/>
                <a:gd name="T31"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18">
                  <a:moveTo>
                    <a:pt x="47" y="109"/>
                  </a:moveTo>
                  <a:cubicBezTo>
                    <a:pt x="59" y="105"/>
                    <a:pt x="72" y="100"/>
                    <a:pt x="82" y="93"/>
                  </a:cubicBezTo>
                  <a:cubicBezTo>
                    <a:pt x="87" y="89"/>
                    <a:pt x="91" y="85"/>
                    <a:pt x="94" y="80"/>
                  </a:cubicBezTo>
                  <a:cubicBezTo>
                    <a:pt x="98" y="74"/>
                    <a:pt x="99" y="68"/>
                    <a:pt x="100" y="61"/>
                  </a:cubicBezTo>
                  <a:cubicBezTo>
                    <a:pt x="103" y="48"/>
                    <a:pt x="108" y="34"/>
                    <a:pt x="115" y="22"/>
                  </a:cubicBezTo>
                  <a:cubicBezTo>
                    <a:pt x="118" y="17"/>
                    <a:pt x="121" y="12"/>
                    <a:pt x="118" y="6"/>
                  </a:cubicBezTo>
                  <a:cubicBezTo>
                    <a:pt x="115" y="0"/>
                    <a:pt x="109" y="2"/>
                    <a:pt x="105" y="5"/>
                  </a:cubicBezTo>
                  <a:cubicBezTo>
                    <a:pt x="92" y="12"/>
                    <a:pt x="80" y="20"/>
                    <a:pt x="67" y="28"/>
                  </a:cubicBezTo>
                  <a:cubicBezTo>
                    <a:pt x="53" y="36"/>
                    <a:pt x="39" y="44"/>
                    <a:pt x="23" y="48"/>
                  </a:cubicBezTo>
                  <a:cubicBezTo>
                    <a:pt x="16" y="50"/>
                    <a:pt x="8" y="50"/>
                    <a:pt x="1" y="51"/>
                  </a:cubicBezTo>
                  <a:cubicBezTo>
                    <a:pt x="1" y="51"/>
                    <a:pt x="0" y="51"/>
                    <a:pt x="0" y="51"/>
                  </a:cubicBezTo>
                  <a:cubicBezTo>
                    <a:pt x="0" y="55"/>
                    <a:pt x="0" y="60"/>
                    <a:pt x="0" y="64"/>
                  </a:cubicBezTo>
                  <a:cubicBezTo>
                    <a:pt x="0" y="69"/>
                    <a:pt x="0" y="75"/>
                    <a:pt x="0" y="81"/>
                  </a:cubicBezTo>
                  <a:cubicBezTo>
                    <a:pt x="0" y="91"/>
                    <a:pt x="0" y="101"/>
                    <a:pt x="1" y="111"/>
                  </a:cubicBezTo>
                  <a:cubicBezTo>
                    <a:pt x="3" y="112"/>
                    <a:pt x="5" y="113"/>
                    <a:pt x="7" y="114"/>
                  </a:cubicBezTo>
                  <a:cubicBezTo>
                    <a:pt x="20" y="118"/>
                    <a:pt x="35" y="114"/>
                    <a:pt x="47" y="109"/>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3" name="Freeform 117">
              <a:extLst>
                <a:ext uri="{FF2B5EF4-FFF2-40B4-BE49-F238E27FC236}">
                  <a16:creationId xmlns:a16="http://schemas.microsoft.com/office/drawing/2014/main" id="{90FE0967-238C-484C-9BC2-22B922C15C89}"/>
                </a:ext>
              </a:extLst>
            </p:cNvPr>
            <p:cNvSpPr>
              <a:spLocks/>
            </p:cNvSpPr>
            <p:nvPr/>
          </p:nvSpPr>
          <p:spPr bwMode="auto">
            <a:xfrm>
              <a:off x="2128838" y="2374315"/>
              <a:ext cx="581025" cy="860425"/>
            </a:xfrm>
            <a:custGeom>
              <a:avLst/>
              <a:gdLst>
                <a:gd name="T0" fmla="*/ 183 w 198"/>
                <a:gd name="T1" fmla="*/ 66 h 293"/>
                <a:gd name="T2" fmla="*/ 135 w 198"/>
                <a:gd name="T3" fmla="*/ 14 h 293"/>
                <a:gd name="T4" fmla="*/ 66 w 198"/>
                <a:gd name="T5" fmla="*/ 8 h 293"/>
                <a:gd name="T6" fmla="*/ 56 w 198"/>
                <a:gd name="T7" fmla="*/ 13 h 293"/>
                <a:gd name="T8" fmla="*/ 19 w 198"/>
                <a:gd name="T9" fmla="*/ 45 h 293"/>
                <a:gd name="T10" fmla="*/ 6 w 198"/>
                <a:gd name="T11" fmla="*/ 124 h 293"/>
                <a:gd name="T12" fmla="*/ 19 w 198"/>
                <a:gd name="T13" fmla="*/ 165 h 293"/>
                <a:gd name="T14" fmla="*/ 35 w 198"/>
                <a:gd name="T15" fmla="*/ 208 h 293"/>
                <a:gd name="T16" fmla="*/ 49 w 198"/>
                <a:gd name="T17" fmla="*/ 246 h 293"/>
                <a:gd name="T18" fmla="*/ 67 w 198"/>
                <a:gd name="T19" fmla="*/ 275 h 293"/>
                <a:gd name="T20" fmla="*/ 98 w 198"/>
                <a:gd name="T21" fmla="*/ 291 h 293"/>
                <a:gd name="T22" fmla="*/ 134 w 198"/>
                <a:gd name="T23" fmla="*/ 285 h 293"/>
                <a:gd name="T24" fmla="*/ 180 w 198"/>
                <a:gd name="T25" fmla="*/ 227 h 293"/>
                <a:gd name="T26" fmla="*/ 191 w 198"/>
                <a:gd name="T27" fmla="*/ 186 h 293"/>
                <a:gd name="T28" fmla="*/ 196 w 198"/>
                <a:gd name="T29" fmla="*/ 143 h 293"/>
                <a:gd name="T30" fmla="*/ 183 w 198"/>
                <a:gd name="T31" fmla="*/ 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93">
                  <a:moveTo>
                    <a:pt x="183" y="66"/>
                  </a:moveTo>
                  <a:cubicBezTo>
                    <a:pt x="172" y="44"/>
                    <a:pt x="156" y="25"/>
                    <a:pt x="135" y="14"/>
                  </a:cubicBezTo>
                  <a:cubicBezTo>
                    <a:pt x="114" y="4"/>
                    <a:pt x="89" y="0"/>
                    <a:pt x="66" y="8"/>
                  </a:cubicBezTo>
                  <a:cubicBezTo>
                    <a:pt x="63" y="10"/>
                    <a:pt x="60" y="11"/>
                    <a:pt x="56" y="13"/>
                  </a:cubicBezTo>
                  <a:cubicBezTo>
                    <a:pt x="41" y="19"/>
                    <a:pt x="28" y="31"/>
                    <a:pt x="19" y="45"/>
                  </a:cubicBezTo>
                  <a:cubicBezTo>
                    <a:pt x="5" y="68"/>
                    <a:pt x="0" y="97"/>
                    <a:pt x="6" y="124"/>
                  </a:cubicBezTo>
                  <a:cubicBezTo>
                    <a:pt x="9" y="138"/>
                    <a:pt x="14" y="152"/>
                    <a:pt x="19" y="165"/>
                  </a:cubicBezTo>
                  <a:cubicBezTo>
                    <a:pt x="24" y="180"/>
                    <a:pt x="30" y="194"/>
                    <a:pt x="35" y="208"/>
                  </a:cubicBezTo>
                  <a:cubicBezTo>
                    <a:pt x="39" y="221"/>
                    <a:pt x="44" y="233"/>
                    <a:pt x="49" y="246"/>
                  </a:cubicBezTo>
                  <a:cubicBezTo>
                    <a:pt x="54" y="256"/>
                    <a:pt x="59" y="267"/>
                    <a:pt x="67" y="275"/>
                  </a:cubicBezTo>
                  <a:cubicBezTo>
                    <a:pt x="75" y="284"/>
                    <a:pt x="86" y="289"/>
                    <a:pt x="98" y="291"/>
                  </a:cubicBezTo>
                  <a:cubicBezTo>
                    <a:pt x="110" y="293"/>
                    <a:pt x="123" y="290"/>
                    <a:pt x="134" y="285"/>
                  </a:cubicBezTo>
                  <a:cubicBezTo>
                    <a:pt x="157" y="273"/>
                    <a:pt x="171" y="250"/>
                    <a:pt x="180" y="227"/>
                  </a:cubicBezTo>
                  <a:cubicBezTo>
                    <a:pt x="185" y="214"/>
                    <a:pt x="188" y="200"/>
                    <a:pt x="191" y="186"/>
                  </a:cubicBezTo>
                  <a:cubicBezTo>
                    <a:pt x="194" y="171"/>
                    <a:pt x="196" y="157"/>
                    <a:pt x="196" y="143"/>
                  </a:cubicBezTo>
                  <a:cubicBezTo>
                    <a:pt x="198" y="116"/>
                    <a:pt x="194" y="90"/>
                    <a:pt x="183" y="66"/>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118">
              <a:extLst>
                <a:ext uri="{FF2B5EF4-FFF2-40B4-BE49-F238E27FC236}">
                  <a16:creationId xmlns:a16="http://schemas.microsoft.com/office/drawing/2014/main" id="{255F55FD-0279-4828-BFDC-07896E68AB5B}"/>
                </a:ext>
              </a:extLst>
            </p:cNvPr>
            <p:cNvSpPr>
              <a:spLocks/>
            </p:cNvSpPr>
            <p:nvPr/>
          </p:nvSpPr>
          <p:spPr bwMode="auto">
            <a:xfrm>
              <a:off x="2319338" y="2779127"/>
              <a:ext cx="155575" cy="254000"/>
            </a:xfrm>
            <a:custGeom>
              <a:avLst/>
              <a:gdLst>
                <a:gd name="T0" fmla="*/ 51 w 53"/>
                <a:gd name="T1" fmla="*/ 64 h 86"/>
                <a:gd name="T2" fmla="*/ 42 w 53"/>
                <a:gd name="T3" fmla="*/ 54 h 86"/>
                <a:gd name="T4" fmla="*/ 34 w 53"/>
                <a:gd name="T5" fmla="*/ 44 h 86"/>
                <a:gd name="T6" fmla="*/ 21 w 53"/>
                <a:gd name="T7" fmla="*/ 21 h 86"/>
                <a:gd name="T8" fmla="*/ 7 w 53"/>
                <a:gd name="T9" fmla="*/ 2 h 86"/>
                <a:gd name="T10" fmla="*/ 1 w 53"/>
                <a:gd name="T11" fmla="*/ 4 h 86"/>
                <a:gd name="T12" fmla="*/ 8 w 53"/>
                <a:gd name="T13" fmla="*/ 42 h 86"/>
                <a:gd name="T14" fmla="*/ 8 w 53"/>
                <a:gd name="T15" fmla="*/ 82 h 86"/>
                <a:gd name="T16" fmla="*/ 11 w 53"/>
                <a:gd name="T17" fmla="*/ 86 h 86"/>
                <a:gd name="T18" fmla="*/ 36 w 53"/>
                <a:gd name="T19" fmla="*/ 77 h 86"/>
                <a:gd name="T20" fmla="*/ 48 w 53"/>
                <a:gd name="T21" fmla="*/ 73 h 86"/>
                <a:gd name="T22" fmla="*/ 51 w 53"/>
                <a:gd name="T23"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86">
                  <a:moveTo>
                    <a:pt x="51" y="64"/>
                  </a:moveTo>
                  <a:cubicBezTo>
                    <a:pt x="49" y="60"/>
                    <a:pt x="45" y="57"/>
                    <a:pt x="42" y="54"/>
                  </a:cubicBezTo>
                  <a:cubicBezTo>
                    <a:pt x="39" y="51"/>
                    <a:pt x="37" y="47"/>
                    <a:pt x="34" y="44"/>
                  </a:cubicBezTo>
                  <a:cubicBezTo>
                    <a:pt x="29" y="37"/>
                    <a:pt x="24" y="29"/>
                    <a:pt x="21" y="21"/>
                  </a:cubicBezTo>
                  <a:cubicBezTo>
                    <a:pt x="17" y="14"/>
                    <a:pt x="14" y="6"/>
                    <a:pt x="7" y="2"/>
                  </a:cubicBezTo>
                  <a:cubicBezTo>
                    <a:pt x="3" y="0"/>
                    <a:pt x="0" y="2"/>
                    <a:pt x="1" y="4"/>
                  </a:cubicBezTo>
                  <a:cubicBezTo>
                    <a:pt x="4" y="17"/>
                    <a:pt x="7" y="29"/>
                    <a:pt x="8" y="42"/>
                  </a:cubicBezTo>
                  <a:cubicBezTo>
                    <a:pt x="10" y="55"/>
                    <a:pt x="10" y="69"/>
                    <a:pt x="8" y="82"/>
                  </a:cubicBezTo>
                  <a:cubicBezTo>
                    <a:pt x="7" y="84"/>
                    <a:pt x="8" y="85"/>
                    <a:pt x="11" y="86"/>
                  </a:cubicBezTo>
                  <a:cubicBezTo>
                    <a:pt x="20" y="86"/>
                    <a:pt x="28" y="81"/>
                    <a:pt x="36" y="77"/>
                  </a:cubicBezTo>
                  <a:cubicBezTo>
                    <a:pt x="40" y="75"/>
                    <a:pt x="44" y="76"/>
                    <a:pt x="48" y="73"/>
                  </a:cubicBezTo>
                  <a:cubicBezTo>
                    <a:pt x="51" y="71"/>
                    <a:pt x="53" y="67"/>
                    <a:pt x="51" y="64"/>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119">
              <a:extLst>
                <a:ext uri="{FF2B5EF4-FFF2-40B4-BE49-F238E27FC236}">
                  <a16:creationId xmlns:a16="http://schemas.microsoft.com/office/drawing/2014/main" id="{F52B13CC-36E3-4746-BD33-5B498BDF28A6}"/>
                </a:ext>
              </a:extLst>
            </p:cNvPr>
            <p:cNvSpPr>
              <a:spLocks/>
            </p:cNvSpPr>
            <p:nvPr/>
          </p:nvSpPr>
          <p:spPr bwMode="auto">
            <a:xfrm>
              <a:off x="2378076" y="2636252"/>
              <a:ext cx="128588" cy="117475"/>
            </a:xfrm>
            <a:custGeom>
              <a:avLst/>
              <a:gdLst>
                <a:gd name="T0" fmla="*/ 38 w 44"/>
                <a:gd name="T1" fmla="*/ 0 h 40"/>
                <a:gd name="T2" fmla="*/ 26 w 44"/>
                <a:gd name="T3" fmla="*/ 6 h 40"/>
                <a:gd name="T4" fmla="*/ 15 w 44"/>
                <a:gd name="T5" fmla="*/ 14 h 40"/>
                <a:gd name="T6" fmla="*/ 1 w 44"/>
                <a:gd name="T7" fmla="*/ 35 h 40"/>
                <a:gd name="T8" fmla="*/ 7 w 44"/>
                <a:gd name="T9" fmla="*/ 37 h 40"/>
                <a:gd name="T10" fmla="*/ 30 w 44"/>
                <a:gd name="T11" fmla="*/ 18 h 40"/>
                <a:gd name="T12" fmla="*/ 36 w 44"/>
                <a:gd name="T13" fmla="*/ 14 h 40"/>
                <a:gd name="T14" fmla="*/ 42 w 44"/>
                <a:gd name="T15" fmla="*/ 9 h 40"/>
                <a:gd name="T16" fmla="*/ 38 w 44"/>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8" y="0"/>
                  </a:moveTo>
                  <a:cubicBezTo>
                    <a:pt x="34" y="1"/>
                    <a:pt x="30" y="3"/>
                    <a:pt x="26" y="6"/>
                  </a:cubicBezTo>
                  <a:cubicBezTo>
                    <a:pt x="22" y="9"/>
                    <a:pt x="19" y="11"/>
                    <a:pt x="15" y="14"/>
                  </a:cubicBezTo>
                  <a:cubicBezTo>
                    <a:pt x="9" y="20"/>
                    <a:pt x="2" y="26"/>
                    <a:pt x="1" y="35"/>
                  </a:cubicBezTo>
                  <a:cubicBezTo>
                    <a:pt x="0" y="38"/>
                    <a:pt x="4" y="40"/>
                    <a:pt x="7" y="37"/>
                  </a:cubicBezTo>
                  <a:cubicBezTo>
                    <a:pt x="13" y="29"/>
                    <a:pt x="22" y="24"/>
                    <a:pt x="30" y="18"/>
                  </a:cubicBezTo>
                  <a:cubicBezTo>
                    <a:pt x="32" y="17"/>
                    <a:pt x="34" y="15"/>
                    <a:pt x="36" y="14"/>
                  </a:cubicBezTo>
                  <a:cubicBezTo>
                    <a:pt x="38" y="12"/>
                    <a:pt x="41" y="11"/>
                    <a:pt x="42" y="9"/>
                  </a:cubicBezTo>
                  <a:cubicBezTo>
                    <a:pt x="44" y="7"/>
                    <a:pt x="40" y="0"/>
                    <a:pt x="38" y="0"/>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6" name="Freeform 120">
              <a:extLst>
                <a:ext uri="{FF2B5EF4-FFF2-40B4-BE49-F238E27FC236}">
                  <a16:creationId xmlns:a16="http://schemas.microsoft.com/office/drawing/2014/main" id="{0402AA65-CC53-4B5A-B820-FE490A0D5AF3}"/>
                </a:ext>
              </a:extLst>
            </p:cNvPr>
            <p:cNvSpPr>
              <a:spLocks/>
            </p:cNvSpPr>
            <p:nvPr/>
          </p:nvSpPr>
          <p:spPr bwMode="auto">
            <a:xfrm>
              <a:off x="2439988" y="2741027"/>
              <a:ext cx="52388" cy="68263"/>
            </a:xfrm>
            <a:custGeom>
              <a:avLst/>
              <a:gdLst>
                <a:gd name="T0" fmla="*/ 18 w 18"/>
                <a:gd name="T1" fmla="*/ 16 h 23"/>
                <a:gd name="T2" fmla="*/ 17 w 18"/>
                <a:gd name="T3" fmla="*/ 11 h 23"/>
                <a:gd name="T4" fmla="*/ 13 w 18"/>
                <a:gd name="T5" fmla="*/ 3 h 23"/>
                <a:gd name="T6" fmla="*/ 6 w 18"/>
                <a:gd name="T7" fmla="*/ 0 h 23"/>
                <a:gd name="T8" fmla="*/ 1 w 18"/>
                <a:gd name="T9" fmla="*/ 4 h 23"/>
                <a:gd name="T10" fmla="*/ 3 w 18"/>
                <a:gd name="T11" fmla="*/ 13 h 23"/>
                <a:gd name="T12" fmla="*/ 8 w 18"/>
                <a:gd name="T13" fmla="*/ 20 h 23"/>
                <a:gd name="T14" fmla="*/ 13 w 18"/>
                <a:gd name="T15" fmla="*/ 23 h 23"/>
                <a:gd name="T16" fmla="*/ 17 w 18"/>
                <a:gd name="T17" fmla="*/ 20 h 23"/>
                <a:gd name="T18" fmla="*/ 18 w 18"/>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3">
                  <a:moveTo>
                    <a:pt x="18" y="16"/>
                  </a:moveTo>
                  <a:cubicBezTo>
                    <a:pt x="17" y="14"/>
                    <a:pt x="17" y="12"/>
                    <a:pt x="17" y="11"/>
                  </a:cubicBezTo>
                  <a:cubicBezTo>
                    <a:pt x="16" y="8"/>
                    <a:pt x="15" y="5"/>
                    <a:pt x="13" y="3"/>
                  </a:cubicBezTo>
                  <a:cubicBezTo>
                    <a:pt x="11" y="1"/>
                    <a:pt x="8" y="0"/>
                    <a:pt x="6" y="0"/>
                  </a:cubicBezTo>
                  <a:cubicBezTo>
                    <a:pt x="3" y="0"/>
                    <a:pt x="1" y="2"/>
                    <a:pt x="1" y="4"/>
                  </a:cubicBezTo>
                  <a:cubicBezTo>
                    <a:pt x="0" y="6"/>
                    <a:pt x="2" y="11"/>
                    <a:pt x="3" y="13"/>
                  </a:cubicBezTo>
                  <a:cubicBezTo>
                    <a:pt x="5" y="15"/>
                    <a:pt x="6" y="18"/>
                    <a:pt x="8" y="20"/>
                  </a:cubicBezTo>
                  <a:cubicBezTo>
                    <a:pt x="9" y="21"/>
                    <a:pt x="11" y="23"/>
                    <a:pt x="13" y="23"/>
                  </a:cubicBezTo>
                  <a:cubicBezTo>
                    <a:pt x="15" y="23"/>
                    <a:pt x="17" y="22"/>
                    <a:pt x="17" y="20"/>
                  </a:cubicBezTo>
                  <a:cubicBezTo>
                    <a:pt x="18" y="18"/>
                    <a:pt x="18" y="17"/>
                    <a:pt x="18" y="16"/>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7" name="Freeform 121">
              <a:extLst>
                <a:ext uri="{FF2B5EF4-FFF2-40B4-BE49-F238E27FC236}">
                  <a16:creationId xmlns:a16="http://schemas.microsoft.com/office/drawing/2014/main" id="{B56B8892-6458-4551-B07F-22583F7D6ECB}"/>
                </a:ext>
              </a:extLst>
            </p:cNvPr>
            <p:cNvSpPr>
              <a:spLocks/>
            </p:cNvSpPr>
            <p:nvPr/>
          </p:nvSpPr>
          <p:spPr bwMode="auto">
            <a:xfrm>
              <a:off x="2174876" y="2750552"/>
              <a:ext cx="127000" cy="41275"/>
            </a:xfrm>
            <a:custGeom>
              <a:avLst/>
              <a:gdLst>
                <a:gd name="T0" fmla="*/ 42 w 43"/>
                <a:gd name="T1" fmla="*/ 2 h 14"/>
                <a:gd name="T2" fmla="*/ 21 w 43"/>
                <a:gd name="T3" fmla="*/ 1 h 14"/>
                <a:gd name="T4" fmla="*/ 1 w 43"/>
                <a:gd name="T5" fmla="*/ 6 h 14"/>
                <a:gd name="T6" fmla="*/ 3 w 43"/>
                <a:gd name="T7" fmla="*/ 13 h 14"/>
                <a:gd name="T8" fmla="*/ 12 w 43"/>
                <a:gd name="T9" fmla="*/ 13 h 14"/>
                <a:gd name="T10" fmla="*/ 20 w 43"/>
                <a:gd name="T11" fmla="*/ 10 h 14"/>
                <a:gd name="T12" fmla="*/ 29 w 43"/>
                <a:gd name="T13" fmla="*/ 9 h 14"/>
                <a:gd name="T14" fmla="*/ 38 w 43"/>
                <a:gd name="T15" fmla="*/ 8 h 14"/>
                <a:gd name="T16" fmla="*/ 43 w 43"/>
                <a:gd name="T17" fmla="*/ 4 h 14"/>
                <a:gd name="T18" fmla="*/ 42 w 43"/>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4">
                  <a:moveTo>
                    <a:pt x="42" y="2"/>
                  </a:moveTo>
                  <a:cubicBezTo>
                    <a:pt x="35" y="0"/>
                    <a:pt x="28" y="0"/>
                    <a:pt x="21" y="1"/>
                  </a:cubicBezTo>
                  <a:cubicBezTo>
                    <a:pt x="15" y="2"/>
                    <a:pt x="8" y="3"/>
                    <a:pt x="1" y="6"/>
                  </a:cubicBezTo>
                  <a:cubicBezTo>
                    <a:pt x="0" y="6"/>
                    <a:pt x="1" y="12"/>
                    <a:pt x="3" y="13"/>
                  </a:cubicBezTo>
                  <a:cubicBezTo>
                    <a:pt x="6" y="14"/>
                    <a:pt x="9" y="13"/>
                    <a:pt x="12" y="13"/>
                  </a:cubicBezTo>
                  <a:cubicBezTo>
                    <a:pt x="14" y="12"/>
                    <a:pt x="17" y="11"/>
                    <a:pt x="20" y="10"/>
                  </a:cubicBezTo>
                  <a:cubicBezTo>
                    <a:pt x="23" y="10"/>
                    <a:pt x="26" y="9"/>
                    <a:pt x="29" y="9"/>
                  </a:cubicBezTo>
                  <a:cubicBezTo>
                    <a:pt x="32" y="9"/>
                    <a:pt x="35" y="9"/>
                    <a:pt x="38" y="8"/>
                  </a:cubicBezTo>
                  <a:cubicBezTo>
                    <a:pt x="40" y="8"/>
                    <a:pt x="43" y="7"/>
                    <a:pt x="43" y="4"/>
                  </a:cubicBezTo>
                  <a:cubicBezTo>
                    <a:pt x="43" y="3"/>
                    <a:pt x="42" y="2"/>
                    <a:pt x="42" y="2"/>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8" name="Freeform 122">
              <a:extLst>
                <a:ext uri="{FF2B5EF4-FFF2-40B4-BE49-F238E27FC236}">
                  <a16:creationId xmlns:a16="http://schemas.microsoft.com/office/drawing/2014/main" id="{2B74DD16-5278-481F-B09D-D94FB14FA653}"/>
                </a:ext>
              </a:extLst>
            </p:cNvPr>
            <p:cNvSpPr>
              <a:spLocks/>
            </p:cNvSpPr>
            <p:nvPr/>
          </p:nvSpPr>
          <p:spPr bwMode="auto">
            <a:xfrm>
              <a:off x="2228851" y="2823577"/>
              <a:ext cx="41275" cy="58738"/>
            </a:xfrm>
            <a:custGeom>
              <a:avLst/>
              <a:gdLst>
                <a:gd name="T0" fmla="*/ 13 w 14"/>
                <a:gd name="T1" fmla="*/ 13 h 20"/>
                <a:gd name="T2" fmla="*/ 12 w 14"/>
                <a:gd name="T3" fmla="*/ 8 h 20"/>
                <a:gd name="T4" fmla="*/ 9 w 14"/>
                <a:gd name="T5" fmla="*/ 4 h 20"/>
                <a:gd name="T6" fmla="*/ 5 w 14"/>
                <a:gd name="T7" fmla="*/ 0 h 20"/>
                <a:gd name="T8" fmla="*/ 1 w 14"/>
                <a:gd name="T9" fmla="*/ 2 h 20"/>
                <a:gd name="T10" fmla="*/ 0 w 14"/>
                <a:gd name="T11" fmla="*/ 5 h 20"/>
                <a:gd name="T12" fmla="*/ 1 w 14"/>
                <a:gd name="T13" fmla="*/ 9 h 20"/>
                <a:gd name="T14" fmla="*/ 3 w 14"/>
                <a:gd name="T15" fmla="*/ 13 h 20"/>
                <a:gd name="T16" fmla="*/ 6 w 14"/>
                <a:gd name="T17" fmla="*/ 18 h 20"/>
                <a:gd name="T18" fmla="*/ 8 w 14"/>
                <a:gd name="T19" fmla="*/ 19 h 20"/>
                <a:gd name="T20" fmla="*/ 13 w 14"/>
                <a:gd name="T21" fmla="*/ 19 h 20"/>
                <a:gd name="T22" fmla="*/ 13 w 14"/>
                <a:gd name="T2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13" y="13"/>
                  </a:moveTo>
                  <a:cubicBezTo>
                    <a:pt x="13" y="11"/>
                    <a:pt x="12" y="10"/>
                    <a:pt x="12" y="8"/>
                  </a:cubicBezTo>
                  <a:cubicBezTo>
                    <a:pt x="11" y="7"/>
                    <a:pt x="10" y="5"/>
                    <a:pt x="9" y="4"/>
                  </a:cubicBezTo>
                  <a:cubicBezTo>
                    <a:pt x="8" y="3"/>
                    <a:pt x="7" y="1"/>
                    <a:pt x="5" y="0"/>
                  </a:cubicBezTo>
                  <a:cubicBezTo>
                    <a:pt x="4" y="0"/>
                    <a:pt x="2" y="1"/>
                    <a:pt x="1" y="2"/>
                  </a:cubicBezTo>
                  <a:cubicBezTo>
                    <a:pt x="0" y="3"/>
                    <a:pt x="0" y="4"/>
                    <a:pt x="0" y="5"/>
                  </a:cubicBezTo>
                  <a:cubicBezTo>
                    <a:pt x="0" y="7"/>
                    <a:pt x="0" y="8"/>
                    <a:pt x="1" y="9"/>
                  </a:cubicBezTo>
                  <a:cubicBezTo>
                    <a:pt x="2" y="11"/>
                    <a:pt x="2" y="12"/>
                    <a:pt x="3" y="13"/>
                  </a:cubicBezTo>
                  <a:cubicBezTo>
                    <a:pt x="4" y="15"/>
                    <a:pt x="5" y="16"/>
                    <a:pt x="6" y="18"/>
                  </a:cubicBezTo>
                  <a:cubicBezTo>
                    <a:pt x="7" y="18"/>
                    <a:pt x="8" y="19"/>
                    <a:pt x="8" y="19"/>
                  </a:cubicBezTo>
                  <a:cubicBezTo>
                    <a:pt x="10" y="20"/>
                    <a:pt x="12" y="20"/>
                    <a:pt x="13" y="19"/>
                  </a:cubicBezTo>
                  <a:cubicBezTo>
                    <a:pt x="14" y="17"/>
                    <a:pt x="14" y="14"/>
                    <a:pt x="13" y="13"/>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9" name="Freeform 123">
              <a:extLst>
                <a:ext uri="{FF2B5EF4-FFF2-40B4-BE49-F238E27FC236}">
                  <a16:creationId xmlns:a16="http://schemas.microsoft.com/office/drawing/2014/main" id="{3D589035-0FDB-4268-A7D3-97D74A08CF57}"/>
                </a:ext>
              </a:extLst>
            </p:cNvPr>
            <p:cNvSpPr>
              <a:spLocks/>
            </p:cNvSpPr>
            <p:nvPr/>
          </p:nvSpPr>
          <p:spPr bwMode="auto">
            <a:xfrm>
              <a:off x="2239963" y="2853740"/>
              <a:ext cx="431800" cy="384175"/>
            </a:xfrm>
            <a:custGeom>
              <a:avLst/>
              <a:gdLst>
                <a:gd name="T0" fmla="*/ 144 w 147"/>
                <a:gd name="T1" fmla="*/ 0 h 131"/>
                <a:gd name="T2" fmla="*/ 134 w 147"/>
                <a:gd name="T3" fmla="*/ 8 h 131"/>
                <a:gd name="T4" fmla="*/ 127 w 147"/>
                <a:gd name="T5" fmla="*/ 12 h 131"/>
                <a:gd name="T6" fmla="*/ 113 w 147"/>
                <a:gd name="T7" fmla="*/ 19 h 131"/>
                <a:gd name="T8" fmla="*/ 82 w 147"/>
                <a:gd name="T9" fmla="*/ 25 h 131"/>
                <a:gd name="T10" fmla="*/ 47 w 147"/>
                <a:gd name="T11" fmla="*/ 23 h 131"/>
                <a:gd name="T12" fmla="*/ 23 w 147"/>
                <a:gd name="T13" fmla="*/ 36 h 131"/>
                <a:gd name="T14" fmla="*/ 13 w 147"/>
                <a:gd name="T15" fmla="*/ 48 h 131"/>
                <a:gd name="T16" fmla="*/ 1 w 147"/>
                <a:gd name="T17" fmla="*/ 57 h 131"/>
                <a:gd name="T18" fmla="*/ 1 w 147"/>
                <a:gd name="T19" fmla="*/ 61 h 131"/>
                <a:gd name="T20" fmla="*/ 23 w 147"/>
                <a:gd name="T21" fmla="*/ 106 h 131"/>
                <a:gd name="T22" fmla="*/ 68 w 147"/>
                <a:gd name="T23" fmla="*/ 130 h 131"/>
                <a:gd name="T24" fmla="*/ 113 w 147"/>
                <a:gd name="T25" fmla="*/ 111 h 131"/>
                <a:gd name="T26" fmla="*/ 141 w 147"/>
                <a:gd name="T27" fmla="*/ 64 h 131"/>
                <a:gd name="T28" fmla="*/ 145 w 147"/>
                <a:gd name="T29" fmla="*/ 50 h 131"/>
                <a:gd name="T30" fmla="*/ 142 w 147"/>
                <a:gd name="T31" fmla="*/ 35 h 131"/>
                <a:gd name="T32" fmla="*/ 145 w 147"/>
                <a:gd name="T33" fmla="*/ 5 h 131"/>
                <a:gd name="T34" fmla="*/ 144 w 147"/>
                <a:gd name="T3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31">
                  <a:moveTo>
                    <a:pt x="144" y="0"/>
                  </a:moveTo>
                  <a:cubicBezTo>
                    <a:pt x="142" y="0"/>
                    <a:pt x="136" y="7"/>
                    <a:pt x="134" y="8"/>
                  </a:cubicBezTo>
                  <a:cubicBezTo>
                    <a:pt x="132" y="9"/>
                    <a:pt x="130" y="11"/>
                    <a:pt x="127" y="12"/>
                  </a:cubicBezTo>
                  <a:cubicBezTo>
                    <a:pt x="123" y="15"/>
                    <a:pt x="118" y="18"/>
                    <a:pt x="113" y="19"/>
                  </a:cubicBezTo>
                  <a:cubicBezTo>
                    <a:pt x="103" y="23"/>
                    <a:pt x="92" y="25"/>
                    <a:pt x="82" y="25"/>
                  </a:cubicBezTo>
                  <a:cubicBezTo>
                    <a:pt x="70" y="25"/>
                    <a:pt x="59" y="22"/>
                    <a:pt x="47" y="23"/>
                  </a:cubicBezTo>
                  <a:cubicBezTo>
                    <a:pt x="37" y="24"/>
                    <a:pt x="30" y="29"/>
                    <a:pt x="23" y="36"/>
                  </a:cubicBezTo>
                  <a:cubicBezTo>
                    <a:pt x="20" y="40"/>
                    <a:pt x="17" y="44"/>
                    <a:pt x="13" y="48"/>
                  </a:cubicBezTo>
                  <a:cubicBezTo>
                    <a:pt x="10" y="52"/>
                    <a:pt x="6" y="55"/>
                    <a:pt x="1" y="57"/>
                  </a:cubicBezTo>
                  <a:cubicBezTo>
                    <a:pt x="0" y="58"/>
                    <a:pt x="1" y="60"/>
                    <a:pt x="1" y="61"/>
                  </a:cubicBezTo>
                  <a:cubicBezTo>
                    <a:pt x="6" y="77"/>
                    <a:pt x="12" y="93"/>
                    <a:pt x="23" y="106"/>
                  </a:cubicBezTo>
                  <a:cubicBezTo>
                    <a:pt x="34" y="120"/>
                    <a:pt x="50" y="129"/>
                    <a:pt x="68" y="130"/>
                  </a:cubicBezTo>
                  <a:cubicBezTo>
                    <a:pt x="85" y="131"/>
                    <a:pt x="102" y="124"/>
                    <a:pt x="113" y="111"/>
                  </a:cubicBezTo>
                  <a:cubicBezTo>
                    <a:pt x="125" y="98"/>
                    <a:pt x="134" y="81"/>
                    <a:pt x="141" y="64"/>
                  </a:cubicBezTo>
                  <a:cubicBezTo>
                    <a:pt x="142" y="59"/>
                    <a:pt x="145" y="54"/>
                    <a:pt x="145" y="50"/>
                  </a:cubicBezTo>
                  <a:cubicBezTo>
                    <a:pt x="146" y="45"/>
                    <a:pt x="143" y="40"/>
                    <a:pt x="142" y="35"/>
                  </a:cubicBezTo>
                  <a:cubicBezTo>
                    <a:pt x="140" y="25"/>
                    <a:pt x="143" y="15"/>
                    <a:pt x="145" y="5"/>
                  </a:cubicBezTo>
                  <a:cubicBezTo>
                    <a:pt x="147" y="0"/>
                    <a:pt x="145" y="0"/>
                    <a:pt x="144" y="0"/>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0" name="Freeform 124">
              <a:extLst>
                <a:ext uri="{FF2B5EF4-FFF2-40B4-BE49-F238E27FC236}">
                  <a16:creationId xmlns:a16="http://schemas.microsoft.com/office/drawing/2014/main" id="{9B0131AA-06CC-432C-81D5-B8BD00ACC026}"/>
                </a:ext>
              </a:extLst>
            </p:cNvPr>
            <p:cNvSpPr>
              <a:spLocks/>
            </p:cNvSpPr>
            <p:nvPr/>
          </p:nvSpPr>
          <p:spPr bwMode="auto">
            <a:xfrm>
              <a:off x="2274888" y="2944227"/>
              <a:ext cx="303213" cy="123825"/>
            </a:xfrm>
            <a:custGeom>
              <a:avLst/>
              <a:gdLst>
                <a:gd name="T0" fmla="*/ 0 w 103"/>
                <a:gd name="T1" fmla="*/ 42 h 42"/>
                <a:gd name="T2" fmla="*/ 103 w 103"/>
                <a:gd name="T3" fmla="*/ 0 h 42"/>
              </a:gdLst>
              <a:ahLst/>
              <a:cxnLst>
                <a:cxn ang="0">
                  <a:pos x="T0" y="T1"/>
                </a:cxn>
                <a:cxn ang="0">
                  <a:pos x="T2" y="T3"/>
                </a:cxn>
              </a:cxnLst>
              <a:rect l="0" t="0" r="r" b="b"/>
              <a:pathLst>
                <a:path w="103" h="42">
                  <a:moveTo>
                    <a:pt x="0" y="42"/>
                  </a:moveTo>
                  <a:cubicBezTo>
                    <a:pt x="37" y="35"/>
                    <a:pt x="72" y="21"/>
                    <a:pt x="103"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1" name="Freeform 125">
              <a:extLst>
                <a:ext uri="{FF2B5EF4-FFF2-40B4-BE49-F238E27FC236}">
                  <a16:creationId xmlns:a16="http://schemas.microsoft.com/office/drawing/2014/main" id="{3A4226E0-A639-42FB-995D-2E3477313D2E}"/>
                </a:ext>
              </a:extLst>
            </p:cNvPr>
            <p:cNvSpPr>
              <a:spLocks/>
            </p:cNvSpPr>
            <p:nvPr/>
          </p:nvSpPr>
          <p:spPr bwMode="auto">
            <a:xfrm>
              <a:off x="2322513" y="3017252"/>
              <a:ext cx="261938" cy="120650"/>
            </a:xfrm>
            <a:custGeom>
              <a:avLst/>
              <a:gdLst>
                <a:gd name="T0" fmla="*/ 0 w 89"/>
                <a:gd name="T1" fmla="*/ 39 h 41"/>
                <a:gd name="T2" fmla="*/ 89 w 89"/>
                <a:gd name="T3" fmla="*/ 0 h 41"/>
              </a:gdLst>
              <a:ahLst/>
              <a:cxnLst>
                <a:cxn ang="0">
                  <a:pos x="T0" y="T1"/>
                </a:cxn>
                <a:cxn ang="0">
                  <a:pos x="T2" y="T3"/>
                </a:cxn>
              </a:cxnLst>
              <a:rect l="0" t="0" r="r" b="b"/>
              <a:pathLst>
                <a:path w="89" h="41">
                  <a:moveTo>
                    <a:pt x="0" y="39"/>
                  </a:moveTo>
                  <a:cubicBezTo>
                    <a:pt x="33" y="41"/>
                    <a:pt x="67" y="26"/>
                    <a:pt x="89"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2" name="Freeform 126">
              <a:extLst>
                <a:ext uri="{FF2B5EF4-FFF2-40B4-BE49-F238E27FC236}">
                  <a16:creationId xmlns:a16="http://schemas.microsoft.com/office/drawing/2014/main" id="{90F3E459-EB86-4228-9A88-907D7474F7B6}"/>
                </a:ext>
              </a:extLst>
            </p:cNvPr>
            <p:cNvSpPr>
              <a:spLocks/>
            </p:cNvSpPr>
            <p:nvPr/>
          </p:nvSpPr>
          <p:spPr bwMode="auto">
            <a:xfrm>
              <a:off x="2401888" y="3141077"/>
              <a:ext cx="125413" cy="49213"/>
            </a:xfrm>
            <a:custGeom>
              <a:avLst/>
              <a:gdLst>
                <a:gd name="T0" fmla="*/ 0 w 43"/>
                <a:gd name="T1" fmla="*/ 16 h 17"/>
                <a:gd name="T2" fmla="*/ 43 w 43"/>
                <a:gd name="T3" fmla="*/ 0 h 17"/>
              </a:gdLst>
              <a:ahLst/>
              <a:cxnLst>
                <a:cxn ang="0">
                  <a:pos x="T0" y="T1"/>
                </a:cxn>
                <a:cxn ang="0">
                  <a:pos x="T2" y="T3"/>
                </a:cxn>
              </a:cxnLst>
              <a:rect l="0" t="0" r="r" b="b"/>
              <a:pathLst>
                <a:path w="43" h="17">
                  <a:moveTo>
                    <a:pt x="0" y="16"/>
                  </a:moveTo>
                  <a:cubicBezTo>
                    <a:pt x="16" y="17"/>
                    <a:pt x="31" y="11"/>
                    <a:pt x="43"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3" name="Freeform 127">
              <a:extLst>
                <a:ext uri="{FF2B5EF4-FFF2-40B4-BE49-F238E27FC236}">
                  <a16:creationId xmlns:a16="http://schemas.microsoft.com/office/drawing/2014/main" id="{43BF2044-DF43-48ED-9707-E5C2FDF90938}"/>
                </a:ext>
              </a:extLst>
            </p:cNvPr>
            <p:cNvSpPr>
              <a:spLocks/>
            </p:cNvSpPr>
            <p:nvPr/>
          </p:nvSpPr>
          <p:spPr bwMode="auto">
            <a:xfrm>
              <a:off x="2098676" y="2350502"/>
              <a:ext cx="655638" cy="608013"/>
            </a:xfrm>
            <a:custGeom>
              <a:avLst/>
              <a:gdLst>
                <a:gd name="T0" fmla="*/ 219 w 223"/>
                <a:gd name="T1" fmla="*/ 116 h 207"/>
                <a:gd name="T2" fmla="*/ 221 w 223"/>
                <a:gd name="T3" fmla="*/ 104 h 207"/>
                <a:gd name="T4" fmla="*/ 222 w 223"/>
                <a:gd name="T5" fmla="*/ 90 h 207"/>
                <a:gd name="T6" fmla="*/ 219 w 223"/>
                <a:gd name="T7" fmla="*/ 66 h 207"/>
                <a:gd name="T8" fmla="*/ 198 w 223"/>
                <a:gd name="T9" fmla="*/ 30 h 207"/>
                <a:gd name="T10" fmla="*/ 173 w 223"/>
                <a:gd name="T11" fmla="*/ 19 h 207"/>
                <a:gd name="T12" fmla="*/ 145 w 223"/>
                <a:gd name="T13" fmla="*/ 8 h 207"/>
                <a:gd name="T14" fmla="*/ 118 w 223"/>
                <a:gd name="T15" fmla="*/ 5 h 207"/>
                <a:gd name="T16" fmla="*/ 117 w 223"/>
                <a:gd name="T17" fmla="*/ 5 h 207"/>
                <a:gd name="T18" fmla="*/ 102 w 223"/>
                <a:gd name="T19" fmla="*/ 1 h 207"/>
                <a:gd name="T20" fmla="*/ 73 w 223"/>
                <a:gd name="T21" fmla="*/ 6 h 207"/>
                <a:gd name="T22" fmla="*/ 49 w 223"/>
                <a:gd name="T23" fmla="*/ 16 h 207"/>
                <a:gd name="T24" fmla="*/ 38 w 223"/>
                <a:gd name="T25" fmla="*/ 24 h 207"/>
                <a:gd name="T26" fmla="*/ 30 w 223"/>
                <a:gd name="T27" fmla="*/ 34 h 207"/>
                <a:gd name="T28" fmla="*/ 12 w 223"/>
                <a:gd name="T29" fmla="*/ 49 h 207"/>
                <a:gd name="T30" fmla="*/ 1 w 223"/>
                <a:gd name="T31" fmla="*/ 70 h 207"/>
                <a:gd name="T32" fmla="*/ 0 w 223"/>
                <a:gd name="T33" fmla="*/ 100 h 207"/>
                <a:gd name="T34" fmla="*/ 3 w 223"/>
                <a:gd name="T35" fmla="*/ 131 h 207"/>
                <a:gd name="T36" fmla="*/ 20 w 223"/>
                <a:gd name="T37" fmla="*/ 183 h 207"/>
                <a:gd name="T38" fmla="*/ 25 w 223"/>
                <a:gd name="T39" fmla="*/ 181 h 207"/>
                <a:gd name="T40" fmla="*/ 30 w 223"/>
                <a:gd name="T41" fmla="*/ 164 h 207"/>
                <a:gd name="T42" fmla="*/ 39 w 223"/>
                <a:gd name="T43" fmla="*/ 150 h 207"/>
                <a:gd name="T44" fmla="*/ 44 w 223"/>
                <a:gd name="T45" fmla="*/ 135 h 207"/>
                <a:gd name="T46" fmla="*/ 51 w 223"/>
                <a:gd name="T47" fmla="*/ 123 h 207"/>
                <a:gd name="T48" fmla="*/ 72 w 223"/>
                <a:gd name="T49" fmla="*/ 108 h 207"/>
                <a:gd name="T50" fmla="*/ 85 w 223"/>
                <a:gd name="T51" fmla="*/ 84 h 207"/>
                <a:gd name="T52" fmla="*/ 89 w 223"/>
                <a:gd name="T53" fmla="*/ 65 h 207"/>
                <a:gd name="T54" fmla="*/ 107 w 223"/>
                <a:gd name="T55" fmla="*/ 89 h 207"/>
                <a:gd name="T56" fmla="*/ 127 w 223"/>
                <a:gd name="T57" fmla="*/ 103 h 207"/>
                <a:gd name="T58" fmla="*/ 148 w 223"/>
                <a:gd name="T59" fmla="*/ 114 h 207"/>
                <a:gd name="T60" fmla="*/ 163 w 223"/>
                <a:gd name="T61" fmla="*/ 134 h 207"/>
                <a:gd name="T62" fmla="*/ 177 w 223"/>
                <a:gd name="T63" fmla="*/ 158 h 207"/>
                <a:gd name="T64" fmla="*/ 190 w 223"/>
                <a:gd name="T65" fmla="*/ 181 h 207"/>
                <a:gd name="T66" fmla="*/ 197 w 223"/>
                <a:gd name="T67" fmla="*/ 192 h 207"/>
                <a:gd name="T68" fmla="*/ 203 w 223"/>
                <a:gd name="T69" fmla="*/ 204 h 207"/>
                <a:gd name="T70" fmla="*/ 210 w 223"/>
                <a:gd name="T71" fmla="*/ 205 h 207"/>
                <a:gd name="T72" fmla="*/ 214 w 223"/>
                <a:gd name="T73" fmla="*/ 196 h 207"/>
                <a:gd name="T74" fmla="*/ 220 w 223"/>
                <a:gd name="T75" fmla="*/ 169 h 207"/>
                <a:gd name="T76" fmla="*/ 222 w 223"/>
                <a:gd name="T77" fmla="*/ 143 h 207"/>
                <a:gd name="T78" fmla="*/ 221 w 223"/>
                <a:gd name="T79" fmla="*/ 130 h 207"/>
                <a:gd name="T80" fmla="*/ 219 w 223"/>
                <a:gd name="T81" fmla="*/ 11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207">
                  <a:moveTo>
                    <a:pt x="219" y="116"/>
                  </a:moveTo>
                  <a:cubicBezTo>
                    <a:pt x="219" y="112"/>
                    <a:pt x="220" y="108"/>
                    <a:pt x="221" y="104"/>
                  </a:cubicBezTo>
                  <a:cubicBezTo>
                    <a:pt x="222" y="99"/>
                    <a:pt x="223" y="95"/>
                    <a:pt x="222" y="90"/>
                  </a:cubicBezTo>
                  <a:cubicBezTo>
                    <a:pt x="222" y="82"/>
                    <a:pt x="220" y="74"/>
                    <a:pt x="219" y="66"/>
                  </a:cubicBezTo>
                  <a:cubicBezTo>
                    <a:pt x="216" y="52"/>
                    <a:pt x="211" y="38"/>
                    <a:pt x="198" y="30"/>
                  </a:cubicBezTo>
                  <a:cubicBezTo>
                    <a:pt x="191" y="25"/>
                    <a:pt x="181" y="22"/>
                    <a:pt x="173" y="19"/>
                  </a:cubicBezTo>
                  <a:cubicBezTo>
                    <a:pt x="164" y="15"/>
                    <a:pt x="155" y="11"/>
                    <a:pt x="145" y="8"/>
                  </a:cubicBezTo>
                  <a:cubicBezTo>
                    <a:pt x="136" y="5"/>
                    <a:pt x="127" y="4"/>
                    <a:pt x="118" y="5"/>
                  </a:cubicBezTo>
                  <a:cubicBezTo>
                    <a:pt x="117" y="5"/>
                    <a:pt x="117" y="5"/>
                    <a:pt x="117" y="5"/>
                  </a:cubicBezTo>
                  <a:cubicBezTo>
                    <a:pt x="113" y="2"/>
                    <a:pt x="107" y="1"/>
                    <a:pt x="102" y="1"/>
                  </a:cubicBezTo>
                  <a:cubicBezTo>
                    <a:pt x="92" y="0"/>
                    <a:pt x="82" y="2"/>
                    <a:pt x="73" y="6"/>
                  </a:cubicBezTo>
                  <a:cubicBezTo>
                    <a:pt x="65" y="8"/>
                    <a:pt x="56" y="11"/>
                    <a:pt x="49" y="16"/>
                  </a:cubicBezTo>
                  <a:cubicBezTo>
                    <a:pt x="45" y="18"/>
                    <a:pt x="41" y="20"/>
                    <a:pt x="38" y="24"/>
                  </a:cubicBezTo>
                  <a:cubicBezTo>
                    <a:pt x="35" y="27"/>
                    <a:pt x="33" y="30"/>
                    <a:pt x="30" y="34"/>
                  </a:cubicBezTo>
                  <a:cubicBezTo>
                    <a:pt x="25" y="40"/>
                    <a:pt x="18" y="44"/>
                    <a:pt x="12" y="49"/>
                  </a:cubicBezTo>
                  <a:cubicBezTo>
                    <a:pt x="5" y="55"/>
                    <a:pt x="2" y="61"/>
                    <a:pt x="1" y="70"/>
                  </a:cubicBezTo>
                  <a:cubicBezTo>
                    <a:pt x="0" y="80"/>
                    <a:pt x="0" y="90"/>
                    <a:pt x="0" y="100"/>
                  </a:cubicBezTo>
                  <a:cubicBezTo>
                    <a:pt x="1" y="110"/>
                    <a:pt x="1" y="121"/>
                    <a:pt x="3" y="131"/>
                  </a:cubicBezTo>
                  <a:cubicBezTo>
                    <a:pt x="4" y="148"/>
                    <a:pt x="5" y="171"/>
                    <a:pt x="20" y="183"/>
                  </a:cubicBezTo>
                  <a:cubicBezTo>
                    <a:pt x="22" y="184"/>
                    <a:pt x="24" y="183"/>
                    <a:pt x="25" y="181"/>
                  </a:cubicBezTo>
                  <a:cubicBezTo>
                    <a:pt x="25" y="175"/>
                    <a:pt x="27" y="169"/>
                    <a:pt x="30" y="164"/>
                  </a:cubicBezTo>
                  <a:cubicBezTo>
                    <a:pt x="33" y="159"/>
                    <a:pt x="37" y="155"/>
                    <a:pt x="39" y="150"/>
                  </a:cubicBezTo>
                  <a:cubicBezTo>
                    <a:pt x="41" y="145"/>
                    <a:pt x="42" y="140"/>
                    <a:pt x="44" y="135"/>
                  </a:cubicBezTo>
                  <a:cubicBezTo>
                    <a:pt x="45" y="130"/>
                    <a:pt x="48" y="126"/>
                    <a:pt x="51" y="123"/>
                  </a:cubicBezTo>
                  <a:cubicBezTo>
                    <a:pt x="57" y="117"/>
                    <a:pt x="66" y="113"/>
                    <a:pt x="72" y="108"/>
                  </a:cubicBezTo>
                  <a:cubicBezTo>
                    <a:pt x="80" y="102"/>
                    <a:pt x="84" y="94"/>
                    <a:pt x="85" y="84"/>
                  </a:cubicBezTo>
                  <a:cubicBezTo>
                    <a:pt x="87" y="78"/>
                    <a:pt x="87" y="72"/>
                    <a:pt x="89" y="65"/>
                  </a:cubicBezTo>
                  <a:cubicBezTo>
                    <a:pt x="93" y="74"/>
                    <a:pt x="100" y="83"/>
                    <a:pt x="107" y="89"/>
                  </a:cubicBezTo>
                  <a:cubicBezTo>
                    <a:pt x="113" y="95"/>
                    <a:pt x="120" y="99"/>
                    <a:pt x="127" y="103"/>
                  </a:cubicBezTo>
                  <a:cubicBezTo>
                    <a:pt x="133" y="107"/>
                    <a:pt x="141" y="110"/>
                    <a:pt x="148" y="114"/>
                  </a:cubicBezTo>
                  <a:cubicBezTo>
                    <a:pt x="155" y="118"/>
                    <a:pt x="159" y="127"/>
                    <a:pt x="163" y="134"/>
                  </a:cubicBezTo>
                  <a:cubicBezTo>
                    <a:pt x="167" y="142"/>
                    <a:pt x="172" y="150"/>
                    <a:pt x="177" y="158"/>
                  </a:cubicBezTo>
                  <a:cubicBezTo>
                    <a:pt x="181" y="166"/>
                    <a:pt x="186" y="173"/>
                    <a:pt x="190" y="181"/>
                  </a:cubicBezTo>
                  <a:cubicBezTo>
                    <a:pt x="192" y="185"/>
                    <a:pt x="194" y="189"/>
                    <a:pt x="197" y="192"/>
                  </a:cubicBezTo>
                  <a:cubicBezTo>
                    <a:pt x="199" y="196"/>
                    <a:pt x="200" y="200"/>
                    <a:pt x="203" y="204"/>
                  </a:cubicBezTo>
                  <a:cubicBezTo>
                    <a:pt x="205" y="206"/>
                    <a:pt x="208" y="207"/>
                    <a:pt x="210" y="205"/>
                  </a:cubicBezTo>
                  <a:cubicBezTo>
                    <a:pt x="213" y="203"/>
                    <a:pt x="213" y="199"/>
                    <a:pt x="214" y="196"/>
                  </a:cubicBezTo>
                  <a:cubicBezTo>
                    <a:pt x="216" y="187"/>
                    <a:pt x="218" y="178"/>
                    <a:pt x="220" y="169"/>
                  </a:cubicBezTo>
                  <a:cubicBezTo>
                    <a:pt x="221" y="161"/>
                    <a:pt x="222" y="152"/>
                    <a:pt x="222" y="143"/>
                  </a:cubicBezTo>
                  <a:cubicBezTo>
                    <a:pt x="221" y="138"/>
                    <a:pt x="221" y="134"/>
                    <a:pt x="221" y="130"/>
                  </a:cubicBezTo>
                  <a:cubicBezTo>
                    <a:pt x="220" y="126"/>
                    <a:pt x="219" y="121"/>
                    <a:pt x="219" y="116"/>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4" name="Freeform 128">
              <a:extLst>
                <a:ext uri="{FF2B5EF4-FFF2-40B4-BE49-F238E27FC236}">
                  <a16:creationId xmlns:a16="http://schemas.microsoft.com/office/drawing/2014/main" id="{EDDB5089-70A9-4B3F-BF79-535E063AD134}"/>
                </a:ext>
              </a:extLst>
            </p:cNvPr>
            <p:cNvSpPr>
              <a:spLocks/>
            </p:cNvSpPr>
            <p:nvPr/>
          </p:nvSpPr>
          <p:spPr bwMode="auto">
            <a:xfrm>
              <a:off x="5421313" y="1110665"/>
              <a:ext cx="590550" cy="860425"/>
            </a:xfrm>
            <a:custGeom>
              <a:avLst/>
              <a:gdLst>
                <a:gd name="T0" fmla="*/ 1 w 201"/>
                <a:gd name="T1" fmla="*/ 110 h 293"/>
                <a:gd name="T2" fmla="*/ 13 w 201"/>
                <a:gd name="T3" fmla="*/ 147 h 293"/>
                <a:gd name="T4" fmla="*/ 34 w 201"/>
                <a:gd name="T5" fmla="*/ 215 h 293"/>
                <a:gd name="T6" fmla="*/ 41 w 201"/>
                <a:gd name="T7" fmla="*/ 248 h 293"/>
                <a:gd name="T8" fmla="*/ 45 w 201"/>
                <a:gd name="T9" fmla="*/ 265 h 293"/>
                <a:gd name="T10" fmla="*/ 52 w 201"/>
                <a:gd name="T11" fmla="*/ 284 h 293"/>
                <a:gd name="T12" fmla="*/ 69 w 201"/>
                <a:gd name="T13" fmla="*/ 293 h 293"/>
                <a:gd name="T14" fmla="*/ 97 w 201"/>
                <a:gd name="T15" fmla="*/ 286 h 293"/>
                <a:gd name="T16" fmla="*/ 148 w 201"/>
                <a:gd name="T17" fmla="*/ 262 h 293"/>
                <a:gd name="T18" fmla="*/ 173 w 201"/>
                <a:gd name="T19" fmla="*/ 248 h 293"/>
                <a:gd name="T20" fmla="*/ 194 w 201"/>
                <a:gd name="T21" fmla="*/ 234 h 293"/>
                <a:gd name="T22" fmla="*/ 194 w 201"/>
                <a:gd name="T23" fmla="*/ 210 h 293"/>
                <a:gd name="T24" fmla="*/ 182 w 201"/>
                <a:gd name="T25" fmla="*/ 181 h 293"/>
                <a:gd name="T26" fmla="*/ 135 w 201"/>
                <a:gd name="T27" fmla="*/ 66 h 293"/>
                <a:gd name="T28" fmla="*/ 123 w 201"/>
                <a:gd name="T29" fmla="*/ 37 h 293"/>
                <a:gd name="T30" fmla="*/ 113 w 201"/>
                <a:gd name="T31" fmla="*/ 13 h 293"/>
                <a:gd name="T32" fmla="*/ 95 w 201"/>
                <a:gd name="T33" fmla="*/ 1 h 293"/>
                <a:gd name="T34" fmla="*/ 72 w 201"/>
                <a:gd name="T35" fmla="*/ 10 h 293"/>
                <a:gd name="T36" fmla="*/ 55 w 201"/>
                <a:gd name="T37" fmla="*/ 32 h 293"/>
                <a:gd name="T38" fmla="*/ 37 w 201"/>
                <a:gd name="T39" fmla="*/ 57 h 293"/>
                <a:gd name="T40" fmla="*/ 2 w 201"/>
                <a:gd name="T41" fmla="*/ 107 h 293"/>
                <a:gd name="T42" fmla="*/ 2 w 201"/>
                <a:gd name="T43" fmla="*/ 108 h 293"/>
                <a:gd name="T44" fmla="*/ 1 w 201"/>
                <a:gd name="T45" fmla="*/ 1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293">
                  <a:moveTo>
                    <a:pt x="1" y="110"/>
                  </a:moveTo>
                  <a:cubicBezTo>
                    <a:pt x="4" y="123"/>
                    <a:pt x="9" y="135"/>
                    <a:pt x="13" y="147"/>
                  </a:cubicBezTo>
                  <a:cubicBezTo>
                    <a:pt x="21" y="170"/>
                    <a:pt x="28" y="192"/>
                    <a:pt x="34" y="215"/>
                  </a:cubicBezTo>
                  <a:cubicBezTo>
                    <a:pt x="36" y="226"/>
                    <a:pt x="39" y="237"/>
                    <a:pt x="41" y="248"/>
                  </a:cubicBezTo>
                  <a:cubicBezTo>
                    <a:pt x="43" y="254"/>
                    <a:pt x="44" y="259"/>
                    <a:pt x="45" y="265"/>
                  </a:cubicBezTo>
                  <a:cubicBezTo>
                    <a:pt x="46" y="271"/>
                    <a:pt x="51" y="283"/>
                    <a:pt x="52" y="284"/>
                  </a:cubicBezTo>
                  <a:cubicBezTo>
                    <a:pt x="58" y="291"/>
                    <a:pt x="63" y="292"/>
                    <a:pt x="69" y="293"/>
                  </a:cubicBezTo>
                  <a:cubicBezTo>
                    <a:pt x="79" y="293"/>
                    <a:pt x="88" y="290"/>
                    <a:pt x="97" y="286"/>
                  </a:cubicBezTo>
                  <a:cubicBezTo>
                    <a:pt x="114" y="280"/>
                    <a:pt x="131" y="271"/>
                    <a:pt x="148" y="262"/>
                  </a:cubicBezTo>
                  <a:cubicBezTo>
                    <a:pt x="156" y="257"/>
                    <a:pt x="165" y="253"/>
                    <a:pt x="173" y="248"/>
                  </a:cubicBezTo>
                  <a:cubicBezTo>
                    <a:pt x="180" y="244"/>
                    <a:pt x="189" y="240"/>
                    <a:pt x="194" y="234"/>
                  </a:cubicBezTo>
                  <a:cubicBezTo>
                    <a:pt x="201" y="226"/>
                    <a:pt x="197" y="218"/>
                    <a:pt x="194" y="210"/>
                  </a:cubicBezTo>
                  <a:cubicBezTo>
                    <a:pt x="190" y="200"/>
                    <a:pt x="186" y="191"/>
                    <a:pt x="182" y="181"/>
                  </a:cubicBezTo>
                  <a:cubicBezTo>
                    <a:pt x="166" y="143"/>
                    <a:pt x="151" y="104"/>
                    <a:pt x="135" y="66"/>
                  </a:cubicBezTo>
                  <a:cubicBezTo>
                    <a:pt x="131" y="56"/>
                    <a:pt x="127" y="47"/>
                    <a:pt x="123" y="37"/>
                  </a:cubicBezTo>
                  <a:cubicBezTo>
                    <a:pt x="120" y="29"/>
                    <a:pt x="117" y="21"/>
                    <a:pt x="113" y="13"/>
                  </a:cubicBezTo>
                  <a:cubicBezTo>
                    <a:pt x="108" y="7"/>
                    <a:pt x="103" y="2"/>
                    <a:pt x="95" y="1"/>
                  </a:cubicBezTo>
                  <a:cubicBezTo>
                    <a:pt x="86" y="0"/>
                    <a:pt x="78" y="4"/>
                    <a:pt x="72" y="10"/>
                  </a:cubicBezTo>
                  <a:cubicBezTo>
                    <a:pt x="66" y="16"/>
                    <a:pt x="61" y="24"/>
                    <a:pt x="55" y="32"/>
                  </a:cubicBezTo>
                  <a:cubicBezTo>
                    <a:pt x="49" y="40"/>
                    <a:pt x="43" y="49"/>
                    <a:pt x="37" y="57"/>
                  </a:cubicBezTo>
                  <a:cubicBezTo>
                    <a:pt x="25" y="74"/>
                    <a:pt x="14" y="91"/>
                    <a:pt x="2" y="107"/>
                  </a:cubicBezTo>
                  <a:cubicBezTo>
                    <a:pt x="2" y="108"/>
                    <a:pt x="2" y="108"/>
                    <a:pt x="2" y="108"/>
                  </a:cubicBezTo>
                  <a:cubicBezTo>
                    <a:pt x="1" y="108"/>
                    <a:pt x="0" y="109"/>
                    <a:pt x="1" y="110"/>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5" name="Freeform 129">
              <a:extLst>
                <a:ext uri="{FF2B5EF4-FFF2-40B4-BE49-F238E27FC236}">
                  <a16:creationId xmlns:a16="http://schemas.microsoft.com/office/drawing/2014/main" id="{0476825D-C2D7-4098-BD90-627187DAF860}"/>
                </a:ext>
              </a:extLst>
            </p:cNvPr>
            <p:cNvSpPr>
              <a:spLocks/>
            </p:cNvSpPr>
            <p:nvPr/>
          </p:nvSpPr>
          <p:spPr bwMode="auto">
            <a:xfrm>
              <a:off x="5421313" y="1248777"/>
              <a:ext cx="233363" cy="376238"/>
            </a:xfrm>
            <a:custGeom>
              <a:avLst/>
              <a:gdLst>
                <a:gd name="T0" fmla="*/ 56 w 79"/>
                <a:gd name="T1" fmla="*/ 100 h 128"/>
                <a:gd name="T2" fmla="*/ 76 w 79"/>
                <a:gd name="T3" fmla="*/ 67 h 128"/>
                <a:gd name="T4" fmla="*/ 79 w 79"/>
                <a:gd name="T5" fmla="*/ 47 h 128"/>
                <a:gd name="T6" fmla="*/ 78 w 79"/>
                <a:gd name="T7" fmla="*/ 26 h 128"/>
                <a:gd name="T8" fmla="*/ 78 w 79"/>
                <a:gd name="T9" fmla="*/ 14 h 128"/>
                <a:gd name="T10" fmla="*/ 76 w 79"/>
                <a:gd name="T11" fmla="*/ 5 h 128"/>
                <a:gd name="T12" fmla="*/ 60 w 79"/>
                <a:gd name="T13" fmla="*/ 2 h 128"/>
                <a:gd name="T14" fmla="*/ 44 w 79"/>
                <a:gd name="T15" fmla="*/ 10 h 128"/>
                <a:gd name="T16" fmla="*/ 35 w 79"/>
                <a:gd name="T17" fmla="*/ 14 h 128"/>
                <a:gd name="T18" fmla="*/ 2 w 79"/>
                <a:gd name="T19" fmla="*/ 60 h 128"/>
                <a:gd name="T20" fmla="*/ 2 w 79"/>
                <a:gd name="T21" fmla="*/ 61 h 128"/>
                <a:gd name="T22" fmla="*/ 1 w 79"/>
                <a:gd name="T23" fmla="*/ 63 h 128"/>
                <a:gd name="T24" fmla="*/ 13 w 79"/>
                <a:gd name="T25" fmla="*/ 100 h 128"/>
                <a:gd name="T26" fmla="*/ 22 w 79"/>
                <a:gd name="T27" fmla="*/ 128 h 128"/>
                <a:gd name="T28" fmla="*/ 56 w 79"/>
                <a:gd name="T29"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28">
                  <a:moveTo>
                    <a:pt x="56" y="100"/>
                  </a:moveTo>
                  <a:cubicBezTo>
                    <a:pt x="64" y="90"/>
                    <a:pt x="72" y="79"/>
                    <a:pt x="76" y="67"/>
                  </a:cubicBezTo>
                  <a:cubicBezTo>
                    <a:pt x="78" y="61"/>
                    <a:pt x="79" y="54"/>
                    <a:pt x="79" y="47"/>
                  </a:cubicBezTo>
                  <a:cubicBezTo>
                    <a:pt x="79" y="40"/>
                    <a:pt x="78" y="33"/>
                    <a:pt x="78" y="26"/>
                  </a:cubicBezTo>
                  <a:cubicBezTo>
                    <a:pt x="78" y="22"/>
                    <a:pt x="78" y="18"/>
                    <a:pt x="78" y="14"/>
                  </a:cubicBezTo>
                  <a:cubicBezTo>
                    <a:pt x="78" y="11"/>
                    <a:pt x="78" y="8"/>
                    <a:pt x="76" y="5"/>
                  </a:cubicBezTo>
                  <a:cubicBezTo>
                    <a:pt x="73" y="0"/>
                    <a:pt x="62" y="1"/>
                    <a:pt x="60" y="2"/>
                  </a:cubicBezTo>
                  <a:cubicBezTo>
                    <a:pt x="54" y="3"/>
                    <a:pt x="49" y="7"/>
                    <a:pt x="44" y="10"/>
                  </a:cubicBezTo>
                  <a:cubicBezTo>
                    <a:pt x="41" y="12"/>
                    <a:pt x="38" y="13"/>
                    <a:pt x="35" y="14"/>
                  </a:cubicBezTo>
                  <a:cubicBezTo>
                    <a:pt x="24" y="29"/>
                    <a:pt x="13" y="45"/>
                    <a:pt x="2" y="60"/>
                  </a:cubicBezTo>
                  <a:cubicBezTo>
                    <a:pt x="2" y="61"/>
                    <a:pt x="2" y="61"/>
                    <a:pt x="2" y="61"/>
                  </a:cubicBezTo>
                  <a:cubicBezTo>
                    <a:pt x="1" y="61"/>
                    <a:pt x="0" y="62"/>
                    <a:pt x="1" y="63"/>
                  </a:cubicBezTo>
                  <a:cubicBezTo>
                    <a:pt x="4" y="76"/>
                    <a:pt x="9" y="88"/>
                    <a:pt x="13" y="100"/>
                  </a:cubicBezTo>
                  <a:cubicBezTo>
                    <a:pt x="17" y="110"/>
                    <a:pt x="20" y="119"/>
                    <a:pt x="22" y="128"/>
                  </a:cubicBezTo>
                  <a:cubicBezTo>
                    <a:pt x="35" y="121"/>
                    <a:pt x="47" y="111"/>
                    <a:pt x="56" y="100"/>
                  </a:cubicBezTo>
                  <a:close/>
                </a:path>
              </a:pathLst>
            </a:custGeom>
            <a:solidFill>
              <a:srgbClr val="B9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6" name="Freeform 130">
              <a:extLst>
                <a:ext uri="{FF2B5EF4-FFF2-40B4-BE49-F238E27FC236}">
                  <a16:creationId xmlns:a16="http://schemas.microsoft.com/office/drawing/2014/main" id="{46006AA2-AD48-4DB1-BEA7-7BD490C22794}"/>
                </a:ext>
              </a:extLst>
            </p:cNvPr>
            <p:cNvSpPr>
              <a:spLocks/>
            </p:cNvSpPr>
            <p:nvPr/>
          </p:nvSpPr>
          <p:spPr bwMode="auto">
            <a:xfrm>
              <a:off x="5157788" y="605840"/>
              <a:ext cx="660400" cy="887413"/>
            </a:xfrm>
            <a:custGeom>
              <a:avLst/>
              <a:gdLst>
                <a:gd name="T0" fmla="*/ 6 w 225"/>
                <a:gd name="T1" fmla="*/ 112 h 302"/>
                <a:gd name="T2" fmla="*/ 20 w 225"/>
                <a:gd name="T3" fmla="*/ 161 h 302"/>
                <a:gd name="T4" fmla="*/ 35 w 225"/>
                <a:gd name="T5" fmla="*/ 211 h 302"/>
                <a:gd name="T6" fmla="*/ 50 w 225"/>
                <a:gd name="T7" fmla="*/ 261 h 302"/>
                <a:gd name="T8" fmla="*/ 67 w 225"/>
                <a:gd name="T9" fmla="*/ 294 h 302"/>
                <a:gd name="T10" fmla="*/ 84 w 225"/>
                <a:gd name="T11" fmla="*/ 301 h 302"/>
                <a:gd name="T12" fmla="*/ 107 w 225"/>
                <a:gd name="T13" fmla="*/ 297 h 302"/>
                <a:gd name="T14" fmla="*/ 142 w 225"/>
                <a:gd name="T15" fmla="*/ 275 h 302"/>
                <a:gd name="T16" fmla="*/ 163 w 225"/>
                <a:gd name="T17" fmla="*/ 221 h 302"/>
                <a:gd name="T18" fmla="*/ 191 w 225"/>
                <a:gd name="T19" fmla="*/ 196 h 302"/>
                <a:gd name="T20" fmla="*/ 212 w 225"/>
                <a:gd name="T21" fmla="*/ 163 h 302"/>
                <a:gd name="T22" fmla="*/ 218 w 225"/>
                <a:gd name="T23" fmla="*/ 84 h 302"/>
                <a:gd name="T24" fmla="*/ 174 w 225"/>
                <a:gd name="T25" fmla="*/ 23 h 302"/>
                <a:gd name="T26" fmla="*/ 101 w 225"/>
                <a:gd name="T27" fmla="*/ 1 h 302"/>
                <a:gd name="T28" fmla="*/ 29 w 225"/>
                <a:gd name="T29" fmla="*/ 31 h 302"/>
                <a:gd name="T30" fmla="*/ 5 w 225"/>
                <a:gd name="T31" fmla="*/ 66 h 302"/>
                <a:gd name="T32" fmla="*/ 6 w 225"/>
                <a:gd name="T33" fmla="*/ 1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302">
                  <a:moveTo>
                    <a:pt x="6" y="112"/>
                  </a:moveTo>
                  <a:cubicBezTo>
                    <a:pt x="10" y="128"/>
                    <a:pt x="15" y="145"/>
                    <a:pt x="20" y="161"/>
                  </a:cubicBezTo>
                  <a:cubicBezTo>
                    <a:pt x="25" y="178"/>
                    <a:pt x="30" y="194"/>
                    <a:pt x="35" y="211"/>
                  </a:cubicBezTo>
                  <a:cubicBezTo>
                    <a:pt x="50" y="261"/>
                    <a:pt x="50" y="261"/>
                    <a:pt x="50" y="261"/>
                  </a:cubicBezTo>
                  <a:cubicBezTo>
                    <a:pt x="54" y="272"/>
                    <a:pt x="58" y="285"/>
                    <a:pt x="67" y="294"/>
                  </a:cubicBezTo>
                  <a:cubicBezTo>
                    <a:pt x="71" y="298"/>
                    <a:pt x="77" y="301"/>
                    <a:pt x="84" y="301"/>
                  </a:cubicBezTo>
                  <a:cubicBezTo>
                    <a:pt x="92" y="302"/>
                    <a:pt x="99" y="299"/>
                    <a:pt x="107" y="297"/>
                  </a:cubicBezTo>
                  <a:cubicBezTo>
                    <a:pt x="120" y="292"/>
                    <a:pt x="133" y="286"/>
                    <a:pt x="142" y="275"/>
                  </a:cubicBezTo>
                  <a:cubicBezTo>
                    <a:pt x="156" y="260"/>
                    <a:pt x="155" y="239"/>
                    <a:pt x="163" y="221"/>
                  </a:cubicBezTo>
                  <a:cubicBezTo>
                    <a:pt x="169" y="210"/>
                    <a:pt x="182" y="205"/>
                    <a:pt x="191" y="196"/>
                  </a:cubicBezTo>
                  <a:cubicBezTo>
                    <a:pt x="200" y="186"/>
                    <a:pt x="207" y="175"/>
                    <a:pt x="212" y="163"/>
                  </a:cubicBezTo>
                  <a:cubicBezTo>
                    <a:pt x="223" y="138"/>
                    <a:pt x="225" y="110"/>
                    <a:pt x="218" y="84"/>
                  </a:cubicBezTo>
                  <a:cubicBezTo>
                    <a:pt x="210" y="60"/>
                    <a:pt x="195" y="38"/>
                    <a:pt x="174" y="23"/>
                  </a:cubicBezTo>
                  <a:cubicBezTo>
                    <a:pt x="153" y="7"/>
                    <a:pt x="128" y="0"/>
                    <a:pt x="101" y="1"/>
                  </a:cubicBezTo>
                  <a:cubicBezTo>
                    <a:pt x="75" y="3"/>
                    <a:pt x="49" y="13"/>
                    <a:pt x="29" y="31"/>
                  </a:cubicBezTo>
                  <a:cubicBezTo>
                    <a:pt x="18" y="40"/>
                    <a:pt x="9" y="52"/>
                    <a:pt x="5" y="66"/>
                  </a:cubicBezTo>
                  <a:cubicBezTo>
                    <a:pt x="0" y="81"/>
                    <a:pt x="2" y="97"/>
                    <a:pt x="6" y="112"/>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7" name="Freeform 131">
              <a:extLst>
                <a:ext uri="{FF2B5EF4-FFF2-40B4-BE49-F238E27FC236}">
                  <a16:creationId xmlns:a16="http://schemas.microsoft.com/office/drawing/2014/main" id="{AD0A3BE4-FC82-499E-AC81-FC0BCFF2F23C}"/>
                </a:ext>
              </a:extLst>
            </p:cNvPr>
            <p:cNvSpPr>
              <a:spLocks/>
            </p:cNvSpPr>
            <p:nvPr/>
          </p:nvSpPr>
          <p:spPr bwMode="auto">
            <a:xfrm>
              <a:off x="5181601" y="993190"/>
              <a:ext cx="152400" cy="296863"/>
            </a:xfrm>
            <a:custGeom>
              <a:avLst/>
              <a:gdLst>
                <a:gd name="T0" fmla="*/ 46 w 52"/>
                <a:gd name="T1" fmla="*/ 71 h 101"/>
                <a:gd name="T2" fmla="*/ 39 w 52"/>
                <a:gd name="T3" fmla="*/ 57 h 101"/>
                <a:gd name="T4" fmla="*/ 27 w 52"/>
                <a:gd name="T5" fmla="*/ 30 h 101"/>
                <a:gd name="T6" fmla="*/ 15 w 52"/>
                <a:gd name="T7" fmla="*/ 6 h 101"/>
                <a:gd name="T8" fmla="*/ 5 w 52"/>
                <a:gd name="T9" fmla="*/ 5 h 101"/>
                <a:gd name="T10" fmla="*/ 5 w 52"/>
                <a:gd name="T11" fmla="*/ 13 h 101"/>
                <a:gd name="T12" fmla="*/ 6 w 52"/>
                <a:gd name="T13" fmla="*/ 19 h 101"/>
                <a:gd name="T14" fmla="*/ 7 w 52"/>
                <a:gd name="T15" fmla="*/ 70 h 101"/>
                <a:gd name="T16" fmla="*/ 5 w 52"/>
                <a:gd name="T17" fmla="*/ 96 h 101"/>
                <a:gd name="T18" fmla="*/ 16 w 52"/>
                <a:gd name="T19" fmla="*/ 101 h 101"/>
                <a:gd name="T20" fmla="*/ 29 w 52"/>
                <a:gd name="T21" fmla="*/ 95 h 101"/>
                <a:gd name="T22" fmla="*/ 51 w 52"/>
                <a:gd name="T23" fmla="*/ 84 h 101"/>
                <a:gd name="T24" fmla="*/ 46 w 52"/>
                <a:gd name="T25"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01">
                  <a:moveTo>
                    <a:pt x="46" y="71"/>
                  </a:moveTo>
                  <a:cubicBezTo>
                    <a:pt x="44" y="66"/>
                    <a:pt x="41" y="62"/>
                    <a:pt x="39" y="57"/>
                  </a:cubicBezTo>
                  <a:cubicBezTo>
                    <a:pt x="34" y="49"/>
                    <a:pt x="30" y="40"/>
                    <a:pt x="27" y="30"/>
                  </a:cubicBezTo>
                  <a:cubicBezTo>
                    <a:pt x="24" y="22"/>
                    <a:pt x="21" y="13"/>
                    <a:pt x="15" y="6"/>
                  </a:cubicBezTo>
                  <a:cubicBezTo>
                    <a:pt x="13" y="2"/>
                    <a:pt x="7" y="0"/>
                    <a:pt x="5" y="5"/>
                  </a:cubicBezTo>
                  <a:cubicBezTo>
                    <a:pt x="4" y="8"/>
                    <a:pt x="5" y="11"/>
                    <a:pt x="5" y="13"/>
                  </a:cubicBezTo>
                  <a:cubicBezTo>
                    <a:pt x="5" y="15"/>
                    <a:pt x="6" y="17"/>
                    <a:pt x="6" y="19"/>
                  </a:cubicBezTo>
                  <a:cubicBezTo>
                    <a:pt x="9" y="36"/>
                    <a:pt x="12" y="53"/>
                    <a:pt x="7" y="70"/>
                  </a:cubicBezTo>
                  <a:cubicBezTo>
                    <a:pt x="5" y="79"/>
                    <a:pt x="0" y="88"/>
                    <a:pt x="5" y="96"/>
                  </a:cubicBezTo>
                  <a:cubicBezTo>
                    <a:pt x="8" y="99"/>
                    <a:pt x="12" y="101"/>
                    <a:pt x="16" y="101"/>
                  </a:cubicBezTo>
                  <a:cubicBezTo>
                    <a:pt x="21" y="100"/>
                    <a:pt x="25" y="97"/>
                    <a:pt x="29" y="95"/>
                  </a:cubicBezTo>
                  <a:cubicBezTo>
                    <a:pt x="36" y="93"/>
                    <a:pt x="50" y="94"/>
                    <a:pt x="51" y="84"/>
                  </a:cubicBezTo>
                  <a:cubicBezTo>
                    <a:pt x="52" y="79"/>
                    <a:pt x="48" y="75"/>
                    <a:pt x="46" y="71"/>
                  </a:cubicBezTo>
                  <a:close/>
                </a:path>
              </a:pathLst>
            </a:custGeom>
            <a:solidFill>
              <a:srgbClr val="B9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132">
              <a:extLst>
                <a:ext uri="{FF2B5EF4-FFF2-40B4-BE49-F238E27FC236}">
                  <a16:creationId xmlns:a16="http://schemas.microsoft.com/office/drawing/2014/main" id="{5B805980-0695-462C-86E1-214CC69EF869}"/>
                </a:ext>
              </a:extLst>
            </p:cNvPr>
            <p:cNvSpPr>
              <a:spLocks/>
            </p:cNvSpPr>
            <p:nvPr/>
          </p:nvSpPr>
          <p:spPr bwMode="auto">
            <a:xfrm>
              <a:off x="5222876" y="843965"/>
              <a:ext cx="236538" cy="141288"/>
            </a:xfrm>
            <a:custGeom>
              <a:avLst/>
              <a:gdLst>
                <a:gd name="T0" fmla="*/ 79 w 81"/>
                <a:gd name="T1" fmla="*/ 2 h 48"/>
                <a:gd name="T2" fmla="*/ 73 w 81"/>
                <a:gd name="T3" fmla="*/ 0 h 48"/>
                <a:gd name="T4" fmla="*/ 72 w 81"/>
                <a:gd name="T5" fmla="*/ 1 h 48"/>
                <a:gd name="T6" fmla="*/ 38 w 81"/>
                <a:gd name="T7" fmla="*/ 19 h 48"/>
                <a:gd name="T8" fmla="*/ 32 w 81"/>
                <a:gd name="T9" fmla="*/ 27 h 48"/>
                <a:gd name="T10" fmla="*/ 23 w 81"/>
                <a:gd name="T11" fmla="*/ 32 h 48"/>
                <a:gd name="T12" fmla="*/ 13 w 81"/>
                <a:gd name="T13" fmla="*/ 37 h 48"/>
                <a:gd name="T14" fmla="*/ 2 w 81"/>
                <a:gd name="T15" fmla="*/ 36 h 48"/>
                <a:gd name="T16" fmla="*/ 1 w 81"/>
                <a:gd name="T17" fmla="*/ 36 h 48"/>
                <a:gd name="T18" fmla="*/ 1 w 81"/>
                <a:gd name="T19" fmla="*/ 36 h 48"/>
                <a:gd name="T20" fmla="*/ 0 w 81"/>
                <a:gd name="T21" fmla="*/ 37 h 48"/>
                <a:gd name="T22" fmla="*/ 1 w 81"/>
                <a:gd name="T23" fmla="*/ 39 h 48"/>
                <a:gd name="T24" fmla="*/ 20 w 81"/>
                <a:gd name="T25" fmla="*/ 48 h 48"/>
                <a:gd name="T26" fmla="*/ 41 w 81"/>
                <a:gd name="T27" fmla="*/ 36 h 48"/>
                <a:gd name="T28" fmla="*/ 60 w 81"/>
                <a:gd name="T29" fmla="*/ 20 h 48"/>
                <a:gd name="T30" fmla="*/ 71 w 81"/>
                <a:gd name="T31" fmla="*/ 13 h 48"/>
                <a:gd name="T32" fmla="*/ 80 w 81"/>
                <a:gd name="T33" fmla="*/ 6 h 48"/>
                <a:gd name="T34" fmla="*/ 79 w 81"/>
                <a:gd name="T3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48">
                  <a:moveTo>
                    <a:pt x="79" y="2"/>
                  </a:moveTo>
                  <a:cubicBezTo>
                    <a:pt x="77" y="0"/>
                    <a:pt x="75" y="0"/>
                    <a:pt x="73" y="0"/>
                  </a:cubicBezTo>
                  <a:cubicBezTo>
                    <a:pt x="72" y="0"/>
                    <a:pt x="72" y="0"/>
                    <a:pt x="72" y="1"/>
                  </a:cubicBezTo>
                  <a:cubicBezTo>
                    <a:pt x="59" y="5"/>
                    <a:pt x="46" y="9"/>
                    <a:pt x="38" y="19"/>
                  </a:cubicBezTo>
                  <a:cubicBezTo>
                    <a:pt x="35" y="21"/>
                    <a:pt x="34" y="24"/>
                    <a:pt x="32" y="27"/>
                  </a:cubicBezTo>
                  <a:cubicBezTo>
                    <a:pt x="29" y="29"/>
                    <a:pt x="26" y="31"/>
                    <a:pt x="23" y="32"/>
                  </a:cubicBezTo>
                  <a:cubicBezTo>
                    <a:pt x="20" y="34"/>
                    <a:pt x="16" y="35"/>
                    <a:pt x="13" y="37"/>
                  </a:cubicBezTo>
                  <a:cubicBezTo>
                    <a:pt x="9" y="38"/>
                    <a:pt x="6" y="35"/>
                    <a:pt x="2" y="36"/>
                  </a:cubicBezTo>
                  <a:cubicBezTo>
                    <a:pt x="2" y="35"/>
                    <a:pt x="2" y="36"/>
                    <a:pt x="1" y="36"/>
                  </a:cubicBezTo>
                  <a:cubicBezTo>
                    <a:pt x="1" y="36"/>
                    <a:pt x="1" y="36"/>
                    <a:pt x="1" y="36"/>
                  </a:cubicBezTo>
                  <a:cubicBezTo>
                    <a:pt x="1" y="36"/>
                    <a:pt x="0" y="36"/>
                    <a:pt x="0" y="37"/>
                  </a:cubicBezTo>
                  <a:cubicBezTo>
                    <a:pt x="0" y="38"/>
                    <a:pt x="0" y="38"/>
                    <a:pt x="1" y="39"/>
                  </a:cubicBezTo>
                  <a:cubicBezTo>
                    <a:pt x="6" y="44"/>
                    <a:pt x="13" y="48"/>
                    <a:pt x="20" y="48"/>
                  </a:cubicBezTo>
                  <a:cubicBezTo>
                    <a:pt x="29" y="47"/>
                    <a:pt x="35" y="42"/>
                    <a:pt x="41" y="36"/>
                  </a:cubicBezTo>
                  <a:cubicBezTo>
                    <a:pt x="47" y="30"/>
                    <a:pt x="53" y="25"/>
                    <a:pt x="60" y="20"/>
                  </a:cubicBezTo>
                  <a:cubicBezTo>
                    <a:pt x="64" y="18"/>
                    <a:pt x="67" y="15"/>
                    <a:pt x="71" y="13"/>
                  </a:cubicBezTo>
                  <a:cubicBezTo>
                    <a:pt x="74" y="11"/>
                    <a:pt x="77" y="9"/>
                    <a:pt x="80" y="6"/>
                  </a:cubicBezTo>
                  <a:cubicBezTo>
                    <a:pt x="81" y="4"/>
                    <a:pt x="80" y="3"/>
                    <a:pt x="79" y="2"/>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133">
              <a:extLst>
                <a:ext uri="{FF2B5EF4-FFF2-40B4-BE49-F238E27FC236}">
                  <a16:creationId xmlns:a16="http://schemas.microsoft.com/office/drawing/2014/main" id="{87E0F929-B558-4C50-8A09-6B45BF5E860C}"/>
                </a:ext>
              </a:extLst>
            </p:cNvPr>
            <p:cNvSpPr>
              <a:spLocks/>
            </p:cNvSpPr>
            <p:nvPr/>
          </p:nvSpPr>
          <p:spPr bwMode="auto">
            <a:xfrm>
              <a:off x="5316538" y="1005890"/>
              <a:ext cx="25400" cy="39688"/>
            </a:xfrm>
            <a:custGeom>
              <a:avLst/>
              <a:gdLst>
                <a:gd name="T0" fmla="*/ 9 w 9"/>
                <a:gd name="T1" fmla="*/ 7 h 14"/>
                <a:gd name="T2" fmla="*/ 8 w 9"/>
                <a:gd name="T3" fmla="*/ 5 h 14"/>
                <a:gd name="T4" fmla="*/ 4 w 9"/>
                <a:gd name="T5" fmla="*/ 0 h 14"/>
                <a:gd name="T6" fmla="*/ 1 w 9"/>
                <a:gd name="T7" fmla="*/ 1 h 14"/>
                <a:gd name="T8" fmla="*/ 0 w 9"/>
                <a:gd name="T9" fmla="*/ 4 h 14"/>
                <a:gd name="T10" fmla="*/ 1 w 9"/>
                <a:gd name="T11" fmla="*/ 6 h 14"/>
                <a:gd name="T12" fmla="*/ 2 w 9"/>
                <a:gd name="T13" fmla="*/ 9 h 14"/>
                <a:gd name="T14" fmla="*/ 3 w 9"/>
                <a:gd name="T15" fmla="*/ 10 h 14"/>
                <a:gd name="T16" fmla="*/ 3 w 9"/>
                <a:gd name="T17" fmla="*/ 12 h 14"/>
                <a:gd name="T18" fmla="*/ 4 w 9"/>
                <a:gd name="T19" fmla="*/ 13 h 14"/>
                <a:gd name="T20" fmla="*/ 5 w 9"/>
                <a:gd name="T21" fmla="*/ 14 h 14"/>
                <a:gd name="T22" fmla="*/ 8 w 9"/>
                <a:gd name="T23" fmla="*/ 13 h 14"/>
                <a:gd name="T24" fmla="*/ 9 w 9"/>
                <a:gd name="T25" fmla="*/ 11 h 14"/>
                <a:gd name="T26" fmla="*/ 9 w 9"/>
                <a:gd name="T27" fmla="*/ 10 h 14"/>
                <a:gd name="T28" fmla="*/ 9 w 9"/>
                <a:gd name="T2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9" y="7"/>
                  </a:moveTo>
                  <a:cubicBezTo>
                    <a:pt x="9" y="6"/>
                    <a:pt x="8" y="5"/>
                    <a:pt x="8" y="5"/>
                  </a:cubicBezTo>
                  <a:cubicBezTo>
                    <a:pt x="7" y="3"/>
                    <a:pt x="6" y="1"/>
                    <a:pt x="4" y="0"/>
                  </a:cubicBezTo>
                  <a:cubicBezTo>
                    <a:pt x="4" y="0"/>
                    <a:pt x="2" y="0"/>
                    <a:pt x="1" y="1"/>
                  </a:cubicBezTo>
                  <a:cubicBezTo>
                    <a:pt x="0" y="2"/>
                    <a:pt x="0" y="4"/>
                    <a:pt x="0" y="4"/>
                  </a:cubicBezTo>
                  <a:cubicBezTo>
                    <a:pt x="0" y="5"/>
                    <a:pt x="1" y="6"/>
                    <a:pt x="1" y="6"/>
                  </a:cubicBezTo>
                  <a:cubicBezTo>
                    <a:pt x="1" y="7"/>
                    <a:pt x="2" y="8"/>
                    <a:pt x="2" y="9"/>
                  </a:cubicBezTo>
                  <a:cubicBezTo>
                    <a:pt x="3" y="9"/>
                    <a:pt x="3" y="9"/>
                    <a:pt x="3" y="10"/>
                  </a:cubicBezTo>
                  <a:cubicBezTo>
                    <a:pt x="3" y="10"/>
                    <a:pt x="3" y="11"/>
                    <a:pt x="3" y="12"/>
                  </a:cubicBezTo>
                  <a:cubicBezTo>
                    <a:pt x="3" y="12"/>
                    <a:pt x="3" y="13"/>
                    <a:pt x="4" y="13"/>
                  </a:cubicBezTo>
                  <a:cubicBezTo>
                    <a:pt x="4" y="14"/>
                    <a:pt x="5" y="14"/>
                    <a:pt x="5" y="14"/>
                  </a:cubicBezTo>
                  <a:cubicBezTo>
                    <a:pt x="6" y="14"/>
                    <a:pt x="8" y="14"/>
                    <a:pt x="8" y="13"/>
                  </a:cubicBezTo>
                  <a:cubicBezTo>
                    <a:pt x="9" y="12"/>
                    <a:pt x="9" y="11"/>
                    <a:pt x="9" y="11"/>
                  </a:cubicBezTo>
                  <a:cubicBezTo>
                    <a:pt x="9" y="10"/>
                    <a:pt x="9" y="10"/>
                    <a:pt x="9" y="10"/>
                  </a:cubicBezTo>
                  <a:cubicBezTo>
                    <a:pt x="9" y="10"/>
                    <a:pt x="9" y="8"/>
                    <a:pt x="9" y="7"/>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0" name="Freeform 134">
              <a:extLst>
                <a:ext uri="{FF2B5EF4-FFF2-40B4-BE49-F238E27FC236}">
                  <a16:creationId xmlns:a16="http://schemas.microsoft.com/office/drawing/2014/main" id="{C3C9A580-DFB4-48A9-AC67-A946290B9761}"/>
                </a:ext>
              </a:extLst>
            </p:cNvPr>
            <p:cNvSpPr>
              <a:spLocks/>
            </p:cNvSpPr>
            <p:nvPr/>
          </p:nvSpPr>
          <p:spPr bwMode="auto">
            <a:xfrm>
              <a:off x="5175251" y="831265"/>
              <a:ext cx="628650" cy="661988"/>
            </a:xfrm>
            <a:custGeom>
              <a:avLst/>
              <a:gdLst>
                <a:gd name="T0" fmla="*/ 207 w 214"/>
                <a:gd name="T1" fmla="*/ 52 h 225"/>
                <a:gd name="T2" fmla="*/ 169 w 214"/>
                <a:gd name="T3" fmla="*/ 113 h 225"/>
                <a:gd name="T4" fmla="*/ 157 w 214"/>
                <a:gd name="T5" fmla="*/ 129 h 225"/>
                <a:gd name="T6" fmla="*/ 127 w 214"/>
                <a:gd name="T7" fmla="*/ 130 h 225"/>
                <a:gd name="T8" fmla="*/ 112 w 214"/>
                <a:gd name="T9" fmla="*/ 106 h 225"/>
                <a:gd name="T10" fmla="*/ 125 w 214"/>
                <a:gd name="T11" fmla="*/ 73 h 225"/>
                <a:gd name="T12" fmla="*/ 146 w 214"/>
                <a:gd name="T13" fmla="*/ 44 h 225"/>
                <a:gd name="T14" fmla="*/ 159 w 214"/>
                <a:gd name="T15" fmla="*/ 30 h 225"/>
                <a:gd name="T16" fmla="*/ 173 w 214"/>
                <a:gd name="T17" fmla="*/ 17 h 225"/>
                <a:gd name="T18" fmla="*/ 174 w 214"/>
                <a:gd name="T19" fmla="*/ 17 h 225"/>
                <a:gd name="T20" fmla="*/ 187 w 214"/>
                <a:gd name="T21" fmla="*/ 8 h 225"/>
                <a:gd name="T22" fmla="*/ 184 w 214"/>
                <a:gd name="T23" fmla="*/ 2 h 225"/>
                <a:gd name="T24" fmla="*/ 118 w 214"/>
                <a:gd name="T25" fmla="*/ 56 h 225"/>
                <a:gd name="T26" fmla="*/ 87 w 214"/>
                <a:gd name="T27" fmla="*/ 85 h 225"/>
                <a:gd name="T28" fmla="*/ 55 w 214"/>
                <a:gd name="T29" fmla="*/ 113 h 225"/>
                <a:gd name="T30" fmla="*/ 34 w 214"/>
                <a:gd name="T31" fmla="*/ 122 h 225"/>
                <a:gd name="T32" fmla="*/ 22 w 214"/>
                <a:gd name="T33" fmla="*/ 122 h 225"/>
                <a:gd name="T34" fmla="*/ 17 w 214"/>
                <a:gd name="T35" fmla="*/ 120 h 225"/>
                <a:gd name="T36" fmla="*/ 10 w 214"/>
                <a:gd name="T37" fmla="*/ 119 h 225"/>
                <a:gd name="T38" fmla="*/ 4 w 214"/>
                <a:gd name="T39" fmla="*/ 150 h 225"/>
                <a:gd name="T40" fmla="*/ 21 w 214"/>
                <a:gd name="T41" fmla="*/ 185 h 225"/>
                <a:gd name="T42" fmla="*/ 41 w 214"/>
                <a:gd name="T43" fmla="*/ 212 h 225"/>
                <a:gd name="T44" fmla="*/ 73 w 214"/>
                <a:gd name="T45" fmla="*/ 225 h 225"/>
                <a:gd name="T46" fmla="*/ 108 w 214"/>
                <a:gd name="T47" fmla="*/ 217 h 225"/>
                <a:gd name="T48" fmla="*/ 138 w 214"/>
                <a:gd name="T49" fmla="*/ 199 h 225"/>
                <a:gd name="T50" fmla="*/ 155 w 214"/>
                <a:gd name="T51" fmla="*/ 166 h 225"/>
                <a:gd name="T52" fmla="*/ 168 w 214"/>
                <a:gd name="T53" fmla="*/ 131 h 225"/>
                <a:gd name="T54" fmla="*/ 212 w 214"/>
                <a:gd name="T55" fmla="*/ 56 h 225"/>
                <a:gd name="T56" fmla="*/ 207 w 214"/>
                <a:gd name="T57"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25">
                  <a:moveTo>
                    <a:pt x="207" y="52"/>
                  </a:moveTo>
                  <a:cubicBezTo>
                    <a:pt x="192" y="71"/>
                    <a:pt x="179" y="91"/>
                    <a:pt x="169" y="113"/>
                  </a:cubicBezTo>
                  <a:cubicBezTo>
                    <a:pt x="166" y="118"/>
                    <a:pt x="159" y="128"/>
                    <a:pt x="157" y="129"/>
                  </a:cubicBezTo>
                  <a:cubicBezTo>
                    <a:pt x="148" y="135"/>
                    <a:pt x="136" y="136"/>
                    <a:pt x="127" y="130"/>
                  </a:cubicBezTo>
                  <a:cubicBezTo>
                    <a:pt x="118" y="126"/>
                    <a:pt x="112" y="116"/>
                    <a:pt x="112" y="106"/>
                  </a:cubicBezTo>
                  <a:cubicBezTo>
                    <a:pt x="112" y="93"/>
                    <a:pt x="119" y="82"/>
                    <a:pt x="125" y="73"/>
                  </a:cubicBezTo>
                  <a:cubicBezTo>
                    <a:pt x="132" y="63"/>
                    <a:pt x="138" y="53"/>
                    <a:pt x="146" y="44"/>
                  </a:cubicBezTo>
                  <a:cubicBezTo>
                    <a:pt x="150" y="39"/>
                    <a:pt x="154" y="35"/>
                    <a:pt x="159" y="30"/>
                  </a:cubicBezTo>
                  <a:cubicBezTo>
                    <a:pt x="163" y="26"/>
                    <a:pt x="169" y="22"/>
                    <a:pt x="173" y="17"/>
                  </a:cubicBezTo>
                  <a:cubicBezTo>
                    <a:pt x="174" y="17"/>
                    <a:pt x="174" y="17"/>
                    <a:pt x="174" y="17"/>
                  </a:cubicBezTo>
                  <a:cubicBezTo>
                    <a:pt x="178" y="14"/>
                    <a:pt x="182" y="11"/>
                    <a:pt x="187" y="8"/>
                  </a:cubicBezTo>
                  <a:cubicBezTo>
                    <a:pt x="191" y="6"/>
                    <a:pt x="187" y="0"/>
                    <a:pt x="184" y="2"/>
                  </a:cubicBezTo>
                  <a:cubicBezTo>
                    <a:pt x="159" y="17"/>
                    <a:pt x="138" y="36"/>
                    <a:pt x="118" y="56"/>
                  </a:cubicBezTo>
                  <a:cubicBezTo>
                    <a:pt x="108" y="65"/>
                    <a:pt x="98" y="76"/>
                    <a:pt x="87" y="85"/>
                  </a:cubicBezTo>
                  <a:cubicBezTo>
                    <a:pt x="77" y="95"/>
                    <a:pt x="67" y="105"/>
                    <a:pt x="55" y="113"/>
                  </a:cubicBezTo>
                  <a:cubicBezTo>
                    <a:pt x="49" y="117"/>
                    <a:pt x="42" y="121"/>
                    <a:pt x="34" y="122"/>
                  </a:cubicBezTo>
                  <a:cubicBezTo>
                    <a:pt x="30" y="123"/>
                    <a:pt x="26" y="123"/>
                    <a:pt x="22" y="122"/>
                  </a:cubicBezTo>
                  <a:cubicBezTo>
                    <a:pt x="20" y="122"/>
                    <a:pt x="19" y="121"/>
                    <a:pt x="17" y="120"/>
                  </a:cubicBezTo>
                  <a:cubicBezTo>
                    <a:pt x="16" y="120"/>
                    <a:pt x="11" y="119"/>
                    <a:pt x="10" y="119"/>
                  </a:cubicBezTo>
                  <a:cubicBezTo>
                    <a:pt x="0" y="126"/>
                    <a:pt x="0" y="139"/>
                    <a:pt x="4" y="150"/>
                  </a:cubicBezTo>
                  <a:cubicBezTo>
                    <a:pt x="8" y="162"/>
                    <a:pt x="14" y="174"/>
                    <a:pt x="21" y="185"/>
                  </a:cubicBezTo>
                  <a:cubicBezTo>
                    <a:pt x="27" y="195"/>
                    <a:pt x="33" y="205"/>
                    <a:pt x="41" y="212"/>
                  </a:cubicBezTo>
                  <a:cubicBezTo>
                    <a:pt x="50" y="220"/>
                    <a:pt x="61" y="225"/>
                    <a:pt x="73" y="225"/>
                  </a:cubicBezTo>
                  <a:cubicBezTo>
                    <a:pt x="85" y="225"/>
                    <a:pt x="97" y="222"/>
                    <a:pt x="108" y="217"/>
                  </a:cubicBezTo>
                  <a:cubicBezTo>
                    <a:pt x="119" y="213"/>
                    <a:pt x="130" y="207"/>
                    <a:pt x="138" y="199"/>
                  </a:cubicBezTo>
                  <a:cubicBezTo>
                    <a:pt x="147" y="190"/>
                    <a:pt x="151" y="178"/>
                    <a:pt x="155" y="166"/>
                  </a:cubicBezTo>
                  <a:cubicBezTo>
                    <a:pt x="159" y="154"/>
                    <a:pt x="163" y="142"/>
                    <a:pt x="168" y="131"/>
                  </a:cubicBezTo>
                  <a:cubicBezTo>
                    <a:pt x="180" y="104"/>
                    <a:pt x="195" y="79"/>
                    <a:pt x="212" y="56"/>
                  </a:cubicBezTo>
                  <a:cubicBezTo>
                    <a:pt x="214" y="53"/>
                    <a:pt x="209" y="49"/>
                    <a:pt x="207" y="52"/>
                  </a:cubicBezTo>
                  <a:close/>
                </a:path>
              </a:pathLst>
            </a:custGeom>
            <a:solidFill>
              <a:srgbClr val="F9B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135">
              <a:extLst>
                <a:ext uri="{FF2B5EF4-FFF2-40B4-BE49-F238E27FC236}">
                  <a16:creationId xmlns:a16="http://schemas.microsoft.com/office/drawing/2014/main" id="{D88DBE97-18AD-4CAF-B712-22E993E4630D}"/>
                </a:ext>
              </a:extLst>
            </p:cNvPr>
            <p:cNvSpPr>
              <a:spLocks/>
            </p:cNvSpPr>
            <p:nvPr/>
          </p:nvSpPr>
          <p:spPr bwMode="auto">
            <a:xfrm>
              <a:off x="5199063" y="1193215"/>
              <a:ext cx="252413" cy="128588"/>
            </a:xfrm>
            <a:custGeom>
              <a:avLst/>
              <a:gdLst>
                <a:gd name="T0" fmla="*/ 0 w 86"/>
                <a:gd name="T1" fmla="*/ 41 h 44"/>
                <a:gd name="T2" fmla="*/ 44 w 86"/>
                <a:gd name="T3" fmla="*/ 38 h 44"/>
                <a:gd name="T4" fmla="*/ 86 w 86"/>
                <a:gd name="T5" fmla="*/ 0 h 44"/>
              </a:gdLst>
              <a:ahLst/>
              <a:cxnLst>
                <a:cxn ang="0">
                  <a:pos x="T0" y="T1"/>
                </a:cxn>
                <a:cxn ang="0">
                  <a:pos x="T2" y="T3"/>
                </a:cxn>
                <a:cxn ang="0">
                  <a:pos x="T4" y="T5"/>
                </a:cxn>
              </a:cxnLst>
              <a:rect l="0" t="0" r="r" b="b"/>
              <a:pathLst>
                <a:path w="86" h="44">
                  <a:moveTo>
                    <a:pt x="0" y="41"/>
                  </a:moveTo>
                  <a:cubicBezTo>
                    <a:pt x="15" y="43"/>
                    <a:pt x="31" y="44"/>
                    <a:pt x="44" y="38"/>
                  </a:cubicBezTo>
                  <a:cubicBezTo>
                    <a:pt x="61" y="29"/>
                    <a:pt x="70" y="10"/>
                    <a:pt x="86"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2" name="Freeform 136">
              <a:extLst>
                <a:ext uri="{FF2B5EF4-FFF2-40B4-BE49-F238E27FC236}">
                  <a16:creationId xmlns:a16="http://schemas.microsoft.com/office/drawing/2014/main" id="{DB8CDECC-1183-4A35-ABED-D6D59F3F5019}"/>
                </a:ext>
              </a:extLst>
            </p:cNvPr>
            <p:cNvSpPr>
              <a:spLocks/>
            </p:cNvSpPr>
            <p:nvPr/>
          </p:nvSpPr>
          <p:spPr bwMode="auto">
            <a:xfrm>
              <a:off x="5248276" y="1286877"/>
              <a:ext cx="231775" cy="117475"/>
            </a:xfrm>
            <a:custGeom>
              <a:avLst/>
              <a:gdLst>
                <a:gd name="T0" fmla="*/ 0 w 79"/>
                <a:gd name="T1" fmla="*/ 35 h 40"/>
                <a:gd name="T2" fmla="*/ 29 w 79"/>
                <a:gd name="T3" fmla="*/ 35 h 40"/>
                <a:gd name="T4" fmla="*/ 54 w 79"/>
                <a:gd name="T5" fmla="*/ 17 h 40"/>
                <a:gd name="T6" fmla="*/ 79 w 79"/>
                <a:gd name="T7" fmla="*/ 0 h 40"/>
              </a:gdLst>
              <a:ahLst/>
              <a:cxnLst>
                <a:cxn ang="0">
                  <a:pos x="T0" y="T1"/>
                </a:cxn>
                <a:cxn ang="0">
                  <a:pos x="T2" y="T3"/>
                </a:cxn>
                <a:cxn ang="0">
                  <a:pos x="T4" y="T5"/>
                </a:cxn>
                <a:cxn ang="0">
                  <a:pos x="T6" y="T7"/>
                </a:cxn>
              </a:cxnLst>
              <a:rect l="0" t="0" r="r" b="b"/>
              <a:pathLst>
                <a:path w="79" h="40">
                  <a:moveTo>
                    <a:pt x="0" y="35"/>
                  </a:moveTo>
                  <a:cubicBezTo>
                    <a:pt x="9" y="40"/>
                    <a:pt x="20" y="39"/>
                    <a:pt x="29" y="35"/>
                  </a:cubicBezTo>
                  <a:cubicBezTo>
                    <a:pt x="38" y="30"/>
                    <a:pt x="46" y="23"/>
                    <a:pt x="54" y="17"/>
                  </a:cubicBezTo>
                  <a:cubicBezTo>
                    <a:pt x="61" y="10"/>
                    <a:pt x="69" y="3"/>
                    <a:pt x="79"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3" name="Freeform 137">
              <a:extLst>
                <a:ext uri="{FF2B5EF4-FFF2-40B4-BE49-F238E27FC236}">
                  <a16:creationId xmlns:a16="http://schemas.microsoft.com/office/drawing/2014/main" id="{A5103B39-2758-4919-8E9B-99B2854AFBF0}"/>
                </a:ext>
              </a:extLst>
            </p:cNvPr>
            <p:cNvSpPr>
              <a:spLocks/>
            </p:cNvSpPr>
            <p:nvPr/>
          </p:nvSpPr>
          <p:spPr bwMode="auto">
            <a:xfrm>
              <a:off x="5292726" y="1369427"/>
              <a:ext cx="203200" cy="90488"/>
            </a:xfrm>
            <a:custGeom>
              <a:avLst/>
              <a:gdLst>
                <a:gd name="T0" fmla="*/ 0 w 69"/>
                <a:gd name="T1" fmla="*/ 29 h 31"/>
                <a:gd name="T2" fmla="*/ 25 w 69"/>
                <a:gd name="T3" fmla="*/ 25 h 31"/>
                <a:gd name="T4" fmla="*/ 45 w 69"/>
                <a:gd name="T5" fmla="*/ 9 h 31"/>
                <a:gd name="T6" fmla="*/ 69 w 69"/>
                <a:gd name="T7" fmla="*/ 1 h 31"/>
              </a:gdLst>
              <a:ahLst/>
              <a:cxnLst>
                <a:cxn ang="0">
                  <a:pos x="T0" y="T1"/>
                </a:cxn>
                <a:cxn ang="0">
                  <a:pos x="T2" y="T3"/>
                </a:cxn>
                <a:cxn ang="0">
                  <a:pos x="T4" y="T5"/>
                </a:cxn>
                <a:cxn ang="0">
                  <a:pos x="T6" y="T7"/>
                </a:cxn>
              </a:cxnLst>
              <a:rect l="0" t="0" r="r" b="b"/>
              <a:pathLst>
                <a:path w="69" h="31">
                  <a:moveTo>
                    <a:pt x="0" y="29"/>
                  </a:moveTo>
                  <a:cubicBezTo>
                    <a:pt x="8" y="31"/>
                    <a:pt x="17" y="29"/>
                    <a:pt x="25" y="25"/>
                  </a:cubicBezTo>
                  <a:cubicBezTo>
                    <a:pt x="32" y="20"/>
                    <a:pt x="38" y="14"/>
                    <a:pt x="45" y="9"/>
                  </a:cubicBezTo>
                  <a:cubicBezTo>
                    <a:pt x="52" y="4"/>
                    <a:pt x="60" y="0"/>
                    <a:pt x="69" y="1"/>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4" name="Freeform 138">
              <a:extLst>
                <a:ext uri="{FF2B5EF4-FFF2-40B4-BE49-F238E27FC236}">
                  <a16:creationId xmlns:a16="http://schemas.microsoft.com/office/drawing/2014/main" id="{193ED7AF-A15A-46B4-BAF5-9915121FC779}"/>
                </a:ext>
              </a:extLst>
            </p:cNvPr>
            <p:cNvSpPr>
              <a:spLocks/>
            </p:cNvSpPr>
            <p:nvPr/>
          </p:nvSpPr>
          <p:spPr bwMode="auto">
            <a:xfrm>
              <a:off x="5268913" y="512177"/>
              <a:ext cx="569913" cy="771525"/>
            </a:xfrm>
            <a:custGeom>
              <a:avLst/>
              <a:gdLst>
                <a:gd name="T0" fmla="*/ 193 w 194"/>
                <a:gd name="T1" fmla="*/ 111 h 263"/>
                <a:gd name="T2" fmla="*/ 189 w 194"/>
                <a:gd name="T3" fmla="*/ 76 h 263"/>
                <a:gd name="T4" fmla="*/ 174 w 194"/>
                <a:gd name="T5" fmla="*/ 46 h 263"/>
                <a:gd name="T6" fmla="*/ 146 w 194"/>
                <a:gd name="T7" fmla="*/ 22 h 263"/>
                <a:gd name="T8" fmla="*/ 131 w 194"/>
                <a:gd name="T9" fmla="*/ 10 h 263"/>
                <a:gd name="T10" fmla="*/ 117 w 194"/>
                <a:gd name="T11" fmla="*/ 2 h 263"/>
                <a:gd name="T12" fmla="*/ 99 w 194"/>
                <a:gd name="T13" fmla="*/ 3 h 263"/>
                <a:gd name="T14" fmla="*/ 80 w 194"/>
                <a:gd name="T15" fmla="*/ 1 h 263"/>
                <a:gd name="T16" fmla="*/ 47 w 194"/>
                <a:gd name="T17" fmla="*/ 5 h 263"/>
                <a:gd name="T18" fmla="*/ 20 w 194"/>
                <a:gd name="T19" fmla="*/ 22 h 263"/>
                <a:gd name="T20" fmla="*/ 5 w 194"/>
                <a:gd name="T21" fmla="*/ 31 h 263"/>
                <a:gd name="T22" fmla="*/ 2 w 194"/>
                <a:gd name="T23" fmla="*/ 36 h 263"/>
                <a:gd name="T24" fmla="*/ 52 w 194"/>
                <a:gd name="T25" fmla="*/ 79 h 263"/>
                <a:gd name="T26" fmla="*/ 105 w 194"/>
                <a:gd name="T27" fmla="*/ 123 h 263"/>
                <a:gd name="T28" fmla="*/ 115 w 194"/>
                <a:gd name="T29" fmla="*/ 153 h 263"/>
                <a:gd name="T30" fmla="*/ 113 w 194"/>
                <a:gd name="T31" fmla="*/ 171 h 263"/>
                <a:gd name="T32" fmla="*/ 116 w 194"/>
                <a:gd name="T33" fmla="*/ 189 h 263"/>
                <a:gd name="T34" fmla="*/ 134 w 194"/>
                <a:gd name="T35" fmla="*/ 221 h 263"/>
                <a:gd name="T36" fmla="*/ 145 w 194"/>
                <a:gd name="T37" fmla="*/ 239 h 263"/>
                <a:gd name="T38" fmla="*/ 155 w 194"/>
                <a:gd name="T39" fmla="*/ 254 h 263"/>
                <a:gd name="T40" fmla="*/ 167 w 194"/>
                <a:gd name="T41" fmla="*/ 263 h 263"/>
                <a:gd name="T42" fmla="*/ 178 w 194"/>
                <a:gd name="T43" fmla="*/ 256 h 263"/>
                <a:gd name="T44" fmla="*/ 178 w 194"/>
                <a:gd name="T45" fmla="*/ 241 h 263"/>
                <a:gd name="T46" fmla="*/ 181 w 194"/>
                <a:gd name="T47" fmla="*/ 222 h 263"/>
                <a:gd name="T48" fmla="*/ 191 w 194"/>
                <a:gd name="T49" fmla="*/ 187 h 263"/>
                <a:gd name="T50" fmla="*/ 194 w 194"/>
                <a:gd name="T51" fmla="*/ 149 h 263"/>
                <a:gd name="T52" fmla="*/ 193 w 194"/>
                <a:gd name="T53" fmla="*/ 1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263">
                  <a:moveTo>
                    <a:pt x="193" y="111"/>
                  </a:moveTo>
                  <a:cubicBezTo>
                    <a:pt x="192" y="99"/>
                    <a:pt x="191" y="87"/>
                    <a:pt x="189" y="76"/>
                  </a:cubicBezTo>
                  <a:cubicBezTo>
                    <a:pt x="187" y="65"/>
                    <a:pt x="182" y="55"/>
                    <a:pt x="174" y="46"/>
                  </a:cubicBezTo>
                  <a:cubicBezTo>
                    <a:pt x="166" y="37"/>
                    <a:pt x="155" y="30"/>
                    <a:pt x="146" y="22"/>
                  </a:cubicBezTo>
                  <a:cubicBezTo>
                    <a:pt x="141" y="18"/>
                    <a:pt x="136" y="14"/>
                    <a:pt x="131" y="10"/>
                  </a:cubicBezTo>
                  <a:cubicBezTo>
                    <a:pt x="127" y="6"/>
                    <a:pt x="122" y="3"/>
                    <a:pt x="117" y="2"/>
                  </a:cubicBezTo>
                  <a:cubicBezTo>
                    <a:pt x="111" y="1"/>
                    <a:pt x="105" y="3"/>
                    <a:pt x="99" y="3"/>
                  </a:cubicBezTo>
                  <a:cubicBezTo>
                    <a:pt x="93" y="4"/>
                    <a:pt x="86" y="2"/>
                    <a:pt x="80" y="1"/>
                  </a:cubicBezTo>
                  <a:cubicBezTo>
                    <a:pt x="69" y="0"/>
                    <a:pt x="58" y="1"/>
                    <a:pt x="47" y="5"/>
                  </a:cubicBezTo>
                  <a:cubicBezTo>
                    <a:pt x="37" y="9"/>
                    <a:pt x="28" y="16"/>
                    <a:pt x="20" y="22"/>
                  </a:cubicBezTo>
                  <a:cubicBezTo>
                    <a:pt x="16" y="25"/>
                    <a:pt x="16" y="28"/>
                    <a:pt x="5" y="31"/>
                  </a:cubicBezTo>
                  <a:cubicBezTo>
                    <a:pt x="3" y="31"/>
                    <a:pt x="0" y="33"/>
                    <a:pt x="2" y="36"/>
                  </a:cubicBezTo>
                  <a:cubicBezTo>
                    <a:pt x="14" y="55"/>
                    <a:pt x="33" y="68"/>
                    <a:pt x="52" y="79"/>
                  </a:cubicBezTo>
                  <a:cubicBezTo>
                    <a:pt x="72" y="91"/>
                    <a:pt x="93" y="103"/>
                    <a:pt x="105" y="123"/>
                  </a:cubicBezTo>
                  <a:cubicBezTo>
                    <a:pt x="111" y="132"/>
                    <a:pt x="115" y="142"/>
                    <a:pt x="115" y="153"/>
                  </a:cubicBezTo>
                  <a:cubicBezTo>
                    <a:pt x="115" y="159"/>
                    <a:pt x="114" y="165"/>
                    <a:pt x="113" y="171"/>
                  </a:cubicBezTo>
                  <a:cubicBezTo>
                    <a:pt x="113" y="177"/>
                    <a:pt x="114" y="183"/>
                    <a:pt x="116" y="189"/>
                  </a:cubicBezTo>
                  <a:cubicBezTo>
                    <a:pt x="120" y="201"/>
                    <a:pt x="128" y="211"/>
                    <a:pt x="134" y="221"/>
                  </a:cubicBezTo>
                  <a:cubicBezTo>
                    <a:pt x="138" y="227"/>
                    <a:pt x="141" y="233"/>
                    <a:pt x="145" y="239"/>
                  </a:cubicBezTo>
                  <a:cubicBezTo>
                    <a:pt x="148" y="244"/>
                    <a:pt x="151" y="249"/>
                    <a:pt x="155" y="254"/>
                  </a:cubicBezTo>
                  <a:cubicBezTo>
                    <a:pt x="158" y="258"/>
                    <a:pt x="162" y="262"/>
                    <a:pt x="167" y="263"/>
                  </a:cubicBezTo>
                  <a:cubicBezTo>
                    <a:pt x="172" y="263"/>
                    <a:pt x="177" y="261"/>
                    <a:pt x="178" y="256"/>
                  </a:cubicBezTo>
                  <a:cubicBezTo>
                    <a:pt x="180" y="251"/>
                    <a:pt x="178" y="246"/>
                    <a:pt x="178" y="241"/>
                  </a:cubicBezTo>
                  <a:cubicBezTo>
                    <a:pt x="178" y="234"/>
                    <a:pt x="179" y="228"/>
                    <a:pt x="181" y="222"/>
                  </a:cubicBezTo>
                  <a:cubicBezTo>
                    <a:pt x="184" y="210"/>
                    <a:pt x="189" y="199"/>
                    <a:pt x="191" y="187"/>
                  </a:cubicBezTo>
                  <a:cubicBezTo>
                    <a:pt x="193" y="174"/>
                    <a:pt x="194" y="162"/>
                    <a:pt x="194" y="149"/>
                  </a:cubicBezTo>
                  <a:cubicBezTo>
                    <a:pt x="194" y="136"/>
                    <a:pt x="194" y="124"/>
                    <a:pt x="193" y="11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5" name="Freeform 139">
              <a:extLst>
                <a:ext uri="{FF2B5EF4-FFF2-40B4-BE49-F238E27FC236}">
                  <a16:creationId xmlns:a16="http://schemas.microsoft.com/office/drawing/2014/main" id="{49AA44CC-6365-4B81-917B-D5EAF0B2C192}"/>
                </a:ext>
              </a:extLst>
            </p:cNvPr>
            <p:cNvSpPr>
              <a:spLocks/>
            </p:cNvSpPr>
            <p:nvPr/>
          </p:nvSpPr>
          <p:spPr bwMode="auto">
            <a:xfrm>
              <a:off x="5583238" y="864602"/>
              <a:ext cx="158750" cy="290513"/>
            </a:xfrm>
            <a:custGeom>
              <a:avLst/>
              <a:gdLst>
                <a:gd name="T0" fmla="*/ 53 w 54"/>
                <a:gd name="T1" fmla="*/ 46 h 99"/>
                <a:gd name="T2" fmla="*/ 51 w 54"/>
                <a:gd name="T3" fmla="*/ 24 h 99"/>
                <a:gd name="T4" fmla="*/ 24 w 54"/>
                <a:gd name="T5" fmla="*/ 6 h 99"/>
                <a:gd name="T6" fmla="*/ 5 w 54"/>
                <a:gd name="T7" fmla="*/ 17 h 99"/>
                <a:gd name="T8" fmla="*/ 1 w 54"/>
                <a:gd name="T9" fmla="*/ 37 h 99"/>
                <a:gd name="T10" fmla="*/ 7 w 54"/>
                <a:gd name="T11" fmla="*/ 73 h 99"/>
                <a:gd name="T12" fmla="*/ 15 w 54"/>
                <a:gd name="T13" fmla="*/ 92 h 99"/>
                <a:gd name="T14" fmla="*/ 31 w 54"/>
                <a:gd name="T15" fmla="*/ 98 h 99"/>
                <a:gd name="T16" fmla="*/ 52 w 54"/>
                <a:gd name="T17" fmla="*/ 69 h 99"/>
                <a:gd name="T18" fmla="*/ 53 w 54"/>
                <a:gd name="T19" fmla="*/ 4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9">
                  <a:moveTo>
                    <a:pt x="53" y="46"/>
                  </a:moveTo>
                  <a:cubicBezTo>
                    <a:pt x="53" y="39"/>
                    <a:pt x="53" y="31"/>
                    <a:pt x="51" y="24"/>
                  </a:cubicBezTo>
                  <a:cubicBezTo>
                    <a:pt x="49" y="18"/>
                    <a:pt x="46" y="0"/>
                    <a:pt x="24" y="6"/>
                  </a:cubicBezTo>
                  <a:cubicBezTo>
                    <a:pt x="17" y="7"/>
                    <a:pt x="10" y="12"/>
                    <a:pt x="5" y="17"/>
                  </a:cubicBezTo>
                  <a:cubicBezTo>
                    <a:pt x="1" y="22"/>
                    <a:pt x="0" y="29"/>
                    <a:pt x="1" y="37"/>
                  </a:cubicBezTo>
                  <a:cubicBezTo>
                    <a:pt x="3" y="45"/>
                    <a:pt x="7" y="73"/>
                    <a:pt x="7" y="73"/>
                  </a:cubicBezTo>
                  <a:cubicBezTo>
                    <a:pt x="8" y="80"/>
                    <a:pt x="10" y="87"/>
                    <a:pt x="15" y="92"/>
                  </a:cubicBezTo>
                  <a:cubicBezTo>
                    <a:pt x="19" y="96"/>
                    <a:pt x="25" y="99"/>
                    <a:pt x="31" y="98"/>
                  </a:cubicBezTo>
                  <a:cubicBezTo>
                    <a:pt x="45" y="95"/>
                    <a:pt x="49" y="81"/>
                    <a:pt x="52" y="69"/>
                  </a:cubicBezTo>
                  <a:cubicBezTo>
                    <a:pt x="53" y="61"/>
                    <a:pt x="54" y="54"/>
                    <a:pt x="53" y="46"/>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6" name="Freeform 140">
              <a:extLst>
                <a:ext uri="{FF2B5EF4-FFF2-40B4-BE49-F238E27FC236}">
                  <a16:creationId xmlns:a16="http://schemas.microsoft.com/office/drawing/2014/main" id="{85DEAFAF-36E4-4B70-9579-8FCBF445C19D}"/>
                </a:ext>
              </a:extLst>
            </p:cNvPr>
            <p:cNvSpPr>
              <a:spLocks/>
            </p:cNvSpPr>
            <p:nvPr/>
          </p:nvSpPr>
          <p:spPr bwMode="auto">
            <a:xfrm>
              <a:off x="5621338" y="947152"/>
              <a:ext cx="82550" cy="139700"/>
            </a:xfrm>
            <a:custGeom>
              <a:avLst/>
              <a:gdLst>
                <a:gd name="T0" fmla="*/ 2 w 28"/>
                <a:gd name="T1" fmla="*/ 48 h 48"/>
                <a:gd name="T2" fmla="*/ 6 w 28"/>
                <a:gd name="T3" fmla="*/ 19 h 48"/>
                <a:gd name="T4" fmla="*/ 28 w 28"/>
                <a:gd name="T5" fmla="*/ 0 h 48"/>
              </a:gdLst>
              <a:ahLst/>
              <a:cxnLst>
                <a:cxn ang="0">
                  <a:pos x="T0" y="T1"/>
                </a:cxn>
                <a:cxn ang="0">
                  <a:pos x="T2" y="T3"/>
                </a:cxn>
                <a:cxn ang="0">
                  <a:pos x="T4" y="T5"/>
                </a:cxn>
              </a:cxnLst>
              <a:rect l="0" t="0" r="r" b="b"/>
              <a:pathLst>
                <a:path w="28" h="48">
                  <a:moveTo>
                    <a:pt x="2" y="48"/>
                  </a:moveTo>
                  <a:cubicBezTo>
                    <a:pt x="0" y="38"/>
                    <a:pt x="2" y="28"/>
                    <a:pt x="6" y="19"/>
                  </a:cubicBezTo>
                  <a:cubicBezTo>
                    <a:pt x="11" y="10"/>
                    <a:pt x="19" y="3"/>
                    <a:pt x="28"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7" name="Freeform 141">
              <a:extLst>
                <a:ext uri="{FF2B5EF4-FFF2-40B4-BE49-F238E27FC236}">
                  <a16:creationId xmlns:a16="http://schemas.microsoft.com/office/drawing/2014/main" id="{5F9C1841-4267-45CA-9972-2C0FD3C5A5AA}"/>
                </a:ext>
              </a:extLst>
            </p:cNvPr>
            <p:cNvSpPr>
              <a:spLocks/>
            </p:cNvSpPr>
            <p:nvPr/>
          </p:nvSpPr>
          <p:spPr bwMode="auto">
            <a:xfrm>
              <a:off x="5627688" y="1045577"/>
              <a:ext cx="87313" cy="57150"/>
            </a:xfrm>
            <a:custGeom>
              <a:avLst/>
              <a:gdLst>
                <a:gd name="T0" fmla="*/ 29 w 30"/>
                <a:gd name="T1" fmla="*/ 19 h 19"/>
                <a:gd name="T2" fmla="*/ 27 w 30"/>
                <a:gd name="T3" fmla="*/ 11 h 19"/>
                <a:gd name="T4" fmla="*/ 0 w 30"/>
                <a:gd name="T5" fmla="*/ 2 h 19"/>
              </a:gdLst>
              <a:ahLst/>
              <a:cxnLst>
                <a:cxn ang="0">
                  <a:pos x="T0" y="T1"/>
                </a:cxn>
                <a:cxn ang="0">
                  <a:pos x="T2" y="T3"/>
                </a:cxn>
                <a:cxn ang="0">
                  <a:pos x="T4" y="T5"/>
                </a:cxn>
              </a:cxnLst>
              <a:rect l="0" t="0" r="r" b="b"/>
              <a:pathLst>
                <a:path w="30" h="19">
                  <a:moveTo>
                    <a:pt x="29" y="19"/>
                  </a:moveTo>
                  <a:cubicBezTo>
                    <a:pt x="30" y="16"/>
                    <a:pt x="29" y="13"/>
                    <a:pt x="27" y="11"/>
                  </a:cubicBezTo>
                  <a:cubicBezTo>
                    <a:pt x="21" y="3"/>
                    <a:pt x="10" y="0"/>
                    <a:pt x="0" y="2"/>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8" name="Freeform 142">
              <a:extLst>
                <a:ext uri="{FF2B5EF4-FFF2-40B4-BE49-F238E27FC236}">
                  <a16:creationId xmlns:a16="http://schemas.microsoft.com/office/drawing/2014/main" id="{91007B74-B0F0-4CE9-A870-A459D3B6CF93}"/>
                </a:ext>
              </a:extLst>
            </p:cNvPr>
            <p:cNvSpPr>
              <a:spLocks/>
            </p:cNvSpPr>
            <p:nvPr/>
          </p:nvSpPr>
          <p:spPr bwMode="auto">
            <a:xfrm>
              <a:off x="4867276" y="588377"/>
              <a:ext cx="819150" cy="511175"/>
            </a:xfrm>
            <a:custGeom>
              <a:avLst/>
              <a:gdLst>
                <a:gd name="T0" fmla="*/ 278 w 279"/>
                <a:gd name="T1" fmla="*/ 101 h 174"/>
                <a:gd name="T2" fmla="*/ 269 w 279"/>
                <a:gd name="T3" fmla="*/ 78 h 174"/>
                <a:gd name="T4" fmla="*/ 257 w 279"/>
                <a:gd name="T5" fmla="*/ 52 h 174"/>
                <a:gd name="T6" fmla="*/ 245 w 279"/>
                <a:gd name="T7" fmla="*/ 30 h 174"/>
                <a:gd name="T8" fmla="*/ 224 w 279"/>
                <a:gd name="T9" fmla="*/ 22 h 174"/>
                <a:gd name="T10" fmla="*/ 212 w 279"/>
                <a:gd name="T11" fmla="*/ 21 h 174"/>
                <a:gd name="T12" fmla="*/ 204 w 279"/>
                <a:gd name="T13" fmla="*/ 15 h 174"/>
                <a:gd name="T14" fmla="*/ 182 w 279"/>
                <a:gd name="T15" fmla="*/ 8 h 174"/>
                <a:gd name="T16" fmla="*/ 160 w 279"/>
                <a:gd name="T17" fmla="*/ 16 h 174"/>
                <a:gd name="T18" fmla="*/ 156 w 279"/>
                <a:gd name="T19" fmla="*/ 13 h 174"/>
                <a:gd name="T20" fmla="*/ 140 w 279"/>
                <a:gd name="T21" fmla="*/ 4 h 174"/>
                <a:gd name="T22" fmla="*/ 103 w 279"/>
                <a:gd name="T23" fmla="*/ 3 h 174"/>
                <a:gd name="T24" fmla="*/ 71 w 279"/>
                <a:gd name="T25" fmla="*/ 21 h 174"/>
                <a:gd name="T26" fmla="*/ 60 w 279"/>
                <a:gd name="T27" fmla="*/ 35 h 174"/>
                <a:gd name="T28" fmla="*/ 53 w 279"/>
                <a:gd name="T29" fmla="*/ 52 h 174"/>
                <a:gd name="T30" fmla="*/ 31 w 279"/>
                <a:gd name="T31" fmla="*/ 64 h 174"/>
                <a:gd name="T32" fmla="*/ 8 w 279"/>
                <a:gd name="T33" fmla="*/ 77 h 174"/>
                <a:gd name="T34" fmla="*/ 3 w 279"/>
                <a:gd name="T35" fmla="*/ 110 h 174"/>
                <a:gd name="T36" fmla="*/ 15 w 279"/>
                <a:gd name="T37" fmla="*/ 148 h 174"/>
                <a:gd name="T38" fmla="*/ 15 w 279"/>
                <a:gd name="T39" fmla="*/ 159 h 174"/>
                <a:gd name="T40" fmla="*/ 15 w 279"/>
                <a:gd name="T41" fmla="*/ 169 h 174"/>
                <a:gd name="T42" fmla="*/ 23 w 279"/>
                <a:gd name="T43" fmla="*/ 174 h 174"/>
                <a:gd name="T44" fmla="*/ 31 w 279"/>
                <a:gd name="T45" fmla="*/ 170 h 174"/>
                <a:gd name="T46" fmla="*/ 54 w 279"/>
                <a:gd name="T47" fmla="*/ 145 h 174"/>
                <a:gd name="T48" fmla="*/ 105 w 279"/>
                <a:gd name="T49" fmla="*/ 115 h 174"/>
                <a:gd name="T50" fmla="*/ 116 w 279"/>
                <a:gd name="T51" fmla="*/ 102 h 174"/>
                <a:gd name="T52" fmla="*/ 129 w 279"/>
                <a:gd name="T53" fmla="*/ 90 h 174"/>
                <a:gd name="T54" fmla="*/ 145 w 279"/>
                <a:gd name="T55" fmla="*/ 85 h 174"/>
                <a:gd name="T56" fmla="*/ 179 w 279"/>
                <a:gd name="T57" fmla="*/ 116 h 174"/>
                <a:gd name="T58" fmla="*/ 209 w 279"/>
                <a:gd name="T59" fmla="*/ 119 h 174"/>
                <a:gd name="T60" fmla="*/ 224 w 279"/>
                <a:gd name="T61" fmla="*/ 121 h 174"/>
                <a:gd name="T62" fmla="*/ 237 w 279"/>
                <a:gd name="T63" fmla="*/ 128 h 174"/>
                <a:gd name="T64" fmla="*/ 245 w 279"/>
                <a:gd name="T65" fmla="*/ 135 h 174"/>
                <a:gd name="T66" fmla="*/ 253 w 279"/>
                <a:gd name="T67" fmla="*/ 154 h 174"/>
                <a:gd name="T68" fmla="*/ 257 w 279"/>
                <a:gd name="T69" fmla="*/ 164 h 174"/>
                <a:gd name="T70" fmla="*/ 266 w 279"/>
                <a:gd name="T71" fmla="*/ 164 h 174"/>
                <a:gd name="T72" fmla="*/ 272 w 279"/>
                <a:gd name="T73" fmla="*/ 150 h 174"/>
                <a:gd name="T74" fmla="*/ 271 w 279"/>
                <a:gd name="T75" fmla="*/ 136 h 174"/>
                <a:gd name="T76" fmla="*/ 270 w 279"/>
                <a:gd name="T77" fmla="*/ 120 h 174"/>
                <a:gd name="T78" fmla="*/ 277 w 279"/>
                <a:gd name="T79" fmla="*/ 111 h 174"/>
                <a:gd name="T80" fmla="*/ 278 w 279"/>
                <a:gd name="T81" fmla="*/ 10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9" h="174">
                  <a:moveTo>
                    <a:pt x="278" y="101"/>
                  </a:moveTo>
                  <a:cubicBezTo>
                    <a:pt x="277" y="93"/>
                    <a:pt x="273" y="85"/>
                    <a:pt x="269" y="78"/>
                  </a:cubicBezTo>
                  <a:cubicBezTo>
                    <a:pt x="265" y="69"/>
                    <a:pt x="261" y="61"/>
                    <a:pt x="257" y="52"/>
                  </a:cubicBezTo>
                  <a:cubicBezTo>
                    <a:pt x="253" y="45"/>
                    <a:pt x="250" y="37"/>
                    <a:pt x="245" y="30"/>
                  </a:cubicBezTo>
                  <a:cubicBezTo>
                    <a:pt x="239" y="23"/>
                    <a:pt x="232" y="22"/>
                    <a:pt x="224" y="22"/>
                  </a:cubicBezTo>
                  <a:cubicBezTo>
                    <a:pt x="220" y="22"/>
                    <a:pt x="216" y="22"/>
                    <a:pt x="212" y="21"/>
                  </a:cubicBezTo>
                  <a:cubicBezTo>
                    <a:pt x="209" y="19"/>
                    <a:pt x="206" y="17"/>
                    <a:pt x="204" y="15"/>
                  </a:cubicBezTo>
                  <a:cubicBezTo>
                    <a:pt x="197" y="11"/>
                    <a:pt x="191" y="7"/>
                    <a:pt x="182" y="8"/>
                  </a:cubicBezTo>
                  <a:cubicBezTo>
                    <a:pt x="175" y="9"/>
                    <a:pt x="168" y="15"/>
                    <a:pt x="160" y="16"/>
                  </a:cubicBezTo>
                  <a:cubicBezTo>
                    <a:pt x="159" y="15"/>
                    <a:pt x="157" y="14"/>
                    <a:pt x="156" y="13"/>
                  </a:cubicBezTo>
                  <a:cubicBezTo>
                    <a:pt x="150" y="10"/>
                    <a:pt x="146" y="7"/>
                    <a:pt x="140" y="4"/>
                  </a:cubicBezTo>
                  <a:cubicBezTo>
                    <a:pt x="128" y="0"/>
                    <a:pt x="115" y="0"/>
                    <a:pt x="103" y="3"/>
                  </a:cubicBezTo>
                  <a:cubicBezTo>
                    <a:pt x="91" y="6"/>
                    <a:pt x="80" y="13"/>
                    <a:pt x="71" y="21"/>
                  </a:cubicBezTo>
                  <a:cubicBezTo>
                    <a:pt x="66" y="25"/>
                    <a:pt x="63" y="30"/>
                    <a:pt x="60" y="35"/>
                  </a:cubicBezTo>
                  <a:cubicBezTo>
                    <a:pt x="58" y="41"/>
                    <a:pt x="57" y="47"/>
                    <a:pt x="53" y="52"/>
                  </a:cubicBezTo>
                  <a:cubicBezTo>
                    <a:pt x="48" y="59"/>
                    <a:pt x="38" y="62"/>
                    <a:pt x="31" y="64"/>
                  </a:cubicBezTo>
                  <a:cubicBezTo>
                    <a:pt x="22" y="67"/>
                    <a:pt x="14" y="71"/>
                    <a:pt x="8" y="77"/>
                  </a:cubicBezTo>
                  <a:cubicBezTo>
                    <a:pt x="0" y="86"/>
                    <a:pt x="0" y="99"/>
                    <a:pt x="3" y="110"/>
                  </a:cubicBezTo>
                  <a:cubicBezTo>
                    <a:pt x="7" y="123"/>
                    <a:pt x="14" y="134"/>
                    <a:pt x="15" y="148"/>
                  </a:cubicBezTo>
                  <a:cubicBezTo>
                    <a:pt x="15" y="152"/>
                    <a:pt x="15" y="155"/>
                    <a:pt x="15" y="159"/>
                  </a:cubicBezTo>
                  <a:cubicBezTo>
                    <a:pt x="15" y="162"/>
                    <a:pt x="14" y="166"/>
                    <a:pt x="15" y="169"/>
                  </a:cubicBezTo>
                  <a:cubicBezTo>
                    <a:pt x="17" y="172"/>
                    <a:pt x="19" y="174"/>
                    <a:pt x="23" y="174"/>
                  </a:cubicBezTo>
                  <a:cubicBezTo>
                    <a:pt x="26" y="174"/>
                    <a:pt x="28" y="172"/>
                    <a:pt x="31" y="170"/>
                  </a:cubicBezTo>
                  <a:cubicBezTo>
                    <a:pt x="40" y="164"/>
                    <a:pt x="50" y="156"/>
                    <a:pt x="54" y="145"/>
                  </a:cubicBezTo>
                  <a:cubicBezTo>
                    <a:pt x="72" y="138"/>
                    <a:pt x="91" y="129"/>
                    <a:pt x="105" y="115"/>
                  </a:cubicBezTo>
                  <a:cubicBezTo>
                    <a:pt x="109" y="111"/>
                    <a:pt x="113" y="107"/>
                    <a:pt x="116" y="102"/>
                  </a:cubicBezTo>
                  <a:cubicBezTo>
                    <a:pt x="120" y="98"/>
                    <a:pt x="124" y="93"/>
                    <a:pt x="129" y="90"/>
                  </a:cubicBezTo>
                  <a:cubicBezTo>
                    <a:pt x="134" y="87"/>
                    <a:pt x="139" y="86"/>
                    <a:pt x="145" y="85"/>
                  </a:cubicBezTo>
                  <a:cubicBezTo>
                    <a:pt x="147" y="101"/>
                    <a:pt x="163" y="113"/>
                    <a:pt x="179" y="116"/>
                  </a:cubicBezTo>
                  <a:cubicBezTo>
                    <a:pt x="189" y="119"/>
                    <a:pt x="199" y="118"/>
                    <a:pt x="209" y="119"/>
                  </a:cubicBezTo>
                  <a:cubicBezTo>
                    <a:pt x="214" y="119"/>
                    <a:pt x="219" y="119"/>
                    <a:pt x="224" y="121"/>
                  </a:cubicBezTo>
                  <a:cubicBezTo>
                    <a:pt x="229" y="122"/>
                    <a:pt x="233" y="125"/>
                    <a:pt x="237" y="128"/>
                  </a:cubicBezTo>
                  <a:cubicBezTo>
                    <a:pt x="240" y="130"/>
                    <a:pt x="242" y="133"/>
                    <a:pt x="245" y="135"/>
                  </a:cubicBezTo>
                  <a:cubicBezTo>
                    <a:pt x="248" y="141"/>
                    <a:pt x="251" y="147"/>
                    <a:pt x="253" y="154"/>
                  </a:cubicBezTo>
                  <a:cubicBezTo>
                    <a:pt x="254" y="157"/>
                    <a:pt x="254" y="161"/>
                    <a:pt x="257" y="164"/>
                  </a:cubicBezTo>
                  <a:cubicBezTo>
                    <a:pt x="259" y="167"/>
                    <a:pt x="263" y="167"/>
                    <a:pt x="266" y="164"/>
                  </a:cubicBezTo>
                  <a:cubicBezTo>
                    <a:pt x="270" y="160"/>
                    <a:pt x="271" y="155"/>
                    <a:pt x="272" y="150"/>
                  </a:cubicBezTo>
                  <a:cubicBezTo>
                    <a:pt x="273" y="145"/>
                    <a:pt x="272" y="140"/>
                    <a:pt x="271" y="136"/>
                  </a:cubicBezTo>
                  <a:cubicBezTo>
                    <a:pt x="269" y="131"/>
                    <a:pt x="266" y="124"/>
                    <a:pt x="270" y="120"/>
                  </a:cubicBezTo>
                  <a:cubicBezTo>
                    <a:pt x="272" y="117"/>
                    <a:pt x="275" y="115"/>
                    <a:pt x="277" y="111"/>
                  </a:cubicBezTo>
                  <a:cubicBezTo>
                    <a:pt x="278" y="108"/>
                    <a:pt x="279" y="104"/>
                    <a:pt x="278" y="10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9" name="Freeform 143">
              <a:extLst>
                <a:ext uri="{FF2B5EF4-FFF2-40B4-BE49-F238E27FC236}">
                  <a16:creationId xmlns:a16="http://schemas.microsoft.com/office/drawing/2014/main" id="{8D8DCF2B-F024-40E8-8B4C-5EC423774454}"/>
                </a:ext>
              </a:extLst>
            </p:cNvPr>
            <p:cNvSpPr>
              <a:spLocks/>
            </p:cNvSpPr>
            <p:nvPr/>
          </p:nvSpPr>
          <p:spPr bwMode="auto">
            <a:xfrm>
              <a:off x="5240338" y="3466515"/>
              <a:ext cx="1022350" cy="3338513"/>
            </a:xfrm>
            <a:custGeom>
              <a:avLst/>
              <a:gdLst>
                <a:gd name="T0" fmla="*/ 345 w 348"/>
                <a:gd name="T1" fmla="*/ 978 h 1136"/>
                <a:gd name="T2" fmla="*/ 336 w 348"/>
                <a:gd name="T3" fmla="*/ 936 h 1136"/>
                <a:gd name="T4" fmla="*/ 280 w 348"/>
                <a:gd name="T5" fmla="*/ 768 h 1136"/>
                <a:gd name="T6" fmla="*/ 269 w 348"/>
                <a:gd name="T7" fmla="*/ 687 h 1136"/>
                <a:gd name="T8" fmla="*/ 264 w 348"/>
                <a:gd name="T9" fmla="*/ 588 h 1136"/>
                <a:gd name="T10" fmla="*/ 246 w 348"/>
                <a:gd name="T11" fmla="*/ 516 h 1136"/>
                <a:gd name="T12" fmla="*/ 254 w 348"/>
                <a:gd name="T13" fmla="*/ 443 h 1136"/>
                <a:gd name="T14" fmla="*/ 306 w 348"/>
                <a:gd name="T15" fmla="*/ 310 h 1136"/>
                <a:gd name="T16" fmla="*/ 332 w 348"/>
                <a:gd name="T17" fmla="*/ 170 h 1136"/>
                <a:gd name="T18" fmla="*/ 294 w 348"/>
                <a:gd name="T19" fmla="*/ 6 h 1136"/>
                <a:gd name="T20" fmla="*/ 287 w 348"/>
                <a:gd name="T21" fmla="*/ 0 h 1136"/>
                <a:gd name="T22" fmla="*/ 164 w 348"/>
                <a:gd name="T23" fmla="*/ 8 h 1136"/>
                <a:gd name="T24" fmla="*/ 104 w 348"/>
                <a:gd name="T25" fmla="*/ 13 h 1136"/>
                <a:gd name="T26" fmla="*/ 72 w 348"/>
                <a:gd name="T27" fmla="*/ 15 h 1136"/>
                <a:gd name="T28" fmla="*/ 42 w 348"/>
                <a:gd name="T29" fmla="*/ 18 h 1136"/>
                <a:gd name="T30" fmla="*/ 41 w 348"/>
                <a:gd name="T31" fmla="*/ 18 h 1136"/>
                <a:gd name="T32" fmla="*/ 38 w 348"/>
                <a:gd name="T33" fmla="*/ 23 h 1136"/>
                <a:gd name="T34" fmla="*/ 35 w 348"/>
                <a:gd name="T35" fmla="*/ 171 h 1136"/>
                <a:gd name="T36" fmla="*/ 27 w 348"/>
                <a:gd name="T37" fmla="*/ 320 h 1136"/>
                <a:gd name="T38" fmla="*/ 13 w 348"/>
                <a:gd name="T39" fmla="*/ 467 h 1136"/>
                <a:gd name="T40" fmla="*/ 1 w 348"/>
                <a:gd name="T41" fmla="*/ 612 h 1136"/>
                <a:gd name="T42" fmla="*/ 15 w 348"/>
                <a:gd name="T43" fmla="*/ 702 h 1136"/>
                <a:gd name="T44" fmla="*/ 19 w 348"/>
                <a:gd name="T45" fmla="*/ 775 h 1136"/>
                <a:gd name="T46" fmla="*/ 24 w 348"/>
                <a:gd name="T47" fmla="*/ 987 h 1136"/>
                <a:gd name="T48" fmla="*/ 21 w 348"/>
                <a:gd name="T49" fmla="*/ 1107 h 1136"/>
                <a:gd name="T50" fmla="*/ 23 w 348"/>
                <a:gd name="T51" fmla="*/ 1112 h 1136"/>
                <a:gd name="T52" fmla="*/ 148 w 348"/>
                <a:gd name="T53" fmla="*/ 1083 h 1136"/>
                <a:gd name="T54" fmla="*/ 219 w 348"/>
                <a:gd name="T55" fmla="*/ 1085 h 1136"/>
                <a:gd name="T56" fmla="*/ 278 w 348"/>
                <a:gd name="T57" fmla="*/ 1071 h 1136"/>
                <a:gd name="T58" fmla="*/ 336 w 348"/>
                <a:gd name="T59" fmla="*/ 1031 h 1136"/>
                <a:gd name="T60" fmla="*/ 338 w 348"/>
                <a:gd name="T61" fmla="*/ 1028 h 1136"/>
                <a:gd name="T62" fmla="*/ 343 w 348"/>
                <a:gd name="T63" fmla="*/ 1019 h 1136"/>
                <a:gd name="T64" fmla="*/ 345 w 348"/>
                <a:gd name="T65" fmla="*/ 978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1136">
                  <a:moveTo>
                    <a:pt x="345" y="978"/>
                  </a:moveTo>
                  <a:cubicBezTo>
                    <a:pt x="343" y="963"/>
                    <a:pt x="340" y="949"/>
                    <a:pt x="336" y="936"/>
                  </a:cubicBezTo>
                  <a:cubicBezTo>
                    <a:pt x="322" y="879"/>
                    <a:pt x="295" y="825"/>
                    <a:pt x="280" y="768"/>
                  </a:cubicBezTo>
                  <a:cubicBezTo>
                    <a:pt x="273" y="742"/>
                    <a:pt x="269" y="715"/>
                    <a:pt x="269" y="687"/>
                  </a:cubicBezTo>
                  <a:cubicBezTo>
                    <a:pt x="273" y="654"/>
                    <a:pt x="271" y="621"/>
                    <a:pt x="264" y="588"/>
                  </a:cubicBezTo>
                  <a:cubicBezTo>
                    <a:pt x="258" y="564"/>
                    <a:pt x="250" y="541"/>
                    <a:pt x="246" y="516"/>
                  </a:cubicBezTo>
                  <a:cubicBezTo>
                    <a:pt x="243" y="491"/>
                    <a:pt x="246" y="467"/>
                    <a:pt x="254" y="443"/>
                  </a:cubicBezTo>
                  <a:cubicBezTo>
                    <a:pt x="268" y="397"/>
                    <a:pt x="290" y="355"/>
                    <a:pt x="306" y="310"/>
                  </a:cubicBezTo>
                  <a:cubicBezTo>
                    <a:pt x="323" y="265"/>
                    <a:pt x="335" y="219"/>
                    <a:pt x="332" y="170"/>
                  </a:cubicBezTo>
                  <a:cubicBezTo>
                    <a:pt x="330" y="114"/>
                    <a:pt x="313" y="59"/>
                    <a:pt x="294" y="6"/>
                  </a:cubicBezTo>
                  <a:cubicBezTo>
                    <a:pt x="294" y="6"/>
                    <a:pt x="294" y="0"/>
                    <a:pt x="287" y="0"/>
                  </a:cubicBezTo>
                  <a:cubicBezTo>
                    <a:pt x="246" y="5"/>
                    <a:pt x="205" y="5"/>
                    <a:pt x="164" y="8"/>
                  </a:cubicBezTo>
                  <a:cubicBezTo>
                    <a:pt x="144" y="10"/>
                    <a:pt x="124" y="11"/>
                    <a:pt x="104" y="13"/>
                  </a:cubicBezTo>
                  <a:cubicBezTo>
                    <a:pt x="93" y="13"/>
                    <a:pt x="83" y="14"/>
                    <a:pt x="72" y="15"/>
                  </a:cubicBezTo>
                  <a:cubicBezTo>
                    <a:pt x="62" y="16"/>
                    <a:pt x="52" y="16"/>
                    <a:pt x="42" y="18"/>
                  </a:cubicBezTo>
                  <a:cubicBezTo>
                    <a:pt x="42" y="18"/>
                    <a:pt x="42" y="18"/>
                    <a:pt x="41" y="18"/>
                  </a:cubicBezTo>
                  <a:cubicBezTo>
                    <a:pt x="39" y="18"/>
                    <a:pt x="38" y="20"/>
                    <a:pt x="38" y="23"/>
                  </a:cubicBezTo>
                  <a:cubicBezTo>
                    <a:pt x="36" y="72"/>
                    <a:pt x="37" y="122"/>
                    <a:pt x="35" y="171"/>
                  </a:cubicBezTo>
                  <a:cubicBezTo>
                    <a:pt x="34" y="221"/>
                    <a:pt x="31" y="270"/>
                    <a:pt x="27" y="320"/>
                  </a:cubicBezTo>
                  <a:cubicBezTo>
                    <a:pt x="24" y="369"/>
                    <a:pt x="19" y="418"/>
                    <a:pt x="13" y="467"/>
                  </a:cubicBezTo>
                  <a:cubicBezTo>
                    <a:pt x="7" y="515"/>
                    <a:pt x="0" y="563"/>
                    <a:pt x="1" y="612"/>
                  </a:cubicBezTo>
                  <a:cubicBezTo>
                    <a:pt x="1" y="642"/>
                    <a:pt x="5" y="673"/>
                    <a:pt x="15" y="702"/>
                  </a:cubicBezTo>
                  <a:cubicBezTo>
                    <a:pt x="16" y="727"/>
                    <a:pt x="18" y="751"/>
                    <a:pt x="19" y="775"/>
                  </a:cubicBezTo>
                  <a:cubicBezTo>
                    <a:pt x="23" y="846"/>
                    <a:pt x="25" y="916"/>
                    <a:pt x="24" y="987"/>
                  </a:cubicBezTo>
                  <a:cubicBezTo>
                    <a:pt x="23" y="1027"/>
                    <a:pt x="22" y="1067"/>
                    <a:pt x="21" y="1107"/>
                  </a:cubicBezTo>
                  <a:cubicBezTo>
                    <a:pt x="20" y="1109"/>
                    <a:pt x="22" y="1111"/>
                    <a:pt x="23" y="1112"/>
                  </a:cubicBezTo>
                  <a:cubicBezTo>
                    <a:pt x="68" y="1136"/>
                    <a:pt x="106" y="1088"/>
                    <a:pt x="148" y="1083"/>
                  </a:cubicBezTo>
                  <a:cubicBezTo>
                    <a:pt x="171" y="1081"/>
                    <a:pt x="195" y="1087"/>
                    <a:pt x="219" y="1085"/>
                  </a:cubicBezTo>
                  <a:cubicBezTo>
                    <a:pt x="239" y="1084"/>
                    <a:pt x="259" y="1079"/>
                    <a:pt x="278" y="1071"/>
                  </a:cubicBezTo>
                  <a:cubicBezTo>
                    <a:pt x="300" y="1062"/>
                    <a:pt x="320" y="1049"/>
                    <a:pt x="336" y="1031"/>
                  </a:cubicBezTo>
                  <a:cubicBezTo>
                    <a:pt x="337" y="1030"/>
                    <a:pt x="338" y="1029"/>
                    <a:pt x="338" y="1028"/>
                  </a:cubicBezTo>
                  <a:cubicBezTo>
                    <a:pt x="340" y="1025"/>
                    <a:pt x="341" y="1022"/>
                    <a:pt x="343" y="1019"/>
                  </a:cubicBezTo>
                  <a:cubicBezTo>
                    <a:pt x="348" y="1006"/>
                    <a:pt x="346" y="991"/>
                    <a:pt x="345" y="978"/>
                  </a:cubicBezTo>
                  <a:close/>
                </a:path>
              </a:pathLst>
            </a:custGeom>
            <a:solidFill>
              <a:srgbClr val="6D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0" name="Freeform 144">
              <a:extLst>
                <a:ext uri="{FF2B5EF4-FFF2-40B4-BE49-F238E27FC236}">
                  <a16:creationId xmlns:a16="http://schemas.microsoft.com/office/drawing/2014/main" id="{22D24E1D-7898-4065-B37D-19F14FFFBA62}"/>
                </a:ext>
              </a:extLst>
            </p:cNvPr>
            <p:cNvSpPr>
              <a:spLocks/>
            </p:cNvSpPr>
            <p:nvPr/>
          </p:nvSpPr>
          <p:spPr bwMode="auto">
            <a:xfrm>
              <a:off x="5227638" y="1534527"/>
              <a:ext cx="1087438" cy="2279650"/>
            </a:xfrm>
            <a:custGeom>
              <a:avLst/>
              <a:gdLst>
                <a:gd name="T0" fmla="*/ 349 w 370"/>
                <a:gd name="T1" fmla="*/ 97 h 776"/>
                <a:gd name="T2" fmla="*/ 303 w 370"/>
                <a:gd name="T3" fmla="*/ 25 h 776"/>
                <a:gd name="T4" fmla="*/ 220 w 370"/>
                <a:gd name="T5" fmla="*/ 4 h 776"/>
                <a:gd name="T6" fmla="*/ 85 w 370"/>
                <a:gd name="T7" fmla="*/ 100 h 776"/>
                <a:gd name="T8" fmla="*/ 13 w 370"/>
                <a:gd name="T9" fmla="*/ 303 h 776"/>
                <a:gd name="T10" fmla="*/ 13 w 370"/>
                <a:gd name="T11" fmla="*/ 305 h 776"/>
                <a:gd name="T12" fmla="*/ 2 w 370"/>
                <a:gd name="T13" fmla="*/ 409 h 776"/>
                <a:gd name="T14" fmla="*/ 3 w 370"/>
                <a:gd name="T15" fmla="*/ 520 h 776"/>
                <a:gd name="T16" fmla="*/ 13 w 370"/>
                <a:gd name="T17" fmla="*/ 632 h 776"/>
                <a:gd name="T18" fmla="*/ 19 w 370"/>
                <a:gd name="T19" fmla="*/ 688 h 776"/>
                <a:gd name="T20" fmla="*/ 26 w 370"/>
                <a:gd name="T21" fmla="*/ 741 h 776"/>
                <a:gd name="T22" fmla="*/ 101 w 370"/>
                <a:gd name="T23" fmla="*/ 767 h 776"/>
                <a:gd name="T24" fmla="*/ 215 w 370"/>
                <a:gd name="T25" fmla="*/ 761 h 776"/>
                <a:gd name="T26" fmla="*/ 272 w 370"/>
                <a:gd name="T27" fmla="*/ 758 h 776"/>
                <a:gd name="T28" fmla="*/ 313 w 370"/>
                <a:gd name="T29" fmla="*/ 753 h 776"/>
                <a:gd name="T30" fmla="*/ 334 w 370"/>
                <a:gd name="T31" fmla="*/ 732 h 776"/>
                <a:gd name="T32" fmla="*/ 327 w 370"/>
                <a:gd name="T33" fmla="*/ 698 h 776"/>
                <a:gd name="T34" fmla="*/ 331 w 370"/>
                <a:gd name="T35" fmla="*/ 619 h 776"/>
                <a:gd name="T36" fmla="*/ 325 w 370"/>
                <a:gd name="T37" fmla="*/ 542 h 776"/>
                <a:gd name="T38" fmla="*/ 310 w 370"/>
                <a:gd name="T39" fmla="*/ 499 h 776"/>
                <a:gd name="T40" fmla="*/ 300 w 370"/>
                <a:gd name="T41" fmla="*/ 471 h 776"/>
                <a:gd name="T42" fmla="*/ 353 w 370"/>
                <a:gd name="T43" fmla="*/ 280 h 776"/>
                <a:gd name="T44" fmla="*/ 349 w 370"/>
                <a:gd name="T45" fmla="*/ 97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0" h="776">
                  <a:moveTo>
                    <a:pt x="349" y="97"/>
                  </a:moveTo>
                  <a:cubicBezTo>
                    <a:pt x="339" y="70"/>
                    <a:pt x="325" y="44"/>
                    <a:pt x="303" y="25"/>
                  </a:cubicBezTo>
                  <a:cubicBezTo>
                    <a:pt x="279" y="6"/>
                    <a:pt x="250" y="0"/>
                    <a:pt x="220" y="4"/>
                  </a:cubicBezTo>
                  <a:cubicBezTo>
                    <a:pt x="163" y="13"/>
                    <a:pt x="116" y="54"/>
                    <a:pt x="85" y="100"/>
                  </a:cubicBezTo>
                  <a:cubicBezTo>
                    <a:pt x="44" y="160"/>
                    <a:pt x="27" y="233"/>
                    <a:pt x="13" y="303"/>
                  </a:cubicBezTo>
                  <a:cubicBezTo>
                    <a:pt x="13" y="304"/>
                    <a:pt x="13" y="304"/>
                    <a:pt x="13" y="305"/>
                  </a:cubicBezTo>
                  <a:cubicBezTo>
                    <a:pt x="6" y="339"/>
                    <a:pt x="3" y="374"/>
                    <a:pt x="2" y="409"/>
                  </a:cubicBezTo>
                  <a:cubicBezTo>
                    <a:pt x="0" y="446"/>
                    <a:pt x="1" y="483"/>
                    <a:pt x="3" y="520"/>
                  </a:cubicBezTo>
                  <a:cubicBezTo>
                    <a:pt x="5" y="557"/>
                    <a:pt x="9" y="595"/>
                    <a:pt x="13" y="632"/>
                  </a:cubicBezTo>
                  <a:cubicBezTo>
                    <a:pt x="15" y="651"/>
                    <a:pt x="17" y="669"/>
                    <a:pt x="19" y="688"/>
                  </a:cubicBezTo>
                  <a:cubicBezTo>
                    <a:pt x="22" y="705"/>
                    <a:pt x="23" y="723"/>
                    <a:pt x="26" y="741"/>
                  </a:cubicBezTo>
                  <a:cubicBezTo>
                    <a:pt x="34" y="776"/>
                    <a:pt x="74" y="768"/>
                    <a:pt x="101" y="767"/>
                  </a:cubicBezTo>
                  <a:cubicBezTo>
                    <a:pt x="139" y="765"/>
                    <a:pt x="177" y="763"/>
                    <a:pt x="215" y="761"/>
                  </a:cubicBezTo>
                  <a:cubicBezTo>
                    <a:pt x="234" y="760"/>
                    <a:pt x="253" y="759"/>
                    <a:pt x="272" y="758"/>
                  </a:cubicBezTo>
                  <a:cubicBezTo>
                    <a:pt x="281" y="757"/>
                    <a:pt x="302" y="755"/>
                    <a:pt x="313" y="753"/>
                  </a:cubicBezTo>
                  <a:cubicBezTo>
                    <a:pt x="323" y="751"/>
                    <a:pt x="331" y="743"/>
                    <a:pt x="334" y="732"/>
                  </a:cubicBezTo>
                  <a:cubicBezTo>
                    <a:pt x="336" y="720"/>
                    <a:pt x="330" y="709"/>
                    <a:pt x="327" y="698"/>
                  </a:cubicBezTo>
                  <a:cubicBezTo>
                    <a:pt x="319" y="672"/>
                    <a:pt x="328" y="645"/>
                    <a:pt x="331" y="619"/>
                  </a:cubicBezTo>
                  <a:cubicBezTo>
                    <a:pt x="334" y="593"/>
                    <a:pt x="331" y="567"/>
                    <a:pt x="325" y="542"/>
                  </a:cubicBezTo>
                  <a:cubicBezTo>
                    <a:pt x="321" y="527"/>
                    <a:pt x="316" y="513"/>
                    <a:pt x="310" y="499"/>
                  </a:cubicBezTo>
                  <a:cubicBezTo>
                    <a:pt x="308" y="492"/>
                    <a:pt x="302" y="481"/>
                    <a:pt x="300" y="471"/>
                  </a:cubicBezTo>
                  <a:cubicBezTo>
                    <a:pt x="294" y="432"/>
                    <a:pt x="339" y="345"/>
                    <a:pt x="353" y="280"/>
                  </a:cubicBezTo>
                  <a:cubicBezTo>
                    <a:pt x="366" y="220"/>
                    <a:pt x="370" y="155"/>
                    <a:pt x="349" y="97"/>
                  </a:cubicBezTo>
                  <a:close/>
                </a:path>
              </a:pathLst>
            </a:custGeom>
            <a:solidFill>
              <a:srgbClr val="F26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1" name="Freeform 145">
              <a:extLst>
                <a:ext uri="{FF2B5EF4-FFF2-40B4-BE49-F238E27FC236}">
                  <a16:creationId xmlns:a16="http://schemas.microsoft.com/office/drawing/2014/main" id="{1A54D749-0D42-4C91-AEA7-95D170B2456B}"/>
                </a:ext>
              </a:extLst>
            </p:cNvPr>
            <p:cNvSpPr>
              <a:spLocks/>
            </p:cNvSpPr>
            <p:nvPr/>
          </p:nvSpPr>
          <p:spPr bwMode="auto">
            <a:xfrm>
              <a:off x="5227638" y="1921877"/>
              <a:ext cx="1008063" cy="1720850"/>
            </a:xfrm>
            <a:custGeom>
              <a:avLst/>
              <a:gdLst>
                <a:gd name="T0" fmla="*/ 144 w 343"/>
                <a:gd name="T1" fmla="*/ 506 h 586"/>
                <a:gd name="T2" fmla="*/ 181 w 343"/>
                <a:gd name="T3" fmla="*/ 443 h 586"/>
                <a:gd name="T4" fmla="*/ 203 w 343"/>
                <a:gd name="T5" fmla="*/ 415 h 586"/>
                <a:gd name="T6" fmla="*/ 225 w 343"/>
                <a:gd name="T7" fmla="*/ 391 h 586"/>
                <a:gd name="T8" fmla="*/ 229 w 343"/>
                <a:gd name="T9" fmla="*/ 352 h 586"/>
                <a:gd name="T10" fmla="*/ 238 w 343"/>
                <a:gd name="T11" fmla="*/ 312 h 586"/>
                <a:gd name="T12" fmla="*/ 280 w 343"/>
                <a:gd name="T13" fmla="*/ 245 h 586"/>
                <a:gd name="T14" fmla="*/ 320 w 343"/>
                <a:gd name="T15" fmla="*/ 182 h 586"/>
                <a:gd name="T16" fmla="*/ 332 w 343"/>
                <a:gd name="T17" fmla="*/ 41 h 586"/>
                <a:gd name="T18" fmla="*/ 321 w 343"/>
                <a:gd name="T19" fmla="*/ 6 h 586"/>
                <a:gd name="T20" fmla="*/ 312 w 343"/>
                <a:gd name="T21" fmla="*/ 2 h 586"/>
                <a:gd name="T22" fmla="*/ 309 w 343"/>
                <a:gd name="T23" fmla="*/ 4 h 586"/>
                <a:gd name="T24" fmla="*/ 249 w 343"/>
                <a:gd name="T25" fmla="*/ 34 h 586"/>
                <a:gd name="T26" fmla="*/ 199 w 343"/>
                <a:gd name="T27" fmla="*/ 91 h 586"/>
                <a:gd name="T28" fmla="*/ 85 w 343"/>
                <a:gd name="T29" fmla="*/ 187 h 586"/>
                <a:gd name="T30" fmla="*/ 3 w 343"/>
                <a:gd name="T31" fmla="*/ 244 h 586"/>
                <a:gd name="T32" fmla="*/ 2 w 343"/>
                <a:gd name="T33" fmla="*/ 277 h 586"/>
                <a:gd name="T34" fmla="*/ 3 w 343"/>
                <a:gd name="T35" fmla="*/ 388 h 586"/>
                <a:gd name="T36" fmla="*/ 13 w 343"/>
                <a:gd name="T37" fmla="*/ 500 h 586"/>
                <a:gd name="T38" fmla="*/ 19 w 343"/>
                <a:gd name="T39" fmla="*/ 556 h 586"/>
                <a:gd name="T40" fmla="*/ 23 w 343"/>
                <a:gd name="T41" fmla="*/ 586 h 586"/>
                <a:gd name="T42" fmla="*/ 87 w 343"/>
                <a:gd name="T43" fmla="*/ 555 h 586"/>
                <a:gd name="T44" fmla="*/ 144 w 343"/>
                <a:gd name="T45" fmla="*/ 50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3" h="586">
                  <a:moveTo>
                    <a:pt x="144" y="506"/>
                  </a:moveTo>
                  <a:cubicBezTo>
                    <a:pt x="159" y="487"/>
                    <a:pt x="169" y="465"/>
                    <a:pt x="181" y="443"/>
                  </a:cubicBezTo>
                  <a:cubicBezTo>
                    <a:pt x="187" y="433"/>
                    <a:pt x="194" y="424"/>
                    <a:pt x="203" y="415"/>
                  </a:cubicBezTo>
                  <a:cubicBezTo>
                    <a:pt x="211" y="408"/>
                    <a:pt x="220" y="401"/>
                    <a:pt x="225" y="391"/>
                  </a:cubicBezTo>
                  <a:cubicBezTo>
                    <a:pt x="229" y="379"/>
                    <a:pt x="228" y="365"/>
                    <a:pt x="229" y="352"/>
                  </a:cubicBezTo>
                  <a:cubicBezTo>
                    <a:pt x="231" y="339"/>
                    <a:pt x="234" y="325"/>
                    <a:pt x="238" y="312"/>
                  </a:cubicBezTo>
                  <a:cubicBezTo>
                    <a:pt x="247" y="287"/>
                    <a:pt x="264" y="266"/>
                    <a:pt x="280" y="245"/>
                  </a:cubicBezTo>
                  <a:cubicBezTo>
                    <a:pt x="296" y="226"/>
                    <a:pt x="310" y="205"/>
                    <a:pt x="320" y="182"/>
                  </a:cubicBezTo>
                  <a:cubicBezTo>
                    <a:pt x="339" y="138"/>
                    <a:pt x="343" y="88"/>
                    <a:pt x="332" y="41"/>
                  </a:cubicBezTo>
                  <a:cubicBezTo>
                    <a:pt x="330" y="29"/>
                    <a:pt x="326" y="18"/>
                    <a:pt x="321" y="6"/>
                  </a:cubicBezTo>
                  <a:cubicBezTo>
                    <a:pt x="320" y="3"/>
                    <a:pt x="316" y="0"/>
                    <a:pt x="312" y="2"/>
                  </a:cubicBezTo>
                  <a:cubicBezTo>
                    <a:pt x="311" y="2"/>
                    <a:pt x="310" y="3"/>
                    <a:pt x="309" y="4"/>
                  </a:cubicBezTo>
                  <a:cubicBezTo>
                    <a:pt x="285" y="1"/>
                    <a:pt x="264" y="17"/>
                    <a:pt x="249" y="34"/>
                  </a:cubicBezTo>
                  <a:cubicBezTo>
                    <a:pt x="233" y="54"/>
                    <a:pt x="217" y="73"/>
                    <a:pt x="199" y="91"/>
                  </a:cubicBezTo>
                  <a:cubicBezTo>
                    <a:pt x="164" y="127"/>
                    <a:pt x="125" y="158"/>
                    <a:pt x="85" y="187"/>
                  </a:cubicBezTo>
                  <a:cubicBezTo>
                    <a:pt x="58" y="206"/>
                    <a:pt x="31" y="225"/>
                    <a:pt x="3" y="244"/>
                  </a:cubicBezTo>
                  <a:cubicBezTo>
                    <a:pt x="3" y="255"/>
                    <a:pt x="2" y="266"/>
                    <a:pt x="2" y="277"/>
                  </a:cubicBezTo>
                  <a:cubicBezTo>
                    <a:pt x="0" y="314"/>
                    <a:pt x="1" y="351"/>
                    <a:pt x="3" y="388"/>
                  </a:cubicBezTo>
                  <a:cubicBezTo>
                    <a:pt x="5" y="425"/>
                    <a:pt x="9" y="463"/>
                    <a:pt x="13" y="500"/>
                  </a:cubicBezTo>
                  <a:cubicBezTo>
                    <a:pt x="15" y="519"/>
                    <a:pt x="17" y="537"/>
                    <a:pt x="19" y="556"/>
                  </a:cubicBezTo>
                  <a:cubicBezTo>
                    <a:pt x="21" y="566"/>
                    <a:pt x="22" y="576"/>
                    <a:pt x="23" y="586"/>
                  </a:cubicBezTo>
                  <a:cubicBezTo>
                    <a:pt x="46" y="584"/>
                    <a:pt x="68" y="568"/>
                    <a:pt x="87" y="555"/>
                  </a:cubicBezTo>
                  <a:cubicBezTo>
                    <a:pt x="107" y="540"/>
                    <a:pt x="127" y="525"/>
                    <a:pt x="144" y="506"/>
                  </a:cubicBezTo>
                  <a:close/>
                </a:path>
              </a:pathLst>
            </a:custGeom>
            <a:solidFill>
              <a:srgbClr val="CF5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2" name="Freeform 146">
              <a:extLst>
                <a:ext uri="{FF2B5EF4-FFF2-40B4-BE49-F238E27FC236}">
                  <a16:creationId xmlns:a16="http://schemas.microsoft.com/office/drawing/2014/main" id="{A90B79EF-985B-4409-A225-E614346FD285}"/>
                </a:ext>
              </a:extLst>
            </p:cNvPr>
            <p:cNvSpPr>
              <a:spLocks/>
            </p:cNvSpPr>
            <p:nvPr/>
          </p:nvSpPr>
          <p:spPr bwMode="auto">
            <a:xfrm>
              <a:off x="4795838" y="1120190"/>
              <a:ext cx="600075" cy="992188"/>
            </a:xfrm>
            <a:custGeom>
              <a:avLst/>
              <a:gdLst>
                <a:gd name="T0" fmla="*/ 204 w 204"/>
                <a:gd name="T1" fmla="*/ 276 h 338"/>
                <a:gd name="T2" fmla="*/ 199 w 204"/>
                <a:gd name="T3" fmla="*/ 226 h 338"/>
                <a:gd name="T4" fmla="*/ 192 w 204"/>
                <a:gd name="T5" fmla="*/ 199 h 338"/>
                <a:gd name="T6" fmla="*/ 188 w 204"/>
                <a:gd name="T7" fmla="*/ 185 h 338"/>
                <a:gd name="T8" fmla="*/ 184 w 204"/>
                <a:gd name="T9" fmla="*/ 176 h 338"/>
                <a:gd name="T10" fmla="*/ 180 w 204"/>
                <a:gd name="T11" fmla="*/ 168 h 338"/>
                <a:gd name="T12" fmla="*/ 173 w 204"/>
                <a:gd name="T13" fmla="*/ 149 h 338"/>
                <a:gd name="T14" fmla="*/ 155 w 204"/>
                <a:gd name="T15" fmla="*/ 111 h 338"/>
                <a:gd name="T16" fmla="*/ 136 w 204"/>
                <a:gd name="T17" fmla="*/ 75 h 338"/>
                <a:gd name="T18" fmla="*/ 133 w 204"/>
                <a:gd name="T19" fmla="*/ 71 h 338"/>
                <a:gd name="T20" fmla="*/ 131 w 204"/>
                <a:gd name="T21" fmla="*/ 67 h 338"/>
                <a:gd name="T22" fmla="*/ 127 w 204"/>
                <a:gd name="T23" fmla="*/ 62 h 338"/>
                <a:gd name="T24" fmla="*/ 124 w 204"/>
                <a:gd name="T25" fmla="*/ 60 h 338"/>
                <a:gd name="T26" fmla="*/ 117 w 204"/>
                <a:gd name="T27" fmla="*/ 62 h 338"/>
                <a:gd name="T28" fmla="*/ 114 w 204"/>
                <a:gd name="T29" fmla="*/ 82 h 338"/>
                <a:gd name="T30" fmla="*/ 120 w 204"/>
                <a:gd name="T31" fmla="*/ 103 h 338"/>
                <a:gd name="T32" fmla="*/ 112 w 204"/>
                <a:gd name="T33" fmla="*/ 97 h 338"/>
                <a:gd name="T34" fmla="*/ 99 w 204"/>
                <a:gd name="T35" fmla="*/ 85 h 338"/>
                <a:gd name="T36" fmla="*/ 95 w 204"/>
                <a:gd name="T37" fmla="*/ 80 h 338"/>
                <a:gd name="T38" fmla="*/ 104 w 204"/>
                <a:gd name="T39" fmla="*/ 53 h 338"/>
                <a:gd name="T40" fmla="*/ 106 w 204"/>
                <a:gd name="T41" fmla="*/ 33 h 338"/>
                <a:gd name="T42" fmla="*/ 106 w 204"/>
                <a:gd name="T43" fmla="*/ 28 h 338"/>
                <a:gd name="T44" fmla="*/ 92 w 204"/>
                <a:gd name="T45" fmla="*/ 14 h 338"/>
                <a:gd name="T46" fmla="*/ 84 w 204"/>
                <a:gd name="T47" fmla="*/ 20 h 338"/>
                <a:gd name="T48" fmla="*/ 80 w 204"/>
                <a:gd name="T49" fmla="*/ 28 h 338"/>
                <a:gd name="T50" fmla="*/ 80 w 204"/>
                <a:gd name="T51" fmla="*/ 26 h 338"/>
                <a:gd name="T52" fmla="*/ 78 w 204"/>
                <a:gd name="T53" fmla="*/ 9 h 338"/>
                <a:gd name="T54" fmla="*/ 67 w 204"/>
                <a:gd name="T55" fmla="*/ 0 h 338"/>
                <a:gd name="T56" fmla="*/ 58 w 204"/>
                <a:gd name="T57" fmla="*/ 10 h 338"/>
                <a:gd name="T58" fmla="*/ 42 w 204"/>
                <a:gd name="T59" fmla="*/ 47 h 338"/>
                <a:gd name="T60" fmla="*/ 40 w 204"/>
                <a:gd name="T61" fmla="*/ 50 h 338"/>
                <a:gd name="T62" fmla="*/ 40 w 204"/>
                <a:gd name="T63" fmla="*/ 49 h 338"/>
                <a:gd name="T64" fmla="*/ 27 w 204"/>
                <a:gd name="T65" fmla="*/ 34 h 338"/>
                <a:gd name="T66" fmla="*/ 21 w 204"/>
                <a:gd name="T67" fmla="*/ 27 h 338"/>
                <a:gd name="T68" fmla="*/ 13 w 204"/>
                <a:gd name="T69" fmla="*/ 21 h 338"/>
                <a:gd name="T70" fmla="*/ 0 w 204"/>
                <a:gd name="T71" fmla="*/ 28 h 338"/>
                <a:gd name="T72" fmla="*/ 3 w 204"/>
                <a:gd name="T73" fmla="*/ 39 h 338"/>
                <a:gd name="T74" fmla="*/ 7 w 204"/>
                <a:gd name="T75" fmla="*/ 50 h 338"/>
                <a:gd name="T76" fmla="*/ 16 w 204"/>
                <a:gd name="T77" fmla="*/ 74 h 338"/>
                <a:gd name="T78" fmla="*/ 24 w 204"/>
                <a:gd name="T79" fmla="*/ 93 h 338"/>
                <a:gd name="T80" fmla="*/ 27 w 204"/>
                <a:gd name="T81" fmla="*/ 115 h 338"/>
                <a:gd name="T82" fmla="*/ 73 w 204"/>
                <a:gd name="T83" fmla="*/ 160 h 338"/>
                <a:gd name="T84" fmla="*/ 109 w 204"/>
                <a:gd name="T85" fmla="*/ 184 h 338"/>
                <a:gd name="T86" fmla="*/ 112 w 204"/>
                <a:gd name="T87" fmla="*/ 196 h 338"/>
                <a:gd name="T88" fmla="*/ 113 w 204"/>
                <a:gd name="T89" fmla="*/ 218 h 338"/>
                <a:gd name="T90" fmla="*/ 101 w 204"/>
                <a:gd name="T91" fmla="*/ 263 h 338"/>
                <a:gd name="T92" fmla="*/ 82 w 204"/>
                <a:gd name="T93" fmla="*/ 311 h 338"/>
                <a:gd name="T94" fmla="*/ 84 w 204"/>
                <a:gd name="T95" fmla="*/ 333 h 338"/>
                <a:gd name="T96" fmla="*/ 104 w 204"/>
                <a:gd name="T97" fmla="*/ 336 h 338"/>
                <a:gd name="T98" fmla="*/ 148 w 204"/>
                <a:gd name="T99" fmla="*/ 333 h 338"/>
                <a:gd name="T100" fmla="*/ 190 w 204"/>
                <a:gd name="T101" fmla="*/ 318 h 338"/>
                <a:gd name="T102" fmla="*/ 204 w 204"/>
                <a:gd name="T103" fmla="*/ 27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338">
                  <a:moveTo>
                    <a:pt x="204" y="276"/>
                  </a:moveTo>
                  <a:cubicBezTo>
                    <a:pt x="204" y="260"/>
                    <a:pt x="203" y="243"/>
                    <a:pt x="199" y="226"/>
                  </a:cubicBezTo>
                  <a:cubicBezTo>
                    <a:pt x="198" y="217"/>
                    <a:pt x="195" y="208"/>
                    <a:pt x="192" y="199"/>
                  </a:cubicBezTo>
                  <a:cubicBezTo>
                    <a:pt x="191" y="194"/>
                    <a:pt x="190" y="190"/>
                    <a:pt x="188" y="185"/>
                  </a:cubicBezTo>
                  <a:cubicBezTo>
                    <a:pt x="187" y="182"/>
                    <a:pt x="185" y="179"/>
                    <a:pt x="184" y="176"/>
                  </a:cubicBezTo>
                  <a:cubicBezTo>
                    <a:pt x="183" y="173"/>
                    <a:pt x="182" y="171"/>
                    <a:pt x="180" y="168"/>
                  </a:cubicBezTo>
                  <a:cubicBezTo>
                    <a:pt x="178" y="161"/>
                    <a:pt x="176" y="155"/>
                    <a:pt x="173" y="149"/>
                  </a:cubicBezTo>
                  <a:cubicBezTo>
                    <a:pt x="168" y="136"/>
                    <a:pt x="162" y="123"/>
                    <a:pt x="155" y="111"/>
                  </a:cubicBezTo>
                  <a:cubicBezTo>
                    <a:pt x="149" y="98"/>
                    <a:pt x="143" y="86"/>
                    <a:pt x="136" y="75"/>
                  </a:cubicBezTo>
                  <a:cubicBezTo>
                    <a:pt x="135" y="73"/>
                    <a:pt x="134" y="72"/>
                    <a:pt x="133" y="71"/>
                  </a:cubicBezTo>
                  <a:cubicBezTo>
                    <a:pt x="133" y="70"/>
                    <a:pt x="132" y="68"/>
                    <a:pt x="131" y="67"/>
                  </a:cubicBezTo>
                  <a:cubicBezTo>
                    <a:pt x="130" y="65"/>
                    <a:pt x="129" y="63"/>
                    <a:pt x="127" y="62"/>
                  </a:cubicBezTo>
                  <a:cubicBezTo>
                    <a:pt x="126" y="61"/>
                    <a:pt x="125" y="60"/>
                    <a:pt x="124" y="60"/>
                  </a:cubicBezTo>
                  <a:cubicBezTo>
                    <a:pt x="121" y="59"/>
                    <a:pt x="119" y="60"/>
                    <a:pt x="117" y="62"/>
                  </a:cubicBezTo>
                  <a:cubicBezTo>
                    <a:pt x="112" y="67"/>
                    <a:pt x="114" y="77"/>
                    <a:pt x="114" y="82"/>
                  </a:cubicBezTo>
                  <a:cubicBezTo>
                    <a:pt x="115" y="89"/>
                    <a:pt x="117" y="96"/>
                    <a:pt x="120" y="103"/>
                  </a:cubicBezTo>
                  <a:cubicBezTo>
                    <a:pt x="117" y="101"/>
                    <a:pt x="115" y="99"/>
                    <a:pt x="112" y="97"/>
                  </a:cubicBezTo>
                  <a:cubicBezTo>
                    <a:pt x="107" y="94"/>
                    <a:pt x="103" y="90"/>
                    <a:pt x="99" y="85"/>
                  </a:cubicBezTo>
                  <a:cubicBezTo>
                    <a:pt x="98" y="83"/>
                    <a:pt x="97" y="82"/>
                    <a:pt x="95" y="80"/>
                  </a:cubicBezTo>
                  <a:cubicBezTo>
                    <a:pt x="99" y="71"/>
                    <a:pt x="102" y="62"/>
                    <a:pt x="104" y="53"/>
                  </a:cubicBezTo>
                  <a:cubicBezTo>
                    <a:pt x="105" y="47"/>
                    <a:pt x="106" y="40"/>
                    <a:pt x="106" y="33"/>
                  </a:cubicBezTo>
                  <a:cubicBezTo>
                    <a:pt x="106" y="32"/>
                    <a:pt x="106" y="30"/>
                    <a:pt x="106" y="28"/>
                  </a:cubicBezTo>
                  <a:cubicBezTo>
                    <a:pt x="106" y="21"/>
                    <a:pt x="102" y="11"/>
                    <a:pt x="92" y="14"/>
                  </a:cubicBezTo>
                  <a:cubicBezTo>
                    <a:pt x="89" y="15"/>
                    <a:pt x="86" y="17"/>
                    <a:pt x="84" y="20"/>
                  </a:cubicBezTo>
                  <a:cubicBezTo>
                    <a:pt x="83" y="22"/>
                    <a:pt x="81" y="25"/>
                    <a:pt x="80" y="28"/>
                  </a:cubicBezTo>
                  <a:cubicBezTo>
                    <a:pt x="80" y="27"/>
                    <a:pt x="80" y="26"/>
                    <a:pt x="80" y="26"/>
                  </a:cubicBezTo>
                  <a:cubicBezTo>
                    <a:pt x="80" y="20"/>
                    <a:pt x="80" y="14"/>
                    <a:pt x="78" y="9"/>
                  </a:cubicBezTo>
                  <a:cubicBezTo>
                    <a:pt x="77" y="4"/>
                    <a:pt x="73" y="0"/>
                    <a:pt x="67" y="0"/>
                  </a:cubicBezTo>
                  <a:cubicBezTo>
                    <a:pt x="62" y="0"/>
                    <a:pt x="60" y="6"/>
                    <a:pt x="58" y="10"/>
                  </a:cubicBezTo>
                  <a:cubicBezTo>
                    <a:pt x="52" y="22"/>
                    <a:pt x="47" y="35"/>
                    <a:pt x="42" y="47"/>
                  </a:cubicBezTo>
                  <a:cubicBezTo>
                    <a:pt x="41" y="48"/>
                    <a:pt x="41" y="49"/>
                    <a:pt x="40" y="50"/>
                  </a:cubicBezTo>
                  <a:cubicBezTo>
                    <a:pt x="40" y="50"/>
                    <a:pt x="40" y="50"/>
                    <a:pt x="40" y="49"/>
                  </a:cubicBezTo>
                  <a:cubicBezTo>
                    <a:pt x="36" y="44"/>
                    <a:pt x="31" y="39"/>
                    <a:pt x="27" y="34"/>
                  </a:cubicBezTo>
                  <a:cubicBezTo>
                    <a:pt x="25" y="31"/>
                    <a:pt x="23" y="29"/>
                    <a:pt x="21" y="27"/>
                  </a:cubicBezTo>
                  <a:cubicBezTo>
                    <a:pt x="18" y="25"/>
                    <a:pt x="16" y="22"/>
                    <a:pt x="13" y="21"/>
                  </a:cubicBezTo>
                  <a:cubicBezTo>
                    <a:pt x="7" y="18"/>
                    <a:pt x="0" y="21"/>
                    <a:pt x="0" y="28"/>
                  </a:cubicBezTo>
                  <a:cubicBezTo>
                    <a:pt x="0" y="32"/>
                    <a:pt x="1" y="35"/>
                    <a:pt x="3" y="39"/>
                  </a:cubicBezTo>
                  <a:cubicBezTo>
                    <a:pt x="4" y="43"/>
                    <a:pt x="5" y="46"/>
                    <a:pt x="7" y="50"/>
                  </a:cubicBezTo>
                  <a:cubicBezTo>
                    <a:pt x="9" y="58"/>
                    <a:pt x="13" y="66"/>
                    <a:pt x="16" y="74"/>
                  </a:cubicBezTo>
                  <a:cubicBezTo>
                    <a:pt x="19" y="80"/>
                    <a:pt x="21" y="87"/>
                    <a:pt x="24" y="93"/>
                  </a:cubicBezTo>
                  <a:cubicBezTo>
                    <a:pt x="23" y="100"/>
                    <a:pt x="24" y="108"/>
                    <a:pt x="27" y="115"/>
                  </a:cubicBezTo>
                  <a:cubicBezTo>
                    <a:pt x="35" y="136"/>
                    <a:pt x="54" y="149"/>
                    <a:pt x="73" y="160"/>
                  </a:cubicBezTo>
                  <a:cubicBezTo>
                    <a:pt x="85" y="167"/>
                    <a:pt x="102" y="172"/>
                    <a:pt x="109" y="184"/>
                  </a:cubicBezTo>
                  <a:cubicBezTo>
                    <a:pt x="110" y="188"/>
                    <a:pt x="111" y="192"/>
                    <a:pt x="112" y="196"/>
                  </a:cubicBezTo>
                  <a:cubicBezTo>
                    <a:pt x="114" y="203"/>
                    <a:pt x="114" y="210"/>
                    <a:pt x="113" y="218"/>
                  </a:cubicBezTo>
                  <a:cubicBezTo>
                    <a:pt x="112" y="233"/>
                    <a:pt x="107" y="248"/>
                    <a:pt x="101" y="263"/>
                  </a:cubicBezTo>
                  <a:cubicBezTo>
                    <a:pt x="94" y="279"/>
                    <a:pt x="87" y="295"/>
                    <a:pt x="82" y="311"/>
                  </a:cubicBezTo>
                  <a:cubicBezTo>
                    <a:pt x="80" y="318"/>
                    <a:pt x="77" y="327"/>
                    <a:pt x="84" y="333"/>
                  </a:cubicBezTo>
                  <a:cubicBezTo>
                    <a:pt x="89" y="338"/>
                    <a:pt x="97" y="337"/>
                    <a:pt x="104" y="336"/>
                  </a:cubicBezTo>
                  <a:cubicBezTo>
                    <a:pt x="110" y="336"/>
                    <a:pt x="140" y="334"/>
                    <a:pt x="148" y="333"/>
                  </a:cubicBezTo>
                  <a:cubicBezTo>
                    <a:pt x="163" y="332"/>
                    <a:pt x="179" y="329"/>
                    <a:pt x="190" y="318"/>
                  </a:cubicBezTo>
                  <a:cubicBezTo>
                    <a:pt x="201" y="307"/>
                    <a:pt x="204" y="291"/>
                    <a:pt x="204" y="276"/>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3" name="Freeform 147">
              <a:extLst>
                <a:ext uri="{FF2B5EF4-FFF2-40B4-BE49-F238E27FC236}">
                  <a16:creationId xmlns:a16="http://schemas.microsoft.com/office/drawing/2014/main" id="{E2D8350F-411C-4BAD-B811-0C8414C37721}"/>
                </a:ext>
              </a:extLst>
            </p:cNvPr>
            <p:cNvSpPr>
              <a:spLocks/>
            </p:cNvSpPr>
            <p:nvPr/>
          </p:nvSpPr>
          <p:spPr bwMode="auto">
            <a:xfrm>
              <a:off x="5133976" y="1378952"/>
              <a:ext cx="68263" cy="180975"/>
            </a:xfrm>
            <a:custGeom>
              <a:avLst/>
              <a:gdLst>
                <a:gd name="T0" fmla="*/ 0 w 23"/>
                <a:gd name="T1" fmla="*/ 0 h 62"/>
                <a:gd name="T2" fmla="*/ 6 w 23"/>
                <a:gd name="T3" fmla="*/ 22 h 62"/>
                <a:gd name="T4" fmla="*/ 9 w 23"/>
                <a:gd name="T5" fmla="*/ 44 h 62"/>
                <a:gd name="T6" fmla="*/ 23 w 23"/>
                <a:gd name="T7" fmla="*/ 62 h 62"/>
              </a:gdLst>
              <a:ahLst/>
              <a:cxnLst>
                <a:cxn ang="0">
                  <a:pos x="T0" y="T1"/>
                </a:cxn>
                <a:cxn ang="0">
                  <a:pos x="T2" y="T3"/>
                </a:cxn>
                <a:cxn ang="0">
                  <a:pos x="T4" y="T5"/>
                </a:cxn>
                <a:cxn ang="0">
                  <a:pos x="T6" y="T7"/>
                </a:cxn>
              </a:cxnLst>
              <a:rect l="0" t="0" r="r" b="b"/>
              <a:pathLst>
                <a:path w="23" h="62">
                  <a:moveTo>
                    <a:pt x="0" y="0"/>
                  </a:moveTo>
                  <a:cubicBezTo>
                    <a:pt x="4" y="6"/>
                    <a:pt x="5" y="14"/>
                    <a:pt x="6" y="22"/>
                  </a:cubicBezTo>
                  <a:cubicBezTo>
                    <a:pt x="6" y="29"/>
                    <a:pt x="7" y="37"/>
                    <a:pt x="9" y="44"/>
                  </a:cubicBezTo>
                  <a:cubicBezTo>
                    <a:pt x="12" y="51"/>
                    <a:pt x="16" y="58"/>
                    <a:pt x="23" y="62"/>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4" name="Freeform 148">
              <a:extLst>
                <a:ext uri="{FF2B5EF4-FFF2-40B4-BE49-F238E27FC236}">
                  <a16:creationId xmlns:a16="http://schemas.microsoft.com/office/drawing/2014/main" id="{651A7A0F-F2E1-42C7-B12B-056BF67A7F45}"/>
                </a:ext>
              </a:extLst>
            </p:cNvPr>
            <p:cNvSpPr>
              <a:spLocks/>
            </p:cNvSpPr>
            <p:nvPr/>
          </p:nvSpPr>
          <p:spPr bwMode="auto">
            <a:xfrm>
              <a:off x="4902201" y="1255127"/>
              <a:ext cx="214313" cy="252413"/>
            </a:xfrm>
            <a:custGeom>
              <a:avLst/>
              <a:gdLst>
                <a:gd name="T0" fmla="*/ 0 w 73"/>
                <a:gd name="T1" fmla="*/ 0 h 86"/>
                <a:gd name="T2" fmla="*/ 18 w 73"/>
                <a:gd name="T3" fmla="*/ 34 h 86"/>
                <a:gd name="T4" fmla="*/ 23 w 73"/>
                <a:gd name="T5" fmla="*/ 48 h 86"/>
                <a:gd name="T6" fmla="*/ 31 w 73"/>
                <a:gd name="T7" fmla="*/ 54 h 86"/>
                <a:gd name="T8" fmla="*/ 73 w 73"/>
                <a:gd name="T9" fmla="*/ 86 h 86"/>
              </a:gdLst>
              <a:ahLst/>
              <a:cxnLst>
                <a:cxn ang="0">
                  <a:pos x="T0" y="T1"/>
                </a:cxn>
                <a:cxn ang="0">
                  <a:pos x="T2" y="T3"/>
                </a:cxn>
                <a:cxn ang="0">
                  <a:pos x="T4" y="T5"/>
                </a:cxn>
                <a:cxn ang="0">
                  <a:pos x="T6" y="T7"/>
                </a:cxn>
                <a:cxn ang="0">
                  <a:pos x="T8" y="T9"/>
                </a:cxn>
              </a:cxnLst>
              <a:rect l="0" t="0" r="r" b="b"/>
              <a:pathLst>
                <a:path w="73" h="86">
                  <a:moveTo>
                    <a:pt x="0" y="0"/>
                  </a:moveTo>
                  <a:cubicBezTo>
                    <a:pt x="7" y="11"/>
                    <a:pt x="14" y="21"/>
                    <a:pt x="18" y="34"/>
                  </a:cubicBezTo>
                  <a:cubicBezTo>
                    <a:pt x="19" y="39"/>
                    <a:pt x="20" y="44"/>
                    <a:pt x="23" y="48"/>
                  </a:cubicBezTo>
                  <a:cubicBezTo>
                    <a:pt x="25" y="50"/>
                    <a:pt x="28" y="52"/>
                    <a:pt x="31" y="54"/>
                  </a:cubicBezTo>
                  <a:cubicBezTo>
                    <a:pt x="46" y="63"/>
                    <a:pt x="60" y="74"/>
                    <a:pt x="73" y="86"/>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5" name="Freeform 149">
              <a:extLst>
                <a:ext uri="{FF2B5EF4-FFF2-40B4-BE49-F238E27FC236}">
                  <a16:creationId xmlns:a16="http://schemas.microsoft.com/office/drawing/2014/main" id="{7A87112E-B264-43FE-B166-B31B30C987B6}"/>
                </a:ext>
              </a:extLst>
            </p:cNvPr>
            <p:cNvSpPr>
              <a:spLocks/>
            </p:cNvSpPr>
            <p:nvPr/>
          </p:nvSpPr>
          <p:spPr bwMode="auto">
            <a:xfrm>
              <a:off x="4867276" y="1386890"/>
              <a:ext cx="63500" cy="93663"/>
            </a:xfrm>
            <a:custGeom>
              <a:avLst/>
              <a:gdLst>
                <a:gd name="T0" fmla="*/ 0 w 22"/>
                <a:gd name="T1" fmla="*/ 0 h 32"/>
                <a:gd name="T2" fmla="*/ 10 w 22"/>
                <a:gd name="T3" fmla="*/ 19 h 32"/>
                <a:gd name="T4" fmla="*/ 22 w 22"/>
                <a:gd name="T5" fmla="*/ 32 h 32"/>
              </a:gdLst>
              <a:ahLst/>
              <a:cxnLst>
                <a:cxn ang="0">
                  <a:pos x="T0" y="T1"/>
                </a:cxn>
                <a:cxn ang="0">
                  <a:pos x="T2" y="T3"/>
                </a:cxn>
                <a:cxn ang="0">
                  <a:pos x="T4" y="T5"/>
                </a:cxn>
              </a:cxnLst>
              <a:rect l="0" t="0" r="r" b="b"/>
              <a:pathLst>
                <a:path w="22" h="32">
                  <a:moveTo>
                    <a:pt x="0" y="0"/>
                  </a:moveTo>
                  <a:cubicBezTo>
                    <a:pt x="3" y="7"/>
                    <a:pt x="7" y="13"/>
                    <a:pt x="10" y="19"/>
                  </a:cubicBezTo>
                  <a:cubicBezTo>
                    <a:pt x="13" y="24"/>
                    <a:pt x="16" y="30"/>
                    <a:pt x="22" y="32"/>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6" name="Freeform 150">
              <a:extLst>
                <a:ext uri="{FF2B5EF4-FFF2-40B4-BE49-F238E27FC236}">
                  <a16:creationId xmlns:a16="http://schemas.microsoft.com/office/drawing/2014/main" id="{ABD618E2-BBC7-4057-9ED2-BC090825EA9D}"/>
                </a:ext>
              </a:extLst>
            </p:cNvPr>
            <p:cNvSpPr>
              <a:spLocks/>
            </p:cNvSpPr>
            <p:nvPr/>
          </p:nvSpPr>
          <p:spPr bwMode="auto">
            <a:xfrm>
              <a:off x="4995863" y="1193215"/>
              <a:ext cx="30163" cy="155575"/>
            </a:xfrm>
            <a:custGeom>
              <a:avLst/>
              <a:gdLst>
                <a:gd name="T0" fmla="*/ 10 w 10"/>
                <a:gd name="T1" fmla="*/ 0 h 53"/>
                <a:gd name="T2" fmla="*/ 0 w 10"/>
                <a:gd name="T3" fmla="*/ 53 h 53"/>
              </a:gdLst>
              <a:ahLst/>
              <a:cxnLst>
                <a:cxn ang="0">
                  <a:pos x="T0" y="T1"/>
                </a:cxn>
                <a:cxn ang="0">
                  <a:pos x="T2" y="T3"/>
                </a:cxn>
              </a:cxnLst>
              <a:rect l="0" t="0" r="r" b="b"/>
              <a:pathLst>
                <a:path w="10" h="53">
                  <a:moveTo>
                    <a:pt x="10" y="0"/>
                  </a:moveTo>
                  <a:cubicBezTo>
                    <a:pt x="8" y="18"/>
                    <a:pt x="5" y="36"/>
                    <a:pt x="0" y="53"/>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7" name="Freeform 151">
              <a:extLst>
                <a:ext uri="{FF2B5EF4-FFF2-40B4-BE49-F238E27FC236}">
                  <a16:creationId xmlns:a16="http://schemas.microsoft.com/office/drawing/2014/main" id="{6FA44A9C-500F-48DB-9E98-EF2D8F0FD8D7}"/>
                </a:ext>
              </a:extLst>
            </p:cNvPr>
            <p:cNvSpPr>
              <a:spLocks/>
            </p:cNvSpPr>
            <p:nvPr/>
          </p:nvSpPr>
          <p:spPr bwMode="auto">
            <a:xfrm>
              <a:off x="4968876" y="1363077"/>
              <a:ext cx="103188" cy="23813"/>
            </a:xfrm>
            <a:custGeom>
              <a:avLst/>
              <a:gdLst>
                <a:gd name="T0" fmla="*/ 0 w 35"/>
                <a:gd name="T1" fmla="*/ 8 h 8"/>
                <a:gd name="T2" fmla="*/ 35 w 35"/>
                <a:gd name="T3" fmla="*/ 3 h 8"/>
              </a:gdLst>
              <a:ahLst/>
              <a:cxnLst>
                <a:cxn ang="0">
                  <a:pos x="T0" y="T1"/>
                </a:cxn>
                <a:cxn ang="0">
                  <a:pos x="T2" y="T3"/>
                </a:cxn>
              </a:cxnLst>
              <a:rect l="0" t="0" r="r" b="b"/>
              <a:pathLst>
                <a:path w="35" h="8">
                  <a:moveTo>
                    <a:pt x="0" y="8"/>
                  </a:moveTo>
                  <a:cubicBezTo>
                    <a:pt x="10" y="2"/>
                    <a:pt x="23" y="0"/>
                    <a:pt x="35" y="3"/>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8" name="Freeform 152">
              <a:extLst>
                <a:ext uri="{FF2B5EF4-FFF2-40B4-BE49-F238E27FC236}">
                  <a16:creationId xmlns:a16="http://schemas.microsoft.com/office/drawing/2014/main" id="{31E07B46-2521-472E-8F5F-B6DE9455C907}"/>
                </a:ext>
              </a:extLst>
            </p:cNvPr>
            <p:cNvSpPr>
              <a:spLocks/>
            </p:cNvSpPr>
            <p:nvPr/>
          </p:nvSpPr>
          <p:spPr bwMode="auto">
            <a:xfrm>
              <a:off x="5068888" y="1417052"/>
              <a:ext cx="30163" cy="49213"/>
            </a:xfrm>
            <a:custGeom>
              <a:avLst/>
              <a:gdLst>
                <a:gd name="T0" fmla="*/ 0 w 10"/>
                <a:gd name="T1" fmla="*/ 17 h 17"/>
                <a:gd name="T2" fmla="*/ 10 w 10"/>
                <a:gd name="T3" fmla="*/ 0 h 17"/>
              </a:gdLst>
              <a:ahLst/>
              <a:cxnLst>
                <a:cxn ang="0">
                  <a:pos x="T0" y="T1"/>
                </a:cxn>
                <a:cxn ang="0">
                  <a:pos x="T2" y="T3"/>
                </a:cxn>
              </a:cxnLst>
              <a:rect l="0" t="0" r="r" b="b"/>
              <a:pathLst>
                <a:path w="10" h="17">
                  <a:moveTo>
                    <a:pt x="0" y="17"/>
                  </a:moveTo>
                  <a:cubicBezTo>
                    <a:pt x="2" y="11"/>
                    <a:pt x="5" y="5"/>
                    <a:pt x="10"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9" name="Freeform 153">
              <a:extLst>
                <a:ext uri="{FF2B5EF4-FFF2-40B4-BE49-F238E27FC236}">
                  <a16:creationId xmlns:a16="http://schemas.microsoft.com/office/drawing/2014/main" id="{749A5257-71AA-4797-AEA8-534B6C64C5FA}"/>
                </a:ext>
              </a:extLst>
            </p:cNvPr>
            <p:cNvSpPr>
              <a:spLocks/>
            </p:cNvSpPr>
            <p:nvPr/>
          </p:nvSpPr>
          <p:spPr bwMode="auto">
            <a:xfrm>
              <a:off x="4808538" y="1539290"/>
              <a:ext cx="1397000" cy="1628775"/>
            </a:xfrm>
            <a:custGeom>
              <a:avLst/>
              <a:gdLst>
                <a:gd name="T0" fmla="*/ 422 w 476"/>
                <a:gd name="T1" fmla="*/ 20 h 554"/>
                <a:gd name="T2" fmla="*/ 354 w 476"/>
                <a:gd name="T3" fmla="*/ 6 h 554"/>
                <a:gd name="T4" fmla="*/ 305 w 476"/>
                <a:gd name="T5" fmla="*/ 52 h 554"/>
                <a:gd name="T6" fmla="*/ 279 w 476"/>
                <a:gd name="T7" fmla="*/ 123 h 554"/>
                <a:gd name="T8" fmla="*/ 254 w 476"/>
                <a:gd name="T9" fmla="*/ 151 h 554"/>
                <a:gd name="T10" fmla="*/ 247 w 476"/>
                <a:gd name="T11" fmla="*/ 185 h 554"/>
                <a:gd name="T12" fmla="*/ 247 w 476"/>
                <a:gd name="T13" fmla="*/ 225 h 554"/>
                <a:gd name="T14" fmla="*/ 225 w 476"/>
                <a:gd name="T15" fmla="*/ 243 h 554"/>
                <a:gd name="T16" fmla="*/ 169 w 476"/>
                <a:gd name="T17" fmla="*/ 273 h 554"/>
                <a:gd name="T18" fmla="*/ 143 w 476"/>
                <a:gd name="T19" fmla="*/ 337 h 554"/>
                <a:gd name="T20" fmla="*/ 90 w 476"/>
                <a:gd name="T21" fmla="*/ 396 h 554"/>
                <a:gd name="T22" fmla="*/ 27 w 476"/>
                <a:gd name="T23" fmla="*/ 461 h 554"/>
                <a:gd name="T24" fmla="*/ 12 w 476"/>
                <a:gd name="T25" fmla="*/ 478 h 554"/>
                <a:gd name="T26" fmla="*/ 2 w 476"/>
                <a:gd name="T27" fmla="*/ 496 h 554"/>
                <a:gd name="T28" fmla="*/ 16 w 476"/>
                <a:gd name="T29" fmla="*/ 528 h 554"/>
                <a:gd name="T30" fmla="*/ 28 w 476"/>
                <a:gd name="T31" fmla="*/ 534 h 554"/>
                <a:gd name="T32" fmla="*/ 166 w 476"/>
                <a:gd name="T33" fmla="*/ 533 h 554"/>
                <a:gd name="T34" fmla="*/ 239 w 476"/>
                <a:gd name="T35" fmla="*/ 507 h 554"/>
                <a:gd name="T36" fmla="*/ 268 w 476"/>
                <a:gd name="T37" fmla="*/ 481 h 554"/>
                <a:gd name="T38" fmla="*/ 289 w 476"/>
                <a:gd name="T39" fmla="*/ 446 h 554"/>
                <a:gd name="T40" fmla="*/ 309 w 476"/>
                <a:gd name="T41" fmla="*/ 409 h 554"/>
                <a:gd name="T42" fmla="*/ 334 w 476"/>
                <a:gd name="T43" fmla="*/ 377 h 554"/>
                <a:gd name="T44" fmla="*/ 391 w 476"/>
                <a:gd name="T45" fmla="*/ 318 h 554"/>
                <a:gd name="T46" fmla="*/ 440 w 476"/>
                <a:gd name="T47" fmla="*/ 251 h 554"/>
                <a:gd name="T48" fmla="*/ 467 w 476"/>
                <a:gd name="T49" fmla="*/ 170 h 554"/>
                <a:gd name="T50" fmla="*/ 422 w 476"/>
                <a:gd name="T51" fmla="*/ 2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6" h="554">
                  <a:moveTo>
                    <a:pt x="422" y="20"/>
                  </a:moveTo>
                  <a:cubicBezTo>
                    <a:pt x="403" y="5"/>
                    <a:pt x="378" y="0"/>
                    <a:pt x="354" y="6"/>
                  </a:cubicBezTo>
                  <a:cubicBezTo>
                    <a:pt x="330" y="12"/>
                    <a:pt x="313" y="29"/>
                    <a:pt x="305" y="52"/>
                  </a:cubicBezTo>
                  <a:cubicBezTo>
                    <a:pt x="296" y="76"/>
                    <a:pt x="297" y="103"/>
                    <a:pt x="279" y="123"/>
                  </a:cubicBezTo>
                  <a:cubicBezTo>
                    <a:pt x="271" y="133"/>
                    <a:pt x="261" y="140"/>
                    <a:pt x="254" y="151"/>
                  </a:cubicBezTo>
                  <a:cubicBezTo>
                    <a:pt x="247" y="161"/>
                    <a:pt x="245" y="173"/>
                    <a:pt x="247" y="185"/>
                  </a:cubicBezTo>
                  <a:cubicBezTo>
                    <a:pt x="248" y="198"/>
                    <a:pt x="253" y="213"/>
                    <a:pt x="247" y="225"/>
                  </a:cubicBezTo>
                  <a:cubicBezTo>
                    <a:pt x="243" y="234"/>
                    <a:pt x="234" y="240"/>
                    <a:pt x="225" y="243"/>
                  </a:cubicBezTo>
                  <a:cubicBezTo>
                    <a:pt x="205" y="251"/>
                    <a:pt x="183" y="255"/>
                    <a:pt x="169" y="273"/>
                  </a:cubicBezTo>
                  <a:cubicBezTo>
                    <a:pt x="155" y="292"/>
                    <a:pt x="152" y="316"/>
                    <a:pt x="143" y="337"/>
                  </a:cubicBezTo>
                  <a:cubicBezTo>
                    <a:pt x="132" y="363"/>
                    <a:pt x="111" y="379"/>
                    <a:pt x="90" y="396"/>
                  </a:cubicBezTo>
                  <a:cubicBezTo>
                    <a:pt x="66" y="415"/>
                    <a:pt x="46" y="438"/>
                    <a:pt x="27" y="461"/>
                  </a:cubicBezTo>
                  <a:cubicBezTo>
                    <a:pt x="22" y="467"/>
                    <a:pt x="17" y="472"/>
                    <a:pt x="12" y="478"/>
                  </a:cubicBezTo>
                  <a:cubicBezTo>
                    <a:pt x="8" y="483"/>
                    <a:pt x="4" y="489"/>
                    <a:pt x="2" y="496"/>
                  </a:cubicBezTo>
                  <a:cubicBezTo>
                    <a:pt x="0" y="507"/>
                    <a:pt x="14" y="526"/>
                    <a:pt x="16" y="528"/>
                  </a:cubicBezTo>
                  <a:cubicBezTo>
                    <a:pt x="20" y="530"/>
                    <a:pt x="24" y="532"/>
                    <a:pt x="28" y="534"/>
                  </a:cubicBezTo>
                  <a:cubicBezTo>
                    <a:pt x="69" y="554"/>
                    <a:pt x="122" y="543"/>
                    <a:pt x="166" y="533"/>
                  </a:cubicBezTo>
                  <a:cubicBezTo>
                    <a:pt x="191" y="527"/>
                    <a:pt x="217" y="520"/>
                    <a:pt x="239" y="507"/>
                  </a:cubicBezTo>
                  <a:cubicBezTo>
                    <a:pt x="250" y="500"/>
                    <a:pt x="260" y="491"/>
                    <a:pt x="268" y="481"/>
                  </a:cubicBezTo>
                  <a:cubicBezTo>
                    <a:pt x="277" y="471"/>
                    <a:pt x="283" y="458"/>
                    <a:pt x="289" y="446"/>
                  </a:cubicBezTo>
                  <a:cubicBezTo>
                    <a:pt x="295" y="433"/>
                    <a:pt x="301" y="421"/>
                    <a:pt x="309" y="409"/>
                  </a:cubicBezTo>
                  <a:cubicBezTo>
                    <a:pt x="316" y="397"/>
                    <a:pt x="325" y="387"/>
                    <a:pt x="334" y="377"/>
                  </a:cubicBezTo>
                  <a:cubicBezTo>
                    <a:pt x="352" y="357"/>
                    <a:pt x="372" y="338"/>
                    <a:pt x="391" y="318"/>
                  </a:cubicBezTo>
                  <a:cubicBezTo>
                    <a:pt x="410" y="298"/>
                    <a:pt x="427" y="276"/>
                    <a:pt x="440" y="251"/>
                  </a:cubicBezTo>
                  <a:cubicBezTo>
                    <a:pt x="453" y="226"/>
                    <a:pt x="463" y="198"/>
                    <a:pt x="467" y="170"/>
                  </a:cubicBezTo>
                  <a:cubicBezTo>
                    <a:pt x="476" y="116"/>
                    <a:pt x="469" y="54"/>
                    <a:pt x="422" y="20"/>
                  </a:cubicBezTo>
                  <a:close/>
                </a:path>
              </a:pathLst>
            </a:custGeom>
            <a:solidFill>
              <a:srgbClr val="F26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Freeform 154">
              <a:extLst>
                <a:ext uri="{FF2B5EF4-FFF2-40B4-BE49-F238E27FC236}">
                  <a16:creationId xmlns:a16="http://schemas.microsoft.com/office/drawing/2014/main" id="{0F2E9979-ED00-4104-96C1-0C44B5C083F4}"/>
                </a:ext>
              </a:extLst>
            </p:cNvPr>
            <p:cNvSpPr>
              <a:spLocks/>
            </p:cNvSpPr>
            <p:nvPr/>
          </p:nvSpPr>
          <p:spPr bwMode="auto">
            <a:xfrm>
              <a:off x="5051426" y="2236202"/>
              <a:ext cx="604838" cy="863600"/>
            </a:xfrm>
            <a:custGeom>
              <a:avLst/>
              <a:gdLst>
                <a:gd name="T0" fmla="*/ 196 w 206"/>
                <a:gd name="T1" fmla="*/ 76 h 294"/>
                <a:gd name="T2" fmla="*/ 202 w 206"/>
                <a:gd name="T3" fmla="*/ 42 h 294"/>
                <a:gd name="T4" fmla="*/ 177 w 206"/>
                <a:gd name="T5" fmla="*/ 13 h 294"/>
                <a:gd name="T6" fmla="*/ 154 w 206"/>
                <a:gd name="T7" fmla="*/ 0 h 294"/>
                <a:gd name="T8" fmla="*/ 142 w 206"/>
                <a:gd name="T9" fmla="*/ 6 h 294"/>
                <a:gd name="T10" fmla="*/ 86 w 206"/>
                <a:gd name="T11" fmla="*/ 36 h 294"/>
                <a:gd name="T12" fmla="*/ 60 w 206"/>
                <a:gd name="T13" fmla="*/ 100 h 294"/>
                <a:gd name="T14" fmla="*/ 49 w 206"/>
                <a:gd name="T15" fmla="*/ 119 h 294"/>
                <a:gd name="T16" fmla="*/ 47 w 206"/>
                <a:gd name="T17" fmla="*/ 123 h 294"/>
                <a:gd name="T18" fmla="*/ 1 w 206"/>
                <a:gd name="T19" fmla="*/ 206 h 294"/>
                <a:gd name="T20" fmla="*/ 1 w 206"/>
                <a:gd name="T21" fmla="*/ 228 h 294"/>
                <a:gd name="T22" fmla="*/ 9 w 206"/>
                <a:gd name="T23" fmla="*/ 251 h 294"/>
                <a:gd name="T24" fmla="*/ 9 w 206"/>
                <a:gd name="T25" fmla="*/ 270 h 294"/>
                <a:gd name="T26" fmla="*/ 12 w 206"/>
                <a:gd name="T27" fmla="*/ 278 h 294"/>
                <a:gd name="T28" fmla="*/ 89 w 206"/>
                <a:gd name="T29" fmla="*/ 267 h 294"/>
                <a:gd name="T30" fmla="*/ 121 w 206"/>
                <a:gd name="T31" fmla="*/ 238 h 294"/>
                <a:gd name="T32" fmla="*/ 133 w 206"/>
                <a:gd name="T33" fmla="*/ 222 h 294"/>
                <a:gd name="T34" fmla="*/ 143 w 206"/>
                <a:gd name="T35" fmla="*/ 201 h 294"/>
                <a:gd name="T36" fmla="*/ 174 w 206"/>
                <a:gd name="T37" fmla="*/ 175 h 294"/>
                <a:gd name="T38" fmla="*/ 198 w 206"/>
                <a:gd name="T39" fmla="*/ 146 h 294"/>
                <a:gd name="T40" fmla="*/ 195 w 206"/>
                <a:gd name="T41" fmla="*/ 109 h 294"/>
                <a:gd name="T42" fmla="*/ 189 w 206"/>
                <a:gd name="T43" fmla="*/ 92 h 294"/>
                <a:gd name="T44" fmla="*/ 196 w 206"/>
                <a:gd name="T45" fmla="*/ 7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294">
                  <a:moveTo>
                    <a:pt x="196" y="76"/>
                  </a:moveTo>
                  <a:cubicBezTo>
                    <a:pt x="202" y="65"/>
                    <a:pt x="206" y="54"/>
                    <a:pt x="202" y="42"/>
                  </a:cubicBezTo>
                  <a:cubicBezTo>
                    <a:pt x="198" y="29"/>
                    <a:pt x="187" y="21"/>
                    <a:pt x="177" y="13"/>
                  </a:cubicBezTo>
                  <a:cubicBezTo>
                    <a:pt x="170" y="8"/>
                    <a:pt x="162" y="4"/>
                    <a:pt x="154" y="0"/>
                  </a:cubicBezTo>
                  <a:cubicBezTo>
                    <a:pt x="151" y="2"/>
                    <a:pt x="147" y="4"/>
                    <a:pt x="142" y="6"/>
                  </a:cubicBezTo>
                  <a:cubicBezTo>
                    <a:pt x="122" y="14"/>
                    <a:pt x="100" y="18"/>
                    <a:pt x="86" y="36"/>
                  </a:cubicBezTo>
                  <a:cubicBezTo>
                    <a:pt x="72" y="55"/>
                    <a:pt x="69" y="79"/>
                    <a:pt x="60" y="100"/>
                  </a:cubicBezTo>
                  <a:cubicBezTo>
                    <a:pt x="57" y="107"/>
                    <a:pt x="53" y="114"/>
                    <a:pt x="49" y="119"/>
                  </a:cubicBezTo>
                  <a:cubicBezTo>
                    <a:pt x="49" y="121"/>
                    <a:pt x="48" y="122"/>
                    <a:pt x="47" y="123"/>
                  </a:cubicBezTo>
                  <a:cubicBezTo>
                    <a:pt x="35" y="153"/>
                    <a:pt x="7" y="173"/>
                    <a:pt x="1" y="206"/>
                  </a:cubicBezTo>
                  <a:cubicBezTo>
                    <a:pt x="0" y="213"/>
                    <a:pt x="0" y="221"/>
                    <a:pt x="1" y="228"/>
                  </a:cubicBezTo>
                  <a:cubicBezTo>
                    <a:pt x="3" y="236"/>
                    <a:pt x="8" y="243"/>
                    <a:pt x="9" y="251"/>
                  </a:cubicBezTo>
                  <a:cubicBezTo>
                    <a:pt x="9" y="258"/>
                    <a:pt x="6" y="264"/>
                    <a:pt x="9" y="270"/>
                  </a:cubicBezTo>
                  <a:cubicBezTo>
                    <a:pt x="8" y="273"/>
                    <a:pt x="9" y="276"/>
                    <a:pt x="12" y="278"/>
                  </a:cubicBezTo>
                  <a:cubicBezTo>
                    <a:pt x="36" y="294"/>
                    <a:pt x="67" y="283"/>
                    <a:pt x="89" y="267"/>
                  </a:cubicBezTo>
                  <a:cubicBezTo>
                    <a:pt x="100" y="258"/>
                    <a:pt x="111" y="249"/>
                    <a:pt x="121" y="238"/>
                  </a:cubicBezTo>
                  <a:cubicBezTo>
                    <a:pt x="126" y="233"/>
                    <a:pt x="130" y="228"/>
                    <a:pt x="133" y="222"/>
                  </a:cubicBezTo>
                  <a:cubicBezTo>
                    <a:pt x="137" y="215"/>
                    <a:pt x="139" y="208"/>
                    <a:pt x="143" y="201"/>
                  </a:cubicBezTo>
                  <a:cubicBezTo>
                    <a:pt x="150" y="189"/>
                    <a:pt x="162" y="181"/>
                    <a:pt x="174" y="175"/>
                  </a:cubicBezTo>
                  <a:cubicBezTo>
                    <a:pt x="185" y="168"/>
                    <a:pt x="195" y="160"/>
                    <a:pt x="198" y="146"/>
                  </a:cubicBezTo>
                  <a:cubicBezTo>
                    <a:pt x="202" y="134"/>
                    <a:pt x="200" y="120"/>
                    <a:pt x="195" y="109"/>
                  </a:cubicBezTo>
                  <a:cubicBezTo>
                    <a:pt x="192" y="103"/>
                    <a:pt x="189" y="98"/>
                    <a:pt x="189" y="92"/>
                  </a:cubicBezTo>
                  <a:cubicBezTo>
                    <a:pt x="190" y="87"/>
                    <a:pt x="193" y="81"/>
                    <a:pt x="196" y="76"/>
                  </a:cubicBezTo>
                  <a:close/>
                </a:path>
              </a:pathLst>
            </a:custGeom>
            <a:solidFill>
              <a:srgbClr val="CF5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155">
              <a:extLst>
                <a:ext uri="{FF2B5EF4-FFF2-40B4-BE49-F238E27FC236}">
                  <a16:creationId xmlns:a16="http://schemas.microsoft.com/office/drawing/2014/main" id="{6F51F351-CC7F-4DD5-8ECC-2A034E3F46A2}"/>
                </a:ext>
              </a:extLst>
            </p:cNvPr>
            <p:cNvSpPr>
              <a:spLocks/>
            </p:cNvSpPr>
            <p:nvPr/>
          </p:nvSpPr>
          <p:spPr bwMode="auto">
            <a:xfrm>
              <a:off x="4719638" y="1752015"/>
              <a:ext cx="773113" cy="1365250"/>
            </a:xfrm>
            <a:custGeom>
              <a:avLst/>
              <a:gdLst>
                <a:gd name="T0" fmla="*/ 258 w 263"/>
                <a:gd name="T1" fmla="*/ 21 h 465"/>
                <a:gd name="T2" fmla="*/ 230 w 263"/>
                <a:gd name="T3" fmla="*/ 1 h 465"/>
                <a:gd name="T4" fmla="*/ 200 w 263"/>
                <a:gd name="T5" fmla="*/ 8 h 465"/>
                <a:gd name="T6" fmla="*/ 170 w 263"/>
                <a:gd name="T7" fmla="*/ 17 h 465"/>
                <a:gd name="T8" fmla="*/ 106 w 263"/>
                <a:gd name="T9" fmla="*/ 34 h 465"/>
                <a:gd name="T10" fmla="*/ 98 w 263"/>
                <a:gd name="T11" fmla="*/ 60 h 465"/>
                <a:gd name="T12" fmla="*/ 96 w 263"/>
                <a:gd name="T13" fmla="*/ 91 h 465"/>
                <a:gd name="T14" fmla="*/ 79 w 263"/>
                <a:gd name="T15" fmla="*/ 115 h 465"/>
                <a:gd name="T16" fmla="*/ 54 w 263"/>
                <a:gd name="T17" fmla="*/ 130 h 465"/>
                <a:gd name="T18" fmla="*/ 32 w 263"/>
                <a:gd name="T19" fmla="*/ 178 h 465"/>
                <a:gd name="T20" fmla="*/ 33 w 263"/>
                <a:gd name="T21" fmla="*/ 206 h 465"/>
                <a:gd name="T22" fmla="*/ 38 w 263"/>
                <a:gd name="T23" fmla="*/ 240 h 465"/>
                <a:gd name="T24" fmla="*/ 12 w 263"/>
                <a:gd name="T25" fmla="*/ 300 h 465"/>
                <a:gd name="T26" fmla="*/ 1 w 263"/>
                <a:gd name="T27" fmla="*/ 359 h 465"/>
                <a:gd name="T28" fmla="*/ 15 w 263"/>
                <a:gd name="T29" fmla="*/ 417 h 465"/>
                <a:gd name="T30" fmla="*/ 28 w 263"/>
                <a:gd name="T31" fmla="*/ 434 h 465"/>
                <a:gd name="T32" fmla="*/ 45 w 263"/>
                <a:gd name="T33" fmla="*/ 459 h 465"/>
                <a:gd name="T34" fmla="*/ 83 w 263"/>
                <a:gd name="T35" fmla="*/ 460 h 465"/>
                <a:gd name="T36" fmla="*/ 130 w 263"/>
                <a:gd name="T37" fmla="*/ 449 h 465"/>
                <a:gd name="T38" fmla="*/ 152 w 263"/>
                <a:gd name="T39" fmla="*/ 444 h 465"/>
                <a:gd name="T40" fmla="*/ 171 w 263"/>
                <a:gd name="T41" fmla="*/ 438 h 465"/>
                <a:gd name="T42" fmla="*/ 190 w 263"/>
                <a:gd name="T43" fmla="*/ 415 h 465"/>
                <a:gd name="T44" fmla="*/ 203 w 263"/>
                <a:gd name="T45" fmla="*/ 366 h 465"/>
                <a:gd name="T46" fmla="*/ 227 w 263"/>
                <a:gd name="T47" fmla="*/ 275 h 465"/>
                <a:gd name="T48" fmla="*/ 230 w 263"/>
                <a:gd name="T49" fmla="*/ 194 h 465"/>
                <a:gd name="T50" fmla="*/ 255 w 263"/>
                <a:gd name="T51" fmla="*/ 158 h 465"/>
                <a:gd name="T52" fmla="*/ 252 w 263"/>
                <a:gd name="T53" fmla="*/ 114 h 465"/>
                <a:gd name="T54" fmla="*/ 257 w 263"/>
                <a:gd name="T55" fmla="*/ 62 h 465"/>
                <a:gd name="T56" fmla="*/ 258 w 263"/>
                <a:gd name="T57" fmla="*/ 2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465">
                  <a:moveTo>
                    <a:pt x="258" y="21"/>
                  </a:moveTo>
                  <a:cubicBezTo>
                    <a:pt x="254" y="9"/>
                    <a:pt x="243" y="0"/>
                    <a:pt x="230" y="1"/>
                  </a:cubicBezTo>
                  <a:cubicBezTo>
                    <a:pt x="220" y="1"/>
                    <a:pt x="210" y="6"/>
                    <a:pt x="200" y="8"/>
                  </a:cubicBezTo>
                  <a:cubicBezTo>
                    <a:pt x="190" y="11"/>
                    <a:pt x="180" y="14"/>
                    <a:pt x="170" y="17"/>
                  </a:cubicBezTo>
                  <a:cubicBezTo>
                    <a:pt x="150" y="23"/>
                    <a:pt x="108" y="32"/>
                    <a:pt x="106" y="34"/>
                  </a:cubicBezTo>
                  <a:cubicBezTo>
                    <a:pt x="99" y="41"/>
                    <a:pt x="98" y="50"/>
                    <a:pt x="98" y="60"/>
                  </a:cubicBezTo>
                  <a:cubicBezTo>
                    <a:pt x="98" y="70"/>
                    <a:pt x="99" y="81"/>
                    <a:pt x="96" y="91"/>
                  </a:cubicBezTo>
                  <a:cubicBezTo>
                    <a:pt x="94" y="101"/>
                    <a:pt x="88" y="109"/>
                    <a:pt x="79" y="115"/>
                  </a:cubicBezTo>
                  <a:cubicBezTo>
                    <a:pt x="71" y="120"/>
                    <a:pt x="61" y="123"/>
                    <a:pt x="54" y="130"/>
                  </a:cubicBezTo>
                  <a:cubicBezTo>
                    <a:pt x="39" y="141"/>
                    <a:pt x="33" y="160"/>
                    <a:pt x="32" y="178"/>
                  </a:cubicBezTo>
                  <a:cubicBezTo>
                    <a:pt x="31" y="187"/>
                    <a:pt x="32" y="196"/>
                    <a:pt x="33" y="206"/>
                  </a:cubicBezTo>
                  <a:cubicBezTo>
                    <a:pt x="35" y="217"/>
                    <a:pt x="38" y="229"/>
                    <a:pt x="38" y="240"/>
                  </a:cubicBezTo>
                  <a:cubicBezTo>
                    <a:pt x="38" y="263"/>
                    <a:pt x="20" y="280"/>
                    <a:pt x="12" y="300"/>
                  </a:cubicBezTo>
                  <a:cubicBezTo>
                    <a:pt x="4" y="318"/>
                    <a:pt x="0" y="339"/>
                    <a:pt x="1" y="359"/>
                  </a:cubicBezTo>
                  <a:cubicBezTo>
                    <a:pt x="1" y="379"/>
                    <a:pt x="6" y="399"/>
                    <a:pt x="15" y="417"/>
                  </a:cubicBezTo>
                  <a:cubicBezTo>
                    <a:pt x="18" y="424"/>
                    <a:pt x="25" y="428"/>
                    <a:pt x="28" y="434"/>
                  </a:cubicBezTo>
                  <a:cubicBezTo>
                    <a:pt x="33" y="444"/>
                    <a:pt x="35" y="454"/>
                    <a:pt x="45" y="459"/>
                  </a:cubicBezTo>
                  <a:cubicBezTo>
                    <a:pt x="56" y="465"/>
                    <a:pt x="70" y="463"/>
                    <a:pt x="83" y="460"/>
                  </a:cubicBezTo>
                  <a:cubicBezTo>
                    <a:pt x="99" y="457"/>
                    <a:pt x="114" y="453"/>
                    <a:pt x="130" y="449"/>
                  </a:cubicBezTo>
                  <a:cubicBezTo>
                    <a:pt x="137" y="448"/>
                    <a:pt x="144" y="446"/>
                    <a:pt x="152" y="444"/>
                  </a:cubicBezTo>
                  <a:cubicBezTo>
                    <a:pt x="158" y="443"/>
                    <a:pt x="165" y="442"/>
                    <a:pt x="171" y="438"/>
                  </a:cubicBezTo>
                  <a:cubicBezTo>
                    <a:pt x="181" y="434"/>
                    <a:pt x="186" y="425"/>
                    <a:pt x="190" y="415"/>
                  </a:cubicBezTo>
                  <a:cubicBezTo>
                    <a:pt x="192" y="411"/>
                    <a:pt x="199" y="378"/>
                    <a:pt x="203" y="366"/>
                  </a:cubicBezTo>
                  <a:cubicBezTo>
                    <a:pt x="211" y="336"/>
                    <a:pt x="219" y="305"/>
                    <a:pt x="227" y="275"/>
                  </a:cubicBezTo>
                  <a:cubicBezTo>
                    <a:pt x="234" y="249"/>
                    <a:pt x="241" y="220"/>
                    <a:pt x="230" y="194"/>
                  </a:cubicBezTo>
                  <a:cubicBezTo>
                    <a:pt x="240" y="183"/>
                    <a:pt x="250" y="172"/>
                    <a:pt x="255" y="158"/>
                  </a:cubicBezTo>
                  <a:cubicBezTo>
                    <a:pt x="260" y="143"/>
                    <a:pt x="255" y="129"/>
                    <a:pt x="252" y="114"/>
                  </a:cubicBezTo>
                  <a:cubicBezTo>
                    <a:pt x="247" y="96"/>
                    <a:pt x="253" y="80"/>
                    <a:pt x="257" y="62"/>
                  </a:cubicBezTo>
                  <a:cubicBezTo>
                    <a:pt x="261" y="49"/>
                    <a:pt x="263" y="35"/>
                    <a:pt x="258" y="21"/>
                  </a:cubicBezTo>
                  <a:close/>
                </a:path>
              </a:pathLst>
            </a:custGeom>
            <a:solidFill>
              <a:srgbClr val="F26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2" name="Freeform 156">
              <a:extLst>
                <a:ext uri="{FF2B5EF4-FFF2-40B4-BE49-F238E27FC236}">
                  <a16:creationId xmlns:a16="http://schemas.microsoft.com/office/drawing/2014/main" id="{D8DF7FF2-E059-4E7A-B4CE-B4ECD406BD70}"/>
                </a:ext>
              </a:extLst>
            </p:cNvPr>
            <p:cNvSpPr>
              <a:spLocks/>
            </p:cNvSpPr>
            <p:nvPr/>
          </p:nvSpPr>
          <p:spPr bwMode="auto">
            <a:xfrm>
              <a:off x="5307013" y="1752015"/>
              <a:ext cx="185738" cy="1074738"/>
            </a:xfrm>
            <a:custGeom>
              <a:avLst/>
              <a:gdLst>
                <a:gd name="T0" fmla="*/ 3 w 63"/>
                <a:gd name="T1" fmla="*/ 366 h 366"/>
                <a:gd name="T2" fmla="*/ 27 w 63"/>
                <a:gd name="T3" fmla="*/ 275 h 366"/>
                <a:gd name="T4" fmla="*/ 30 w 63"/>
                <a:gd name="T5" fmla="*/ 194 h 366"/>
                <a:gd name="T6" fmla="*/ 55 w 63"/>
                <a:gd name="T7" fmla="*/ 158 h 366"/>
                <a:gd name="T8" fmla="*/ 52 w 63"/>
                <a:gd name="T9" fmla="*/ 114 h 366"/>
                <a:gd name="T10" fmla="*/ 57 w 63"/>
                <a:gd name="T11" fmla="*/ 62 h 366"/>
                <a:gd name="T12" fmla="*/ 58 w 63"/>
                <a:gd name="T13" fmla="*/ 21 h 366"/>
                <a:gd name="T14" fmla="*/ 30 w 63"/>
                <a:gd name="T15" fmla="*/ 1 h 366"/>
                <a:gd name="T16" fmla="*/ 0 w 63"/>
                <a:gd name="T17" fmla="*/ 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6">
                  <a:moveTo>
                    <a:pt x="3" y="366"/>
                  </a:moveTo>
                  <a:cubicBezTo>
                    <a:pt x="11" y="336"/>
                    <a:pt x="19" y="305"/>
                    <a:pt x="27" y="275"/>
                  </a:cubicBezTo>
                  <a:cubicBezTo>
                    <a:pt x="34" y="249"/>
                    <a:pt x="41" y="220"/>
                    <a:pt x="30" y="194"/>
                  </a:cubicBezTo>
                  <a:cubicBezTo>
                    <a:pt x="40" y="183"/>
                    <a:pt x="50" y="172"/>
                    <a:pt x="55" y="158"/>
                  </a:cubicBezTo>
                  <a:cubicBezTo>
                    <a:pt x="60" y="143"/>
                    <a:pt x="55" y="129"/>
                    <a:pt x="52" y="114"/>
                  </a:cubicBezTo>
                  <a:cubicBezTo>
                    <a:pt x="47" y="96"/>
                    <a:pt x="53" y="80"/>
                    <a:pt x="57" y="62"/>
                  </a:cubicBezTo>
                  <a:cubicBezTo>
                    <a:pt x="61" y="49"/>
                    <a:pt x="63" y="35"/>
                    <a:pt x="58" y="21"/>
                  </a:cubicBezTo>
                  <a:cubicBezTo>
                    <a:pt x="54" y="9"/>
                    <a:pt x="43" y="0"/>
                    <a:pt x="30" y="1"/>
                  </a:cubicBezTo>
                  <a:cubicBezTo>
                    <a:pt x="20" y="1"/>
                    <a:pt x="10" y="6"/>
                    <a:pt x="0" y="8"/>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3" name="Freeform 157">
              <a:extLst>
                <a:ext uri="{FF2B5EF4-FFF2-40B4-BE49-F238E27FC236}">
                  <a16:creationId xmlns:a16="http://schemas.microsoft.com/office/drawing/2014/main" id="{24FC8570-3EE5-4910-8B7E-75ED11F49E31}"/>
                </a:ext>
              </a:extLst>
            </p:cNvPr>
            <p:cNvSpPr>
              <a:spLocks/>
            </p:cNvSpPr>
            <p:nvPr/>
          </p:nvSpPr>
          <p:spPr bwMode="auto">
            <a:xfrm>
              <a:off x="5102226" y="2321927"/>
              <a:ext cx="296863" cy="131763"/>
            </a:xfrm>
            <a:custGeom>
              <a:avLst/>
              <a:gdLst>
                <a:gd name="T0" fmla="*/ 101 w 101"/>
                <a:gd name="T1" fmla="*/ 0 h 45"/>
                <a:gd name="T2" fmla="*/ 46 w 101"/>
                <a:gd name="T3" fmla="*/ 14 h 45"/>
                <a:gd name="T4" fmla="*/ 0 w 101"/>
                <a:gd name="T5" fmla="*/ 45 h 45"/>
              </a:gdLst>
              <a:ahLst/>
              <a:cxnLst>
                <a:cxn ang="0">
                  <a:pos x="T0" y="T1"/>
                </a:cxn>
                <a:cxn ang="0">
                  <a:pos x="T2" y="T3"/>
                </a:cxn>
                <a:cxn ang="0">
                  <a:pos x="T4" y="T5"/>
                </a:cxn>
              </a:cxnLst>
              <a:rect l="0" t="0" r="r" b="b"/>
              <a:pathLst>
                <a:path w="101" h="45">
                  <a:moveTo>
                    <a:pt x="101" y="0"/>
                  </a:moveTo>
                  <a:cubicBezTo>
                    <a:pt x="83" y="3"/>
                    <a:pt x="64" y="7"/>
                    <a:pt x="46" y="14"/>
                  </a:cubicBezTo>
                  <a:cubicBezTo>
                    <a:pt x="29" y="21"/>
                    <a:pt x="12" y="31"/>
                    <a:pt x="0" y="45"/>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4" name="Freeform 158">
              <a:extLst>
                <a:ext uri="{FF2B5EF4-FFF2-40B4-BE49-F238E27FC236}">
                  <a16:creationId xmlns:a16="http://schemas.microsoft.com/office/drawing/2014/main" id="{284AE876-9559-44B0-96D8-1B981A74BD11}"/>
                </a:ext>
              </a:extLst>
            </p:cNvPr>
            <p:cNvSpPr>
              <a:spLocks/>
            </p:cNvSpPr>
            <p:nvPr/>
          </p:nvSpPr>
          <p:spPr bwMode="auto">
            <a:xfrm>
              <a:off x="5102226" y="2429877"/>
              <a:ext cx="80963" cy="138113"/>
            </a:xfrm>
            <a:custGeom>
              <a:avLst/>
              <a:gdLst>
                <a:gd name="T0" fmla="*/ 28 w 28"/>
                <a:gd name="T1" fmla="*/ 0 h 47"/>
                <a:gd name="T2" fmla="*/ 6 w 28"/>
                <a:gd name="T3" fmla="*/ 31 h 47"/>
                <a:gd name="T4" fmla="*/ 3 w 28"/>
                <a:gd name="T5" fmla="*/ 47 h 47"/>
              </a:gdLst>
              <a:ahLst/>
              <a:cxnLst>
                <a:cxn ang="0">
                  <a:pos x="T0" y="T1"/>
                </a:cxn>
                <a:cxn ang="0">
                  <a:pos x="T2" y="T3"/>
                </a:cxn>
                <a:cxn ang="0">
                  <a:pos x="T4" y="T5"/>
                </a:cxn>
              </a:cxnLst>
              <a:rect l="0" t="0" r="r" b="b"/>
              <a:pathLst>
                <a:path w="28" h="47">
                  <a:moveTo>
                    <a:pt x="28" y="0"/>
                  </a:moveTo>
                  <a:cubicBezTo>
                    <a:pt x="19" y="9"/>
                    <a:pt x="12" y="20"/>
                    <a:pt x="6" y="31"/>
                  </a:cubicBezTo>
                  <a:cubicBezTo>
                    <a:pt x="3" y="36"/>
                    <a:pt x="0" y="42"/>
                    <a:pt x="3" y="47"/>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5" name="Freeform 159">
              <a:extLst>
                <a:ext uri="{FF2B5EF4-FFF2-40B4-BE49-F238E27FC236}">
                  <a16:creationId xmlns:a16="http://schemas.microsoft.com/office/drawing/2014/main" id="{D48D7DD5-6A22-4426-A764-0E8DF459F9C6}"/>
                </a:ext>
              </a:extLst>
            </p:cNvPr>
            <p:cNvSpPr>
              <a:spLocks/>
            </p:cNvSpPr>
            <p:nvPr/>
          </p:nvSpPr>
          <p:spPr bwMode="auto">
            <a:xfrm>
              <a:off x="5081588" y="4487277"/>
              <a:ext cx="1039813" cy="2446338"/>
            </a:xfrm>
            <a:custGeom>
              <a:avLst/>
              <a:gdLst>
                <a:gd name="T0" fmla="*/ 351 w 354"/>
                <a:gd name="T1" fmla="*/ 825 h 833"/>
                <a:gd name="T2" fmla="*/ 304 w 354"/>
                <a:gd name="T3" fmla="*/ 503 h 833"/>
                <a:gd name="T4" fmla="*/ 272 w 354"/>
                <a:gd name="T5" fmla="*/ 180 h 833"/>
                <a:gd name="T6" fmla="*/ 256 w 354"/>
                <a:gd name="T7" fmla="*/ 90 h 833"/>
                <a:gd name="T8" fmla="*/ 234 w 354"/>
                <a:gd name="T9" fmla="*/ 7 h 833"/>
                <a:gd name="T10" fmla="*/ 120 w 354"/>
                <a:gd name="T11" fmla="*/ 37 h 833"/>
                <a:gd name="T12" fmla="*/ 47 w 354"/>
                <a:gd name="T13" fmla="*/ 80 h 833"/>
                <a:gd name="T14" fmla="*/ 33 w 354"/>
                <a:gd name="T15" fmla="*/ 121 h 833"/>
                <a:gd name="T16" fmla="*/ 27 w 354"/>
                <a:gd name="T17" fmla="*/ 172 h 833"/>
                <a:gd name="T18" fmla="*/ 14 w 354"/>
                <a:gd name="T19" fmla="*/ 278 h 833"/>
                <a:gd name="T20" fmla="*/ 7 w 354"/>
                <a:gd name="T21" fmla="*/ 338 h 833"/>
                <a:gd name="T22" fmla="*/ 0 w 354"/>
                <a:gd name="T23" fmla="*/ 398 h 833"/>
                <a:gd name="T24" fmla="*/ 40 w 354"/>
                <a:gd name="T25" fmla="*/ 656 h 833"/>
                <a:gd name="T26" fmla="*/ 57 w 354"/>
                <a:gd name="T27" fmla="*/ 719 h 833"/>
                <a:gd name="T28" fmla="*/ 76 w 354"/>
                <a:gd name="T29" fmla="*/ 778 h 833"/>
                <a:gd name="T30" fmla="*/ 93 w 354"/>
                <a:gd name="T31" fmla="*/ 798 h 833"/>
                <a:gd name="T32" fmla="*/ 121 w 354"/>
                <a:gd name="T33" fmla="*/ 806 h 833"/>
                <a:gd name="T34" fmla="*/ 188 w 354"/>
                <a:gd name="T35" fmla="*/ 814 h 833"/>
                <a:gd name="T36" fmla="*/ 264 w 354"/>
                <a:gd name="T37" fmla="*/ 824 h 833"/>
                <a:gd name="T38" fmla="*/ 351 w 354"/>
                <a:gd name="T39" fmla="*/ 825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833">
                  <a:moveTo>
                    <a:pt x="351" y="825"/>
                  </a:moveTo>
                  <a:cubicBezTo>
                    <a:pt x="325" y="720"/>
                    <a:pt x="313" y="611"/>
                    <a:pt x="304" y="503"/>
                  </a:cubicBezTo>
                  <a:cubicBezTo>
                    <a:pt x="295" y="395"/>
                    <a:pt x="289" y="287"/>
                    <a:pt x="272" y="180"/>
                  </a:cubicBezTo>
                  <a:cubicBezTo>
                    <a:pt x="268" y="150"/>
                    <a:pt x="263" y="120"/>
                    <a:pt x="256" y="90"/>
                  </a:cubicBezTo>
                  <a:cubicBezTo>
                    <a:pt x="250" y="61"/>
                    <a:pt x="244" y="36"/>
                    <a:pt x="234" y="7"/>
                  </a:cubicBezTo>
                  <a:cubicBezTo>
                    <a:pt x="232" y="0"/>
                    <a:pt x="153" y="26"/>
                    <a:pt x="120" y="37"/>
                  </a:cubicBezTo>
                  <a:cubicBezTo>
                    <a:pt x="93" y="46"/>
                    <a:pt x="63" y="54"/>
                    <a:pt x="47" y="80"/>
                  </a:cubicBezTo>
                  <a:cubicBezTo>
                    <a:pt x="39" y="92"/>
                    <a:pt x="35" y="107"/>
                    <a:pt x="33" y="121"/>
                  </a:cubicBezTo>
                  <a:cubicBezTo>
                    <a:pt x="31" y="138"/>
                    <a:pt x="29" y="155"/>
                    <a:pt x="27" y="172"/>
                  </a:cubicBezTo>
                  <a:cubicBezTo>
                    <a:pt x="14" y="278"/>
                    <a:pt x="14" y="278"/>
                    <a:pt x="14" y="278"/>
                  </a:cubicBezTo>
                  <a:cubicBezTo>
                    <a:pt x="11" y="298"/>
                    <a:pt x="9" y="318"/>
                    <a:pt x="7" y="338"/>
                  </a:cubicBezTo>
                  <a:cubicBezTo>
                    <a:pt x="4" y="358"/>
                    <a:pt x="1" y="378"/>
                    <a:pt x="0" y="398"/>
                  </a:cubicBezTo>
                  <a:cubicBezTo>
                    <a:pt x="0" y="401"/>
                    <a:pt x="20" y="573"/>
                    <a:pt x="40" y="656"/>
                  </a:cubicBezTo>
                  <a:cubicBezTo>
                    <a:pt x="45" y="677"/>
                    <a:pt x="51" y="698"/>
                    <a:pt x="57" y="719"/>
                  </a:cubicBezTo>
                  <a:cubicBezTo>
                    <a:pt x="62" y="739"/>
                    <a:pt x="67" y="760"/>
                    <a:pt x="76" y="778"/>
                  </a:cubicBezTo>
                  <a:cubicBezTo>
                    <a:pt x="80" y="786"/>
                    <a:pt x="86" y="793"/>
                    <a:pt x="93" y="798"/>
                  </a:cubicBezTo>
                  <a:cubicBezTo>
                    <a:pt x="102" y="803"/>
                    <a:pt x="112" y="805"/>
                    <a:pt x="121" y="806"/>
                  </a:cubicBezTo>
                  <a:cubicBezTo>
                    <a:pt x="143" y="809"/>
                    <a:pt x="166" y="812"/>
                    <a:pt x="188" y="814"/>
                  </a:cubicBezTo>
                  <a:cubicBezTo>
                    <a:pt x="213" y="818"/>
                    <a:pt x="239" y="821"/>
                    <a:pt x="264" y="824"/>
                  </a:cubicBezTo>
                  <a:cubicBezTo>
                    <a:pt x="289" y="827"/>
                    <a:pt x="354" y="833"/>
                    <a:pt x="351" y="825"/>
                  </a:cubicBezTo>
                  <a:close/>
                </a:path>
              </a:pathLst>
            </a:custGeom>
            <a:solidFill>
              <a:srgbClr val="3A6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6" name="Freeform 160">
              <a:extLst>
                <a:ext uri="{FF2B5EF4-FFF2-40B4-BE49-F238E27FC236}">
                  <a16:creationId xmlns:a16="http://schemas.microsoft.com/office/drawing/2014/main" id="{63AA38BA-2A04-41C3-B1F9-DBC3F1AAFC26}"/>
                </a:ext>
              </a:extLst>
            </p:cNvPr>
            <p:cNvSpPr>
              <a:spLocks/>
            </p:cNvSpPr>
            <p:nvPr/>
          </p:nvSpPr>
          <p:spPr bwMode="auto">
            <a:xfrm>
              <a:off x="4167188" y="4647615"/>
              <a:ext cx="1457325" cy="2282825"/>
            </a:xfrm>
            <a:custGeom>
              <a:avLst/>
              <a:gdLst>
                <a:gd name="T0" fmla="*/ 488 w 496"/>
                <a:gd name="T1" fmla="*/ 100 h 777"/>
                <a:gd name="T2" fmla="*/ 480 w 496"/>
                <a:gd name="T3" fmla="*/ 56 h 777"/>
                <a:gd name="T4" fmla="*/ 476 w 496"/>
                <a:gd name="T5" fmla="*/ 34 h 777"/>
                <a:gd name="T6" fmla="*/ 472 w 496"/>
                <a:gd name="T7" fmla="*/ 14 h 777"/>
                <a:gd name="T8" fmla="*/ 441 w 496"/>
                <a:gd name="T9" fmla="*/ 1 h 777"/>
                <a:gd name="T10" fmla="*/ 396 w 496"/>
                <a:gd name="T11" fmla="*/ 6 h 777"/>
                <a:gd name="T12" fmla="*/ 308 w 496"/>
                <a:gd name="T13" fmla="*/ 15 h 777"/>
                <a:gd name="T14" fmla="*/ 208 w 496"/>
                <a:gd name="T15" fmla="*/ 15 h 777"/>
                <a:gd name="T16" fmla="*/ 200 w 496"/>
                <a:gd name="T17" fmla="*/ 23 h 777"/>
                <a:gd name="T18" fmla="*/ 200 w 496"/>
                <a:gd name="T19" fmla="*/ 57 h 777"/>
                <a:gd name="T20" fmla="*/ 171 w 496"/>
                <a:gd name="T21" fmla="*/ 200 h 777"/>
                <a:gd name="T22" fmla="*/ 121 w 496"/>
                <a:gd name="T23" fmla="*/ 335 h 777"/>
                <a:gd name="T24" fmla="*/ 61 w 496"/>
                <a:gd name="T25" fmla="*/ 465 h 777"/>
                <a:gd name="T26" fmla="*/ 23 w 496"/>
                <a:gd name="T27" fmla="*/ 603 h 777"/>
                <a:gd name="T28" fmla="*/ 0 w 496"/>
                <a:gd name="T29" fmla="*/ 765 h 777"/>
                <a:gd name="T30" fmla="*/ 8 w 496"/>
                <a:gd name="T31" fmla="*/ 773 h 777"/>
                <a:gd name="T32" fmla="*/ 283 w 496"/>
                <a:gd name="T33" fmla="*/ 768 h 777"/>
                <a:gd name="T34" fmla="*/ 311 w 496"/>
                <a:gd name="T35" fmla="*/ 755 h 777"/>
                <a:gd name="T36" fmla="*/ 366 w 496"/>
                <a:gd name="T37" fmla="*/ 504 h 777"/>
                <a:gd name="T38" fmla="*/ 395 w 496"/>
                <a:gd name="T39" fmla="*/ 370 h 777"/>
                <a:gd name="T40" fmla="*/ 424 w 496"/>
                <a:gd name="T41" fmla="*/ 264 h 777"/>
                <a:gd name="T42" fmla="*/ 475 w 496"/>
                <a:gd name="T43" fmla="*/ 174 h 777"/>
                <a:gd name="T44" fmla="*/ 494 w 496"/>
                <a:gd name="T45" fmla="*/ 143 h 777"/>
                <a:gd name="T46" fmla="*/ 488 w 496"/>
                <a:gd name="T47" fmla="*/ 10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777">
                  <a:moveTo>
                    <a:pt x="488" y="100"/>
                  </a:moveTo>
                  <a:cubicBezTo>
                    <a:pt x="486" y="85"/>
                    <a:pt x="483" y="70"/>
                    <a:pt x="480" y="56"/>
                  </a:cubicBezTo>
                  <a:cubicBezTo>
                    <a:pt x="479" y="48"/>
                    <a:pt x="477" y="41"/>
                    <a:pt x="476" y="34"/>
                  </a:cubicBezTo>
                  <a:cubicBezTo>
                    <a:pt x="475" y="27"/>
                    <a:pt x="474" y="20"/>
                    <a:pt x="472" y="14"/>
                  </a:cubicBezTo>
                  <a:cubicBezTo>
                    <a:pt x="467" y="1"/>
                    <a:pt x="453" y="0"/>
                    <a:pt x="441" y="1"/>
                  </a:cubicBezTo>
                  <a:cubicBezTo>
                    <a:pt x="426" y="2"/>
                    <a:pt x="411" y="4"/>
                    <a:pt x="396" y="6"/>
                  </a:cubicBezTo>
                  <a:cubicBezTo>
                    <a:pt x="367" y="9"/>
                    <a:pt x="338" y="13"/>
                    <a:pt x="308" y="15"/>
                  </a:cubicBezTo>
                  <a:cubicBezTo>
                    <a:pt x="275" y="18"/>
                    <a:pt x="241" y="19"/>
                    <a:pt x="208" y="15"/>
                  </a:cubicBezTo>
                  <a:cubicBezTo>
                    <a:pt x="203" y="15"/>
                    <a:pt x="200" y="19"/>
                    <a:pt x="200" y="23"/>
                  </a:cubicBezTo>
                  <a:cubicBezTo>
                    <a:pt x="200" y="34"/>
                    <a:pt x="200" y="56"/>
                    <a:pt x="200" y="57"/>
                  </a:cubicBezTo>
                  <a:cubicBezTo>
                    <a:pt x="191" y="105"/>
                    <a:pt x="183" y="153"/>
                    <a:pt x="171" y="200"/>
                  </a:cubicBezTo>
                  <a:cubicBezTo>
                    <a:pt x="159" y="246"/>
                    <a:pt x="142" y="291"/>
                    <a:pt x="121" y="335"/>
                  </a:cubicBezTo>
                  <a:cubicBezTo>
                    <a:pt x="101" y="378"/>
                    <a:pt x="79" y="420"/>
                    <a:pt x="61" y="465"/>
                  </a:cubicBezTo>
                  <a:cubicBezTo>
                    <a:pt x="44" y="510"/>
                    <a:pt x="32" y="556"/>
                    <a:pt x="23" y="603"/>
                  </a:cubicBezTo>
                  <a:cubicBezTo>
                    <a:pt x="13" y="657"/>
                    <a:pt x="6" y="711"/>
                    <a:pt x="0" y="765"/>
                  </a:cubicBezTo>
                  <a:cubicBezTo>
                    <a:pt x="0" y="770"/>
                    <a:pt x="4" y="773"/>
                    <a:pt x="8" y="773"/>
                  </a:cubicBezTo>
                  <a:cubicBezTo>
                    <a:pt x="100" y="774"/>
                    <a:pt x="191" y="777"/>
                    <a:pt x="283" y="768"/>
                  </a:cubicBezTo>
                  <a:cubicBezTo>
                    <a:pt x="305" y="766"/>
                    <a:pt x="310" y="761"/>
                    <a:pt x="311" y="755"/>
                  </a:cubicBezTo>
                  <a:cubicBezTo>
                    <a:pt x="331" y="665"/>
                    <a:pt x="346" y="595"/>
                    <a:pt x="366" y="504"/>
                  </a:cubicBezTo>
                  <a:cubicBezTo>
                    <a:pt x="376" y="460"/>
                    <a:pt x="386" y="415"/>
                    <a:pt x="395" y="370"/>
                  </a:cubicBezTo>
                  <a:cubicBezTo>
                    <a:pt x="403" y="335"/>
                    <a:pt x="411" y="299"/>
                    <a:pt x="424" y="264"/>
                  </a:cubicBezTo>
                  <a:cubicBezTo>
                    <a:pt x="436" y="231"/>
                    <a:pt x="453" y="201"/>
                    <a:pt x="475" y="174"/>
                  </a:cubicBezTo>
                  <a:cubicBezTo>
                    <a:pt x="486" y="166"/>
                    <a:pt x="493" y="156"/>
                    <a:pt x="494" y="143"/>
                  </a:cubicBezTo>
                  <a:cubicBezTo>
                    <a:pt x="496" y="129"/>
                    <a:pt x="491" y="114"/>
                    <a:pt x="488" y="100"/>
                  </a:cubicBezTo>
                  <a:close/>
                </a:path>
              </a:pathLst>
            </a:custGeom>
            <a:solidFill>
              <a:srgbClr val="3D6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7" name="Freeform 161">
              <a:extLst>
                <a:ext uri="{FF2B5EF4-FFF2-40B4-BE49-F238E27FC236}">
                  <a16:creationId xmlns:a16="http://schemas.microsoft.com/office/drawing/2014/main" id="{FA26935B-72BE-455C-92C6-DE9022A6B1B5}"/>
                </a:ext>
              </a:extLst>
            </p:cNvPr>
            <p:cNvSpPr>
              <a:spLocks/>
            </p:cNvSpPr>
            <p:nvPr/>
          </p:nvSpPr>
          <p:spPr bwMode="auto">
            <a:xfrm>
              <a:off x="4143376" y="2677527"/>
              <a:ext cx="1736725" cy="2370138"/>
            </a:xfrm>
            <a:custGeom>
              <a:avLst/>
              <a:gdLst>
                <a:gd name="T0" fmla="*/ 578 w 591"/>
                <a:gd name="T1" fmla="*/ 710 h 807"/>
                <a:gd name="T2" fmla="*/ 563 w 591"/>
                <a:gd name="T3" fmla="*/ 566 h 807"/>
                <a:gd name="T4" fmla="*/ 526 w 591"/>
                <a:gd name="T5" fmla="*/ 445 h 807"/>
                <a:gd name="T6" fmla="*/ 501 w 591"/>
                <a:gd name="T7" fmla="*/ 319 h 807"/>
                <a:gd name="T8" fmla="*/ 481 w 591"/>
                <a:gd name="T9" fmla="*/ 192 h 807"/>
                <a:gd name="T10" fmla="*/ 430 w 591"/>
                <a:gd name="T11" fmla="*/ 81 h 807"/>
                <a:gd name="T12" fmla="*/ 397 w 591"/>
                <a:gd name="T13" fmla="*/ 38 h 807"/>
                <a:gd name="T14" fmla="*/ 347 w 591"/>
                <a:gd name="T15" fmla="*/ 13 h 807"/>
                <a:gd name="T16" fmla="*/ 242 w 591"/>
                <a:gd name="T17" fmla="*/ 3 h 807"/>
                <a:gd name="T18" fmla="*/ 33 w 591"/>
                <a:gd name="T19" fmla="*/ 105 h 807"/>
                <a:gd name="T20" fmla="*/ 4 w 591"/>
                <a:gd name="T21" fmla="*/ 221 h 807"/>
                <a:gd name="T22" fmla="*/ 56 w 591"/>
                <a:gd name="T23" fmla="*/ 354 h 807"/>
                <a:gd name="T24" fmla="*/ 142 w 591"/>
                <a:gd name="T25" fmla="*/ 481 h 807"/>
                <a:gd name="T26" fmla="*/ 174 w 591"/>
                <a:gd name="T27" fmla="*/ 551 h 807"/>
                <a:gd name="T28" fmla="*/ 190 w 591"/>
                <a:gd name="T29" fmla="*/ 627 h 807"/>
                <a:gd name="T30" fmla="*/ 188 w 591"/>
                <a:gd name="T31" fmla="*/ 802 h 807"/>
                <a:gd name="T32" fmla="*/ 193 w 591"/>
                <a:gd name="T33" fmla="*/ 807 h 807"/>
                <a:gd name="T34" fmla="*/ 407 w 591"/>
                <a:gd name="T35" fmla="*/ 801 h 807"/>
                <a:gd name="T36" fmla="*/ 513 w 591"/>
                <a:gd name="T37" fmla="*/ 797 h 807"/>
                <a:gd name="T38" fmla="*/ 561 w 591"/>
                <a:gd name="T39" fmla="*/ 792 h 807"/>
                <a:gd name="T40" fmla="*/ 584 w 591"/>
                <a:gd name="T41" fmla="*/ 766 h 807"/>
                <a:gd name="T42" fmla="*/ 578 w 591"/>
                <a:gd name="T43" fmla="*/ 71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1" h="807">
                  <a:moveTo>
                    <a:pt x="578" y="710"/>
                  </a:moveTo>
                  <a:cubicBezTo>
                    <a:pt x="573" y="662"/>
                    <a:pt x="575" y="613"/>
                    <a:pt x="563" y="566"/>
                  </a:cubicBezTo>
                  <a:cubicBezTo>
                    <a:pt x="552" y="525"/>
                    <a:pt x="538" y="485"/>
                    <a:pt x="526" y="445"/>
                  </a:cubicBezTo>
                  <a:cubicBezTo>
                    <a:pt x="514" y="403"/>
                    <a:pt x="505" y="362"/>
                    <a:pt x="501" y="319"/>
                  </a:cubicBezTo>
                  <a:cubicBezTo>
                    <a:pt x="497" y="276"/>
                    <a:pt x="494" y="233"/>
                    <a:pt x="481" y="192"/>
                  </a:cubicBezTo>
                  <a:cubicBezTo>
                    <a:pt x="468" y="154"/>
                    <a:pt x="449" y="117"/>
                    <a:pt x="430" y="81"/>
                  </a:cubicBezTo>
                  <a:cubicBezTo>
                    <a:pt x="421" y="65"/>
                    <a:pt x="411" y="50"/>
                    <a:pt x="397" y="38"/>
                  </a:cubicBezTo>
                  <a:cubicBezTo>
                    <a:pt x="382" y="26"/>
                    <a:pt x="365" y="18"/>
                    <a:pt x="347" y="13"/>
                  </a:cubicBezTo>
                  <a:cubicBezTo>
                    <a:pt x="313" y="3"/>
                    <a:pt x="277" y="0"/>
                    <a:pt x="242" y="3"/>
                  </a:cubicBezTo>
                  <a:cubicBezTo>
                    <a:pt x="172" y="8"/>
                    <a:pt x="85" y="45"/>
                    <a:pt x="33" y="105"/>
                  </a:cubicBezTo>
                  <a:cubicBezTo>
                    <a:pt x="6" y="136"/>
                    <a:pt x="0" y="180"/>
                    <a:pt x="4" y="221"/>
                  </a:cubicBezTo>
                  <a:cubicBezTo>
                    <a:pt x="9" y="269"/>
                    <a:pt x="30" y="314"/>
                    <a:pt x="56" y="354"/>
                  </a:cubicBezTo>
                  <a:cubicBezTo>
                    <a:pt x="83" y="397"/>
                    <a:pt x="116" y="437"/>
                    <a:pt x="142" y="481"/>
                  </a:cubicBezTo>
                  <a:cubicBezTo>
                    <a:pt x="155" y="503"/>
                    <a:pt x="166" y="527"/>
                    <a:pt x="174" y="551"/>
                  </a:cubicBezTo>
                  <a:cubicBezTo>
                    <a:pt x="182" y="576"/>
                    <a:pt x="187" y="601"/>
                    <a:pt x="190" y="627"/>
                  </a:cubicBezTo>
                  <a:cubicBezTo>
                    <a:pt x="196" y="685"/>
                    <a:pt x="192" y="744"/>
                    <a:pt x="188" y="802"/>
                  </a:cubicBezTo>
                  <a:cubicBezTo>
                    <a:pt x="188" y="805"/>
                    <a:pt x="191" y="807"/>
                    <a:pt x="193" y="807"/>
                  </a:cubicBezTo>
                  <a:cubicBezTo>
                    <a:pt x="265" y="805"/>
                    <a:pt x="336" y="803"/>
                    <a:pt x="407" y="801"/>
                  </a:cubicBezTo>
                  <a:cubicBezTo>
                    <a:pt x="442" y="799"/>
                    <a:pt x="477" y="798"/>
                    <a:pt x="513" y="797"/>
                  </a:cubicBezTo>
                  <a:cubicBezTo>
                    <a:pt x="524" y="797"/>
                    <a:pt x="547" y="797"/>
                    <a:pt x="561" y="792"/>
                  </a:cubicBezTo>
                  <a:cubicBezTo>
                    <a:pt x="573" y="788"/>
                    <a:pt x="580" y="777"/>
                    <a:pt x="584" y="766"/>
                  </a:cubicBezTo>
                  <a:cubicBezTo>
                    <a:pt x="591" y="746"/>
                    <a:pt x="580" y="730"/>
                    <a:pt x="578" y="710"/>
                  </a:cubicBezTo>
                  <a:close/>
                </a:path>
              </a:pathLst>
            </a:custGeom>
            <a:solidFill>
              <a:srgbClr val="82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8" name="Freeform 162">
              <a:extLst>
                <a:ext uri="{FF2B5EF4-FFF2-40B4-BE49-F238E27FC236}">
                  <a16:creationId xmlns:a16="http://schemas.microsoft.com/office/drawing/2014/main" id="{0597DBFB-5008-4D42-B6C0-AC6F24DBD61A}"/>
                </a:ext>
              </a:extLst>
            </p:cNvPr>
            <p:cNvSpPr>
              <a:spLocks/>
            </p:cNvSpPr>
            <p:nvPr/>
          </p:nvSpPr>
          <p:spPr bwMode="auto">
            <a:xfrm>
              <a:off x="4276726" y="3109327"/>
              <a:ext cx="1520825" cy="1938338"/>
            </a:xfrm>
            <a:custGeom>
              <a:avLst/>
              <a:gdLst>
                <a:gd name="T0" fmla="*/ 468 w 518"/>
                <a:gd name="T1" fmla="*/ 650 h 660"/>
                <a:gd name="T2" fmla="*/ 516 w 518"/>
                <a:gd name="T3" fmla="*/ 645 h 660"/>
                <a:gd name="T4" fmla="*/ 518 w 518"/>
                <a:gd name="T5" fmla="*/ 644 h 660"/>
                <a:gd name="T6" fmla="*/ 518 w 518"/>
                <a:gd name="T7" fmla="*/ 642 h 660"/>
                <a:gd name="T8" fmla="*/ 470 w 518"/>
                <a:gd name="T9" fmla="*/ 561 h 660"/>
                <a:gd name="T10" fmla="*/ 435 w 518"/>
                <a:gd name="T11" fmla="*/ 528 h 660"/>
                <a:gd name="T12" fmla="*/ 395 w 518"/>
                <a:gd name="T13" fmla="*/ 501 h 660"/>
                <a:gd name="T14" fmla="*/ 360 w 518"/>
                <a:gd name="T15" fmla="*/ 468 h 660"/>
                <a:gd name="T16" fmla="*/ 338 w 518"/>
                <a:gd name="T17" fmla="*/ 424 h 660"/>
                <a:gd name="T18" fmla="*/ 288 w 518"/>
                <a:gd name="T19" fmla="*/ 335 h 660"/>
                <a:gd name="T20" fmla="*/ 253 w 518"/>
                <a:gd name="T21" fmla="*/ 299 h 660"/>
                <a:gd name="T22" fmla="*/ 219 w 518"/>
                <a:gd name="T23" fmla="*/ 267 h 660"/>
                <a:gd name="T24" fmla="*/ 193 w 518"/>
                <a:gd name="T25" fmla="*/ 230 h 660"/>
                <a:gd name="T26" fmla="*/ 185 w 518"/>
                <a:gd name="T27" fmla="*/ 180 h 660"/>
                <a:gd name="T28" fmla="*/ 170 w 518"/>
                <a:gd name="T29" fmla="*/ 81 h 660"/>
                <a:gd name="T30" fmla="*/ 95 w 518"/>
                <a:gd name="T31" fmla="*/ 19 h 660"/>
                <a:gd name="T32" fmla="*/ 45 w 518"/>
                <a:gd name="T33" fmla="*/ 1 h 660"/>
                <a:gd name="T34" fmla="*/ 38 w 518"/>
                <a:gd name="T35" fmla="*/ 4 h 660"/>
                <a:gd name="T36" fmla="*/ 23 w 518"/>
                <a:gd name="T37" fmla="*/ 19 h 660"/>
                <a:gd name="T38" fmla="*/ 10 w 518"/>
                <a:gd name="T39" fmla="*/ 72 h 660"/>
                <a:gd name="T40" fmla="*/ 0 w 518"/>
                <a:gd name="T41" fmla="*/ 186 h 660"/>
                <a:gd name="T42" fmla="*/ 0 w 518"/>
                <a:gd name="T43" fmla="*/ 189 h 660"/>
                <a:gd name="T44" fmla="*/ 11 w 518"/>
                <a:gd name="T45" fmla="*/ 207 h 660"/>
                <a:gd name="T46" fmla="*/ 97 w 518"/>
                <a:gd name="T47" fmla="*/ 334 h 660"/>
                <a:gd name="T48" fmla="*/ 129 w 518"/>
                <a:gd name="T49" fmla="*/ 404 h 660"/>
                <a:gd name="T50" fmla="*/ 145 w 518"/>
                <a:gd name="T51" fmla="*/ 480 h 660"/>
                <a:gd name="T52" fmla="*/ 143 w 518"/>
                <a:gd name="T53" fmla="*/ 655 h 660"/>
                <a:gd name="T54" fmla="*/ 148 w 518"/>
                <a:gd name="T55" fmla="*/ 660 h 660"/>
                <a:gd name="T56" fmla="*/ 362 w 518"/>
                <a:gd name="T57" fmla="*/ 654 h 660"/>
                <a:gd name="T58" fmla="*/ 468 w 518"/>
                <a:gd name="T59" fmla="*/ 65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8" h="660">
                  <a:moveTo>
                    <a:pt x="468" y="650"/>
                  </a:moveTo>
                  <a:cubicBezTo>
                    <a:pt x="479" y="650"/>
                    <a:pt x="502" y="650"/>
                    <a:pt x="516" y="645"/>
                  </a:cubicBezTo>
                  <a:cubicBezTo>
                    <a:pt x="517" y="645"/>
                    <a:pt x="518" y="644"/>
                    <a:pt x="518" y="644"/>
                  </a:cubicBezTo>
                  <a:cubicBezTo>
                    <a:pt x="518" y="643"/>
                    <a:pt x="518" y="643"/>
                    <a:pt x="518" y="642"/>
                  </a:cubicBezTo>
                  <a:cubicBezTo>
                    <a:pt x="507" y="612"/>
                    <a:pt x="491" y="585"/>
                    <a:pt x="470" y="561"/>
                  </a:cubicBezTo>
                  <a:cubicBezTo>
                    <a:pt x="460" y="549"/>
                    <a:pt x="448" y="538"/>
                    <a:pt x="435" y="528"/>
                  </a:cubicBezTo>
                  <a:cubicBezTo>
                    <a:pt x="423" y="518"/>
                    <a:pt x="409" y="510"/>
                    <a:pt x="395" y="501"/>
                  </a:cubicBezTo>
                  <a:cubicBezTo>
                    <a:pt x="381" y="492"/>
                    <a:pt x="369" y="482"/>
                    <a:pt x="360" y="468"/>
                  </a:cubicBezTo>
                  <a:cubicBezTo>
                    <a:pt x="351" y="454"/>
                    <a:pt x="344" y="439"/>
                    <a:pt x="338" y="424"/>
                  </a:cubicBezTo>
                  <a:cubicBezTo>
                    <a:pt x="325" y="392"/>
                    <a:pt x="309" y="363"/>
                    <a:pt x="288" y="335"/>
                  </a:cubicBezTo>
                  <a:cubicBezTo>
                    <a:pt x="277" y="322"/>
                    <a:pt x="266" y="310"/>
                    <a:pt x="253" y="299"/>
                  </a:cubicBezTo>
                  <a:cubicBezTo>
                    <a:pt x="242" y="288"/>
                    <a:pt x="230" y="278"/>
                    <a:pt x="219" y="267"/>
                  </a:cubicBezTo>
                  <a:cubicBezTo>
                    <a:pt x="209" y="256"/>
                    <a:pt x="199" y="244"/>
                    <a:pt x="193" y="230"/>
                  </a:cubicBezTo>
                  <a:cubicBezTo>
                    <a:pt x="186" y="214"/>
                    <a:pt x="185" y="197"/>
                    <a:pt x="185" y="180"/>
                  </a:cubicBezTo>
                  <a:cubicBezTo>
                    <a:pt x="184" y="146"/>
                    <a:pt x="187" y="111"/>
                    <a:pt x="170" y="81"/>
                  </a:cubicBezTo>
                  <a:cubicBezTo>
                    <a:pt x="153" y="52"/>
                    <a:pt x="125" y="32"/>
                    <a:pt x="95" y="19"/>
                  </a:cubicBezTo>
                  <a:cubicBezTo>
                    <a:pt x="79" y="12"/>
                    <a:pt x="62" y="7"/>
                    <a:pt x="45" y="1"/>
                  </a:cubicBezTo>
                  <a:cubicBezTo>
                    <a:pt x="42" y="0"/>
                    <a:pt x="39" y="2"/>
                    <a:pt x="38" y="4"/>
                  </a:cubicBezTo>
                  <a:cubicBezTo>
                    <a:pt x="30" y="4"/>
                    <a:pt x="26" y="13"/>
                    <a:pt x="23" y="19"/>
                  </a:cubicBezTo>
                  <a:cubicBezTo>
                    <a:pt x="16" y="36"/>
                    <a:pt x="13" y="54"/>
                    <a:pt x="10" y="72"/>
                  </a:cubicBezTo>
                  <a:cubicBezTo>
                    <a:pt x="5" y="110"/>
                    <a:pt x="3" y="148"/>
                    <a:pt x="0" y="186"/>
                  </a:cubicBezTo>
                  <a:cubicBezTo>
                    <a:pt x="0" y="187"/>
                    <a:pt x="0" y="188"/>
                    <a:pt x="0" y="189"/>
                  </a:cubicBezTo>
                  <a:cubicBezTo>
                    <a:pt x="3" y="195"/>
                    <a:pt x="7" y="201"/>
                    <a:pt x="11" y="207"/>
                  </a:cubicBezTo>
                  <a:cubicBezTo>
                    <a:pt x="38" y="250"/>
                    <a:pt x="71" y="290"/>
                    <a:pt x="97" y="334"/>
                  </a:cubicBezTo>
                  <a:cubicBezTo>
                    <a:pt x="110" y="356"/>
                    <a:pt x="121" y="380"/>
                    <a:pt x="129" y="404"/>
                  </a:cubicBezTo>
                  <a:cubicBezTo>
                    <a:pt x="137" y="429"/>
                    <a:pt x="142" y="454"/>
                    <a:pt x="145" y="480"/>
                  </a:cubicBezTo>
                  <a:cubicBezTo>
                    <a:pt x="151" y="538"/>
                    <a:pt x="147" y="597"/>
                    <a:pt x="143" y="655"/>
                  </a:cubicBezTo>
                  <a:cubicBezTo>
                    <a:pt x="143" y="658"/>
                    <a:pt x="146" y="660"/>
                    <a:pt x="148" y="660"/>
                  </a:cubicBezTo>
                  <a:cubicBezTo>
                    <a:pt x="220" y="658"/>
                    <a:pt x="291" y="656"/>
                    <a:pt x="362" y="654"/>
                  </a:cubicBezTo>
                  <a:cubicBezTo>
                    <a:pt x="397" y="652"/>
                    <a:pt x="432" y="651"/>
                    <a:pt x="468" y="650"/>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9" name="Freeform 163">
              <a:extLst>
                <a:ext uri="{FF2B5EF4-FFF2-40B4-BE49-F238E27FC236}">
                  <a16:creationId xmlns:a16="http://schemas.microsoft.com/office/drawing/2014/main" id="{A8A94D64-0DA5-49E1-9537-DD8A6C9100DE}"/>
                </a:ext>
              </a:extLst>
            </p:cNvPr>
            <p:cNvSpPr>
              <a:spLocks/>
            </p:cNvSpPr>
            <p:nvPr/>
          </p:nvSpPr>
          <p:spPr bwMode="auto">
            <a:xfrm>
              <a:off x="3832226" y="2871202"/>
              <a:ext cx="787400" cy="2597150"/>
            </a:xfrm>
            <a:custGeom>
              <a:avLst/>
              <a:gdLst>
                <a:gd name="T0" fmla="*/ 253 w 268"/>
                <a:gd name="T1" fmla="*/ 32 h 884"/>
                <a:gd name="T2" fmla="*/ 207 w 268"/>
                <a:gd name="T3" fmla="*/ 1 h 884"/>
                <a:gd name="T4" fmla="*/ 205 w 268"/>
                <a:gd name="T5" fmla="*/ 0 h 884"/>
                <a:gd name="T6" fmla="*/ 147 w 268"/>
                <a:gd name="T7" fmla="*/ 10 h 884"/>
                <a:gd name="T8" fmla="*/ 107 w 268"/>
                <a:gd name="T9" fmla="*/ 46 h 884"/>
                <a:gd name="T10" fmla="*/ 89 w 268"/>
                <a:gd name="T11" fmla="*/ 102 h 884"/>
                <a:gd name="T12" fmla="*/ 61 w 268"/>
                <a:gd name="T13" fmla="*/ 158 h 884"/>
                <a:gd name="T14" fmla="*/ 68 w 268"/>
                <a:gd name="T15" fmla="*/ 292 h 884"/>
                <a:gd name="T16" fmla="*/ 74 w 268"/>
                <a:gd name="T17" fmla="*/ 418 h 884"/>
                <a:gd name="T18" fmla="*/ 30 w 268"/>
                <a:gd name="T19" fmla="*/ 518 h 884"/>
                <a:gd name="T20" fmla="*/ 2 w 268"/>
                <a:gd name="T21" fmla="*/ 628 h 884"/>
                <a:gd name="T22" fmla="*/ 31 w 268"/>
                <a:gd name="T23" fmla="*/ 746 h 884"/>
                <a:gd name="T24" fmla="*/ 49 w 268"/>
                <a:gd name="T25" fmla="*/ 801 h 884"/>
                <a:gd name="T26" fmla="*/ 82 w 268"/>
                <a:gd name="T27" fmla="*/ 843 h 884"/>
                <a:gd name="T28" fmla="*/ 132 w 268"/>
                <a:gd name="T29" fmla="*/ 877 h 884"/>
                <a:gd name="T30" fmla="*/ 180 w 268"/>
                <a:gd name="T31" fmla="*/ 877 h 884"/>
                <a:gd name="T32" fmla="*/ 235 w 268"/>
                <a:gd name="T33" fmla="*/ 798 h 884"/>
                <a:gd name="T34" fmla="*/ 223 w 268"/>
                <a:gd name="T35" fmla="*/ 735 h 884"/>
                <a:gd name="T36" fmla="*/ 211 w 268"/>
                <a:gd name="T37" fmla="*/ 670 h 884"/>
                <a:gd name="T38" fmla="*/ 214 w 268"/>
                <a:gd name="T39" fmla="*/ 603 h 884"/>
                <a:gd name="T40" fmla="*/ 233 w 268"/>
                <a:gd name="T41" fmla="*/ 568 h 884"/>
                <a:gd name="T42" fmla="*/ 246 w 268"/>
                <a:gd name="T43" fmla="*/ 425 h 884"/>
                <a:gd name="T44" fmla="*/ 250 w 268"/>
                <a:gd name="T45" fmla="*/ 388 h 884"/>
                <a:gd name="T46" fmla="*/ 259 w 268"/>
                <a:gd name="T47" fmla="*/ 350 h 884"/>
                <a:gd name="T48" fmla="*/ 256 w 268"/>
                <a:gd name="T49" fmla="*/ 269 h 884"/>
                <a:gd name="T50" fmla="*/ 267 w 268"/>
                <a:gd name="T51" fmla="*/ 113 h 884"/>
                <a:gd name="T52" fmla="*/ 253 w 268"/>
                <a:gd name="T53" fmla="*/ 3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8" h="884">
                  <a:moveTo>
                    <a:pt x="253" y="32"/>
                  </a:moveTo>
                  <a:cubicBezTo>
                    <a:pt x="244" y="15"/>
                    <a:pt x="226" y="2"/>
                    <a:pt x="207" y="1"/>
                  </a:cubicBezTo>
                  <a:cubicBezTo>
                    <a:pt x="207" y="0"/>
                    <a:pt x="206" y="0"/>
                    <a:pt x="205" y="0"/>
                  </a:cubicBezTo>
                  <a:cubicBezTo>
                    <a:pt x="185" y="1"/>
                    <a:pt x="165" y="2"/>
                    <a:pt x="147" y="10"/>
                  </a:cubicBezTo>
                  <a:cubicBezTo>
                    <a:pt x="129" y="17"/>
                    <a:pt x="115" y="29"/>
                    <a:pt x="107" y="46"/>
                  </a:cubicBezTo>
                  <a:cubicBezTo>
                    <a:pt x="99" y="64"/>
                    <a:pt x="95" y="84"/>
                    <a:pt x="89" y="102"/>
                  </a:cubicBezTo>
                  <a:cubicBezTo>
                    <a:pt x="83" y="122"/>
                    <a:pt x="70" y="139"/>
                    <a:pt x="61" y="158"/>
                  </a:cubicBezTo>
                  <a:cubicBezTo>
                    <a:pt x="40" y="202"/>
                    <a:pt x="57" y="248"/>
                    <a:pt x="68" y="292"/>
                  </a:cubicBezTo>
                  <a:cubicBezTo>
                    <a:pt x="79" y="333"/>
                    <a:pt x="79" y="376"/>
                    <a:pt x="74" y="418"/>
                  </a:cubicBezTo>
                  <a:cubicBezTo>
                    <a:pt x="59" y="451"/>
                    <a:pt x="45" y="485"/>
                    <a:pt x="30" y="518"/>
                  </a:cubicBezTo>
                  <a:cubicBezTo>
                    <a:pt x="15" y="553"/>
                    <a:pt x="0" y="589"/>
                    <a:pt x="2" y="628"/>
                  </a:cubicBezTo>
                  <a:cubicBezTo>
                    <a:pt x="4" y="669"/>
                    <a:pt x="19" y="707"/>
                    <a:pt x="31" y="746"/>
                  </a:cubicBezTo>
                  <a:cubicBezTo>
                    <a:pt x="36" y="764"/>
                    <a:pt x="41" y="783"/>
                    <a:pt x="49" y="801"/>
                  </a:cubicBezTo>
                  <a:cubicBezTo>
                    <a:pt x="56" y="818"/>
                    <a:pt x="68" y="831"/>
                    <a:pt x="82" y="843"/>
                  </a:cubicBezTo>
                  <a:cubicBezTo>
                    <a:pt x="97" y="856"/>
                    <a:pt x="113" y="869"/>
                    <a:pt x="132" y="877"/>
                  </a:cubicBezTo>
                  <a:cubicBezTo>
                    <a:pt x="147" y="883"/>
                    <a:pt x="166" y="884"/>
                    <a:pt x="180" y="877"/>
                  </a:cubicBezTo>
                  <a:cubicBezTo>
                    <a:pt x="214" y="868"/>
                    <a:pt x="234" y="831"/>
                    <a:pt x="235" y="798"/>
                  </a:cubicBezTo>
                  <a:cubicBezTo>
                    <a:pt x="236" y="776"/>
                    <a:pt x="229" y="756"/>
                    <a:pt x="223" y="735"/>
                  </a:cubicBezTo>
                  <a:cubicBezTo>
                    <a:pt x="216" y="714"/>
                    <a:pt x="212" y="693"/>
                    <a:pt x="211" y="670"/>
                  </a:cubicBezTo>
                  <a:cubicBezTo>
                    <a:pt x="210" y="648"/>
                    <a:pt x="212" y="626"/>
                    <a:pt x="214" y="603"/>
                  </a:cubicBezTo>
                  <a:cubicBezTo>
                    <a:pt x="221" y="592"/>
                    <a:pt x="228" y="581"/>
                    <a:pt x="233" y="568"/>
                  </a:cubicBezTo>
                  <a:cubicBezTo>
                    <a:pt x="250" y="523"/>
                    <a:pt x="243" y="473"/>
                    <a:pt x="246" y="425"/>
                  </a:cubicBezTo>
                  <a:cubicBezTo>
                    <a:pt x="246" y="413"/>
                    <a:pt x="248" y="400"/>
                    <a:pt x="250" y="388"/>
                  </a:cubicBezTo>
                  <a:cubicBezTo>
                    <a:pt x="253" y="375"/>
                    <a:pt x="256" y="363"/>
                    <a:pt x="259" y="350"/>
                  </a:cubicBezTo>
                  <a:cubicBezTo>
                    <a:pt x="263" y="323"/>
                    <a:pt x="258" y="296"/>
                    <a:pt x="256" y="269"/>
                  </a:cubicBezTo>
                  <a:cubicBezTo>
                    <a:pt x="251" y="217"/>
                    <a:pt x="265" y="165"/>
                    <a:pt x="267" y="113"/>
                  </a:cubicBezTo>
                  <a:cubicBezTo>
                    <a:pt x="268" y="86"/>
                    <a:pt x="266" y="56"/>
                    <a:pt x="253" y="32"/>
                  </a:cubicBezTo>
                  <a:close/>
                </a:path>
              </a:pathLst>
            </a:custGeom>
            <a:solidFill>
              <a:srgbClr val="82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0" name="Freeform 164">
              <a:extLst>
                <a:ext uri="{FF2B5EF4-FFF2-40B4-BE49-F238E27FC236}">
                  <a16:creationId xmlns:a16="http://schemas.microsoft.com/office/drawing/2014/main" id="{034ADBA2-2D83-4CA3-8E86-80D87CDB650B}"/>
                </a:ext>
              </a:extLst>
            </p:cNvPr>
            <p:cNvSpPr>
              <a:spLocks/>
            </p:cNvSpPr>
            <p:nvPr/>
          </p:nvSpPr>
          <p:spPr bwMode="auto">
            <a:xfrm>
              <a:off x="3979863" y="3534777"/>
              <a:ext cx="431800" cy="808038"/>
            </a:xfrm>
            <a:custGeom>
              <a:avLst/>
              <a:gdLst>
                <a:gd name="T0" fmla="*/ 67 w 147"/>
                <a:gd name="T1" fmla="*/ 271 h 275"/>
                <a:gd name="T2" fmla="*/ 133 w 147"/>
                <a:gd name="T3" fmla="*/ 243 h 275"/>
                <a:gd name="T4" fmla="*/ 122 w 147"/>
                <a:gd name="T5" fmla="*/ 170 h 275"/>
                <a:gd name="T6" fmla="*/ 96 w 147"/>
                <a:gd name="T7" fmla="*/ 137 h 275"/>
                <a:gd name="T8" fmla="*/ 78 w 147"/>
                <a:gd name="T9" fmla="*/ 100 h 275"/>
                <a:gd name="T10" fmla="*/ 56 w 147"/>
                <a:gd name="T11" fmla="*/ 58 h 275"/>
                <a:gd name="T12" fmla="*/ 25 w 147"/>
                <a:gd name="T13" fmla="*/ 23 h 275"/>
                <a:gd name="T14" fmla="*/ 3 w 147"/>
                <a:gd name="T15" fmla="*/ 0 h 275"/>
                <a:gd name="T16" fmla="*/ 18 w 147"/>
                <a:gd name="T17" fmla="*/ 66 h 275"/>
                <a:gd name="T18" fmla="*/ 24 w 147"/>
                <a:gd name="T19" fmla="*/ 192 h 275"/>
                <a:gd name="T20" fmla="*/ 0 w 147"/>
                <a:gd name="T21" fmla="*/ 247 h 275"/>
                <a:gd name="T22" fmla="*/ 28 w 147"/>
                <a:gd name="T23" fmla="*/ 257 h 275"/>
                <a:gd name="T24" fmla="*/ 67 w 147"/>
                <a:gd name="T25" fmla="*/ 27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5">
                  <a:moveTo>
                    <a:pt x="67" y="271"/>
                  </a:moveTo>
                  <a:cubicBezTo>
                    <a:pt x="93" y="275"/>
                    <a:pt x="119" y="266"/>
                    <a:pt x="133" y="243"/>
                  </a:cubicBezTo>
                  <a:cubicBezTo>
                    <a:pt x="147" y="219"/>
                    <a:pt x="137" y="191"/>
                    <a:pt x="122" y="170"/>
                  </a:cubicBezTo>
                  <a:cubicBezTo>
                    <a:pt x="114" y="159"/>
                    <a:pt x="104" y="148"/>
                    <a:pt x="96" y="137"/>
                  </a:cubicBezTo>
                  <a:cubicBezTo>
                    <a:pt x="89" y="125"/>
                    <a:pt x="84" y="113"/>
                    <a:pt x="78" y="100"/>
                  </a:cubicBezTo>
                  <a:cubicBezTo>
                    <a:pt x="72" y="85"/>
                    <a:pt x="66" y="71"/>
                    <a:pt x="56" y="58"/>
                  </a:cubicBezTo>
                  <a:cubicBezTo>
                    <a:pt x="46" y="46"/>
                    <a:pt x="35" y="35"/>
                    <a:pt x="25" y="23"/>
                  </a:cubicBezTo>
                  <a:cubicBezTo>
                    <a:pt x="18" y="16"/>
                    <a:pt x="11" y="8"/>
                    <a:pt x="3" y="0"/>
                  </a:cubicBezTo>
                  <a:cubicBezTo>
                    <a:pt x="6" y="22"/>
                    <a:pt x="13" y="44"/>
                    <a:pt x="18" y="66"/>
                  </a:cubicBezTo>
                  <a:cubicBezTo>
                    <a:pt x="29" y="107"/>
                    <a:pt x="29" y="150"/>
                    <a:pt x="24" y="192"/>
                  </a:cubicBezTo>
                  <a:cubicBezTo>
                    <a:pt x="16" y="210"/>
                    <a:pt x="8" y="228"/>
                    <a:pt x="0" y="247"/>
                  </a:cubicBezTo>
                  <a:cubicBezTo>
                    <a:pt x="10" y="249"/>
                    <a:pt x="19" y="252"/>
                    <a:pt x="28" y="257"/>
                  </a:cubicBezTo>
                  <a:cubicBezTo>
                    <a:pt x="41" y="263"/>
                    <a:pt x="53" y="269"/>
                    <a:pt x="67" y="271"/>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1" name="Freeform 165">
              <a:extLst>
                <a:ext uri="{FF2B5EF4-FFF2-40B4-BE49-F238E27FC236}">
                  <a16:creationId xmlns:a16="http://schemas.microsoft.com/office/drawing/2014/main" id="{3DAC2A01-F546-4F86-ABFB-6CDE01DDD263}"/>
                </a:ext>
              </a:extLst>
            </p:cNvPr>
            <p:cNvSpPr>
              <a:spLocks/>
            </p:cNvSpPr>
            <p:nvPr/>
          </p:nvSpPr>
          <p:spPr bwMode="auto">
            <a:xfrm>
              <a:off x="4260851" y="4349165"/>
              <a:ext cx="292100" cy="1054100"/>
            </a:xfrm>
            <a:custGeom>
              <a:avLst/>
              <a:gdLst>
                <a:gd name="T0" fmla="*/ 21 w 99"/>
                <a:gd name="T1" fmla="*/ 97 h 359"/>
                <a:gd name="T2" fmla="*/ 27 w 99"/>
                <a:gd name="T3" fmla="*/ 134 h 359"/>
                <a:gd name="T4" fmla="*/ 29 w 99"/>
                <a:gd name="T5" fmla="*/ 148 h 359"/>
                <a:gd name="T6" fmla="*/ 17 w 99"/>
                <a:gd name="T7" fmla="*/ 165 h 359"/>
                <a:gd name="T8" fmla="*/ 2 w 99"/>
                <a:gd name="T9" fmla="*/ 205 h 359"/>
                <a:gd name="T10" fmla="*/ 11 w 99"/>
                <a:gd name="T11" fmla="*/ 243 h 359"/>
                <a:gd name="T12" fmla="*/ 32 w 99"/>
                <a:gd name="T13" fmla="*/ 273 h 359"/>
                <a:gd name="T14" fmla="*/ 44 w 99"/>
                <a:gd name="T15" fmla="*/ 313 h 359"/>
                <a:gd name="T16" fmla="*/ 57 w 99"/>
                <a:gd name="T17" fmla="*/ 352 h 359"/>
                <a:gd name="T18" fmla="*/ 61 w 99"/>
                <a:gd name="T19" fmla="*/ 359 h 359"/>
                <a:gd name="T20" fmla="*/ 89 w 99"/>
                <a:gd name="T21" fmla="*/ 295 h 359"/>
                <a:gd name="T22" fmla="*/ 77 w 99"/>
                <a:gd name="T23" fmla="*/ 232 h 359"/>
                <a:gd name="T24" fmla="*/ 65 w 99"/>
                <a:gd name="T25" fmla="*/ 167 h 359"/>
                <a:gd name="T26" fmla="*/ 68 w 99"/>
                <a:gd name="T27" fmla="*/ 100 h 359"/>
                <a:gd name="T28" fmla="*/ 87 w 99"/>
                <a:gd name="T29" fmla="*/ 65 h 359"/>
                <a:gd name="T30" fmla="*/ 99 w 99"/>
                <a:gd name="T31" fmla="*/ 0 h 359"/>
                <a:gd name="T32" fmla="*/ 45 w 99"/>
                <a:gd name="T33" fmla="*/ 64 h 359"/>
                <a:gd name="T34" fmla="*/ 21 w 99"/>
                <a:gd name="T35" fmla="*/ 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359">
                  <a:moveTo>
                    <a:pt x="21" y="97"/>
                  </a:moveTo>
                  <a:cubicBezTo>
                    <a:pt x="17" y="110"/>
                    <a:pt x="23" y="122"/>
                    <a:pt x="27" y="134"/>
                  </a:cubicBezTo>
                  <a:cubicBezTo>
                    <a:pt x="29" y="138"/>
                    <a:pt x="31" y="143"/>
                    <a:pt x="29" y="148"/>
                  </a:cubicBezTo>
                  <a:cubicBezTo>
                    <a:pt x="26" y="154"/>
                    <a:pt x="21" y="160"/>
                    <a:pt x="17" y="165"/>
                  </a:cubicBezTo>
                  <a:cubicBezTo>
                    <a:pt x="10" y="177"/>
                    <a:pt x="4" y="191"/>
                    <a:pt x="2" y="205"/>
                  </a:cubicBezTo>
                  <a:cubicBezTo>
                    <a:pt x="0" y="218"/>
                    <a:pt x="3" y="231"/>
                    <a:pt x="11" y="243"/>
                  </a:cubicBezTo>
                  <a:cubicBezTo>
                    <a:pt x="17" y="253"/>
                    <a:pt x="26" y="262"/>
                    <a:pt x="32" y="273"/>
                  </a:cubicBezTo>
                  <a:cubicBezTo>
                    <a:pt x="39" y="285"/>
                    <a:pt x="41" y="299"/>
                    <a:pt x="44" y="313"/>
                  </a:cubicBezTo>
                  <a:cubicBezTo>
                    <a:pt x="46" y="326"/>
                    <a:pt x="51" y="340"/>
                    <a:pt x="57" y="352"/>
                  </a:cubicBezTo>
                  <a:cubicBezTo>
                    <a:pt x="58" y="354"/>
                    <a:pt x="60" y="356"/>
                    <a:pt x="61" y="359"/>
                  </a:cubicBezTo>
                  <a:cubicBezTo>
                    <a:pt x="78" y="343"/>
                    <a:pt x="88" y="318"/>
                    <a:pt x="89" y="295"/>
                  </a:cubicBezTo>
                  <a:cubicBezTo>
                    <a:pt x="90" y="273"/>
                    <a:pt x="83" y="253"/>
                    <a:pt x="77" y="232"/>
                  </a:cubicBezTo>
                  <a:cubicBezTo>
                    <a:pt x="70" y="211"/>
                    <a:pt x="66" y="190"/>
                    <a:pt x="65" y="167"/>
                  </a:cubicBezTo>
                  <a:cubicBezTo>
                    <a:pt x="64" y="145"/>
                    <a:pt x="66" y="123"/>
                    <a:pt x="68" y="100"/>
                  </a:cubicBezTo>
                  <a:cubicBezTo>
                    <a:pt x="75" y="89"/>
                    <a:pt x="82" y="78"/>
                    <a:pt x="87" y="65"/>
                  </a:cubicBezTo>
                  <a:cubicBezTo>
                    <a:pt x="95" y="44"/>
                    <a:pt x="98" y="22"/>
                    <a:pt x="99" y="0"/>
                  </a:cubicBezTo>
                  <a:cubicBezTo>
                    <a:pt x="81" y="22"/>
                    <a:pt x="64" y="44"/>
                    <a:pt x="45" y="64"/>
                  </a:cubicBezTo>
                  <a:cubicBezTo>
                    <a:pt x="36" y="74"/>
                    <a:pt x="25" y="84"/>
                    <a:pt x="21" y="97"/>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2" name="Freeform 166">
              <a:extLst>
                <a:ext uri="{FF2B5EF4-FFF2-40B4-BE49-F238E27FC236}">
                  <a16:creationId xmlns:a16="http://schemas.microsoft.com/office/drawing/2014/main" id="{76E82BA0-1A04-45D1-95F3-008C4EE3BDD9}"/>
                </a:ext>
              </a:extLst>
            </p:cNvPr>
            <p:cNvSpPr>
              <a:spLocks/>
            </p:cNvSpPr>
            <p:nvPr/>
          </p:nvSpPr>
          <p:spPr bwMode="auto">
            <a:xfrm>
              <a:off x="4552951" y="3091865"/>
              <a:ext cx="63500" cy="1106488"/>
            </a:xfrm>
            <a:custGeom>
              <a:avLst/>
              <a:gdLst>
                <a:gd name="T0" fmla="*/ 0 w 22"/>
                <a:gd name="T1" fmla="*/ 377 h 377"/>
                <a:gd name="T2" fmla="*/ 1 w 22"/>
                <a:gd name="T3" fmla="*/ 350 h 377"/>
                <a:gd name="T4" fmla="*/ 5 w 22"/>
                <a:gd name="T5" fmla="*/ 313 h 377"/>
                <a:gd name="T6" fmla="*/ 14 w 22"/>
                <a:gd name="T7" fmla="*/ 275 h 377"/>
                <a:gd name="T8" fmla="*/ 11 w 22"/>
                <a:gd name="T9" fmla="*/ 194 h 377"/>
                <a:gd name="T10" fmla="*/ 22 w 22"/>
                <a:gd name="T11" fmla="*/ 38 h 377"/>
                <a:gd name="T12" fmla="*/ 21 w 22"/>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22" h="377">
                  <a:moveTo>
                    <a:pt x="0" y="377"/>
                  </a:moveTo>
                  <a:cubicBezTo>
                    <a:pt x="0" y="368"/>
                    <a:pt x="0" y="359"/>
                    <a:pt x="1" y="350"/>
                  </a:cubicBezTo>
                  <a:cubicBezTo>
                    <a:pt x="1" y="338"/>
                    <a:pt x="3" y="325"/>
                    <a:pt x="5" y="313"/>
                  </a:cubicBezTo>
                  <a:cubicBezTo>
                    <a:pt x="8" y="300"/>
                    <a:pt x="11" y="288"/>
                    <a:pt x="14" y="275"/>
                  </a:cubicBezTo>
                  <a:cubicBezTo>
                    <a:pt x="18" y="248"/>
                    <a:pt x="13" y="221"/>
                    <a:pt x="11" y="194"/>
                  </a:cubicBezTo>
                  <a:cubicBezTo>
                    <a:pt x="6" y="142"/>
                    <a:pt x="20" y="90"/>
                    <a:pt x="22" y="38"/>
                  </a:cubicBezTo>
                  <a:cubicBezTo>
                    <a:pt x="22" y="26"/>
                    <a:pt x="22" y="13"/>
                    <a:pt x="21"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3" name="Freeform 167">
              <a:extLst>
                <a:ext uri="{FF2B5EF4-FFF2-40B4-BE49-F238E27FC236}">
                  <a16:creationId xmlns:a16="http://schemas.microsoft.com/office/drawing/2014/main" id="{238DDABF-92B5-4478-90A9-1907F6BD9807}"/>
                </a:ext>
              </a:extLst>
            </p:cNvPr>
            <p:cNvSpPr>
              <a:spLocks/>
            </p:cNvSpPr>
            <p:nvPr/>
          </p:nvSpPr>
          <p:spPr bwMode="auto">
            <a:xfrm>
              <a:off x="4059238" y="4015790"/>
              <a:ext cx="155575" cy="254000"/>
            </a:xfrm>
            <a:custGeom>
              <a:avLst/>
              <a:gdLst>
                <a:gd name="T0" fmla="*/ 0 w 53"/>
                <a:gd name="T1" fmla="*/ 0 h 86"/>
                <a:gd name="T2" fmla="*/ 1 w 53"/>
                <a:gd name="T3" fmla="*/ 28 h 86"/>
                <a:gd name="T4" fmla="*/ 2 w 53"/>
                <a:gd name="T5" fmla="*/ 38 h 86"/>
                <a:gd name="T6" fmla="*/ 13 w 53"/>
                <a:gd name="T7" fmla="*/ 54 h 86"/>
                <a:gd name="T8" fmla="*/ 53 w 53"/>
                <a:gd name="T9" fmla="*/ 86 h 86"/>
              </a:gdLst>
              <a:ahLst/>
              <a:cxnLst>
                <a:cxn ang="0">
                  <a:pos x="T0" y="T1"/>
                </a:cxn>
                <a:cxn ang="0">
                  <a:pos x="T2" y="T3"/>
                </a:cxn>
                <a:cxn ang="0">
                  <a:pos x="T4" y="T5"/>
                </a:cxn>
                <a:cxn ang="0">
                  <a:pos x="T6" y="T7"/>
                </a:cxn>
                <a:cxn ang="0">
                  <a:pos x="T8" y="T9"/>
                </a:cxn>
              </a:cxnLst>
              <a:rect l="0" t="0" r="r" b="b"/>
              <a:pathLst>
                <a:path w="53" h="86">
                  <a:moveTo>
                    <a:pt x="0" y="0"/>
                  </a:moveTo>
                  <a:cubicBezTo>
                    <a:pt x="0" y="9"/>
                    <a:pt x="1" y="18"/>
                    <a:pt x="1" y="28"/>
                  </a:cubicBezTo>
                  <a:cubicBezTo>
                    <a:pt x="1" y="31"/>
                    <a:pt x="1" y="34"/>
                    <a:pt x="2" y="38"/>
                  </a:cubicBezTo>
                  <a:cubicBezTo>
                    <a:pt x="4" y="44"/>
                    <a:pt x="8" y="50"/>
                    <a:pt x="13" y="54"/>
                  </a:cubicBezTo>
                  <a:cubicBezTo>
                    <a:pt x="26" y="65"/>
                    <a:pt x="43" y="72"/>
                    <a:pt x="53" y="86"/>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4" name="Freeform 168">
              <a:extLst>
                <a:ext uri="{FF2B5EF4-FFF2-40B4-BE49-F238E27FC236}">
                  <a16:creationId xmlns:a16="http://schemas.microsoft.com/office/drawing/2014/main" id="{947489A8-56E2-46C7-8A4E-AE4A2B200E89}"/>
                </a:ext>
              </a:extLst>
            </p:cNvPr>
            <p:cNvSpPr>
              <a:spLocks/>
            </p:cNvSpPr>
            <p:nvPr/>
          </p:nvSpPr>
          <p:spPr bwMode="auto">
            <a:xfrm>
              <a:off x="4394201" y="4636502"/>
              <a:ext cx="69850" cy="203200"/>
            </a:xfrm>
            <a:custGeom>
              <a:avLst/>
              <a:gdLst>
                <a:gd name="T0" fmla="*/ 24 w 24"/>
                <a:gd name="T1" fmla="*/ 0 h 69"/>
                <a:gd name="T2" fmla="*/ 3 w 24"/>
                <a:gd name="T3" fmla="*/ 31 h 69"/>
                <a:gd name="T4" fmla="*/ 6 w 24"/>
                <a:gd name="T5" fmla="*/ 69 h 69"/>
              </a:gdLst>
              <a:ahLst/>
              <a:cxnLst>
                <a:cxn ang="0">
                  <a:pos x="T0" y="T1"/>
                </a:cxn>
                <a:cxn ang="0">
                  <a:pos x="T2" y="T3"/>
                </a:cxn>
                <a:cxn ang="0">
                  <a:pos x="T4" y="T5"/>
                </a:cxn>
              </a:cxnLst>
              <a:rect l="0" t="0" r="r" b="b"/>
              <a:pathLst>
                <a:path w="24" h="69">
                  <a:moveTo>
                    <a:pt x="24" y="0"/>
                  </a:moveTo>
                  <a:cubicBezTo>
                    <a:pt x="14" y="8"/>
                    <a:pt x="7" y="19"/>
                    <a:pt x="3" y="31"/>
                  </a:cubicBezTo>
                  <a:cubicBezTo>
                    <a:pt x="0" y="43"/>
                    <a:pt x="1" y="57"/>
                    <a:pt x="6" y="69"/>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5" name="Freeform 169">
              <a:extLst>
                <a:ext uri="{FF2B5EF4-FFF2-40B4-BE49-F238E27FC236}">
                  <a16:creationId xmlns:a16="http://schemas.microsoft.com/office/drawing/2014/main" id="{66B5865C-7D29-476C-ABE0-0C214DA2A4DC}"/>
                </a:ext>
              </a:extLst>
            </p:cNvPr>
            <p:cNvSpPr>
              <a:spLocks/>
            </p:cNvSpPr>
            <p:nvPr/>
          </p:nvSpPr>
          <p:spPr bwMode="auto">
            <a:xfrm>
              <a:off x="4022726" y="3663365"/>
              <a:ext cx="361950" cy="690563"/>
            </a:xfrm>
            <a:custGeom>
              <a:avLst/>
              <a:gdLst>
                <a:gd name="T0" fmla="*/ 0 w 123"/>
                <a:gd name="T1" fmla="*/ 0 h 235"/>
                <a:gd name="T2" fmla="*/ 61 w 123"/>
                <a:gd name="T3" fmla="*/ 148 h 235"/>
                <a:gd name="T4" fmla="*/ 96 w 123"/>
                <a:gd name="T5" fmla="*/ 188 h 235"/>
                <a:gd name="T6" fmla="*/ 123 w 123"/>
                <a:gd name="T7" fmla="*/ 235 h 235"/>
              </a:gdLst>
              <a:ahLst/>
              <a:cxnLst>
                <a:cxn ang="0">
                  <a:pos x="T0" y="T1"/>
                </a:cxn>
                <a:cxn ang="0">
                  <a:pos x="T2" y="T3"/>
                </a:cxn>
                <a:cxn ang="0">
                  <a:pos x="T4" y="T5"/>
                </a:cxn>
                <a:cxn ang="0">
                  <a:pos x="T6" y="T7"/>
                </a:cxn>
              </a:cxnLst>
              <a:rect l="0" t="0" r="r" b="b"/>
              <a:pathLst>
                <a:path w="123" h="235">
                  <a:moveTo>
                    <a:pt x="0" y="0"/>
                  </a:moveTo>
                  <a:cubicBezTo>
                    <a:pt x="13" y="52"/>
                    <a:pt x="27" y="106"/>
                    <a:pt x="61" y="148"/>
                  </a:cubicBezTo>
                  <a:cubicBezTo>
                    <a:pt x="72" y="162"/>
                    <a:pt x="85" y="175"/>
                    <a:pt x="96" y="188"/>
                  </a:cubicBezTo>
                  <a:cubicBezTo>
                    <a:pt x="108" y="202"/>
                    <a:pt x="119" y="218"/>
                    <a:pt x="123" y="235"/>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6" name="Freeform 170">
              <a:extLst>
                <a:ext uri="{FF2B5EF4-FFF2-40B4-BE49-F238E27FC236}">
                  <a16:creationId xmlns:a16="http://schemas.microsoft.com/office/drawing/2014/main" id="{80D3EE33-FA2A-4B2D-ABE9-00B6EEEAC74A}"/>
                </a:ext>
              </a:extLst>
            </p:cNvPr>
            <p:cNvSpPr>
              <a:spLocks/>
            </p:cNvSpPr>
            <p:nvPr/>
          </p:nvSpPr>
          <p:spPr bwMode="auto">
            <a:xfrm>
              <a:off x="4584701" y="1486902"/>
              <a:ext cx="911225" cy="1046163"/>
            </a:xfrm>
            <a:custGeom>
              <a:avLst/>
              <a:gdLst>
                <a:gd name="T0" fmla="*/ 309 w 310"/>
                <a:gd name="T1" fmla="*/ 140 h 356"/>
                <a:gd name="T2" fmla="*/ 296 w 310"/>
                <a:gd name="T3" fmla="*/ 123 h 356"/>
                <a:gd name="T4" fmla="*/ 287 w 310"/>
                <a:gd name="T5" fmla="*/ 107 h 356"/>
                <a:gd name="T6" fmla="*/ 291 w 310"/>
                <a:gd name="T7" fmla="*/ 70 h 356"/>
                <a:gd name="T8" fmla="*/ 277 w 310"/>
                <a:gd name="T9" fmla="*/ 57 h 356"/>
                <a:gd name="T10" fmla="*/ 263 w 310"/>
                <a:gd name="T11" fmla="*/ 51 h 356"/>
                <a:gd name="T12" fmla="*/ 263 w 310"/>
                <a:gd name="T13" fmla="*/ 51 h 356"/>
                <a:gd name="T14" fmla="*/ 263 w 310"/>
                <a:gd name="T15" fmla="*/ 50 h 356"/>
                <a:gd name="T16" fmla="*/ 259 w 310"/>
                <a:gd name="T17" fmla="*/ 47 h 356"/>
                <a:gd name="T18" fmla="*/ 253 w 310"/>
                <a:gd name="T19" fmla="*/ 37 h 356"/>
                <a:gd name="T20" fmla="*/ 246 w 310"/>
                <a:gd name="T21" fmla="*/ 28 h 356"/>
                <a:gd name="T22" fmla="*/ 227 w 310"/>
                <a:gd name="T23" fmla="*/ 16 h 356"/>
                <a:gd name="T24" fmla="*/ 175 w 310"/>
                <a:gd name="T25" fmla="*/ 16 h 356"/>
                <a:gd name="T26" fmla="*/ 163 w 310"/>
                <a:gd name="T27" fmla="*/ 19 h 356"/>
                <a:gd name="T28" fmla="*/ 137 w 310"/>
                <a:gd name="T29" fmla="*/ 2 h 356"/>
                <a:gd name="T30" fmla="*/ 93 w 310"/>
                <a:gd name="T31" fmla="*/ 14 h 356"/>
                <a:gd name="T32" fmla="*/ 20 w 310"/>
                <a:gd name="T33" fmla="*/ 66 h 356"/>
                <a:gd name="T34" fmla="*/ 20 w 310"/>
                <a:gd name="T35" fmla="*/ 87 h 356"/>
                <a:gd name="T36" fmla="*/ 2 w 310"/>
                <a:gd name="T37" fmla="*/ 141 h 356"/>
                <a:gd name="T38" fmla="*/ 16 w 310"/>
                <a:gd name="T39" fmla="*/ 170 h 356"/>
                <a:gd name="T40" fmla="*/ 18 w 310"/>
                <a:gd name="T41" fmla="*/ 184 h 356"/>
                <a:gd name="T42" fmla="*/ 10 w 310"/>
                <a:gd name="T43" fmla="*/ 196 h 356"/>
                <a:gd name="T44" fmla="*/ 4 w 310"/>
                <a:gd name="T45" fmla="*/ 209 h 356"/>
                <a:gd name="T46" fmla="*/ 10 w 310"/>
                <a:gd name="T47" fmla="*/ 225 h 356"/>
                <a:gd name="T48" fmla="*/ 22 w 310"/>
                <a:gd name="T49" fmla="*/ 239 h 356"/>
                <a:gd name="T50" fmla="*/ 30 w 310"/>
                <a:gd name="T51" fmla="*/ 256 h 356"/>
                <a:gd name="T52" fmla="*/ 48 w 310"/>
                <a:gd name="T53" fmla="*/ 289 h 356"/>
                <a:gd name="T54" fmla="*/ 74 w 310"/>
                <a:gd name="T55" fmla="*/ 317 h 356"/>
                <a:gd name="T56" fmla="*/ 107 w 310"/>
                <a:gd name="T57" fmla="*/ 344 h 356"/>
                <a:gd name="T58" fmla="*/ 125 w 310"/>
                <a:gd name="T59" fmla="*/ 355 h 356"/>
                <a:gd name="T60" fmla="*/ 129 w 310"/>
                <a:gd name="T61" fmla="*/ 356 h 356"/>
                <a:gd name="T62" fmla="*/ 132 w 310"/>
                <a:gd name="T63" fmla="*/ 356 h 356"/>
                <a:gd name="T64" fmla="*/ 141 w 310"/>
                <a:gd name="T65" fmla="*/ 349 h 356"/>
                <a:gd name="T66" fmla="*/ 209 w 310"/>
                <a:gd name="T67" fmla="*/ 286 h 356"/>
                <a:gd name="T68" fmla="*/ 219 w 310"/>
                <a:gd name="T69" fmla="*/ 282 h 356"/>
                <a:gd name="T70" fmla="*/ 235 w 310"/>
                <a:gd name="T71" fmla="*/ 274 h 356"/>
                <a:gd name="T72" fmla="*/ 253 w 310"/>
                <a:gd name="T73" fmla="*/ 246 h 356"/>
                <a:gd name="T74" fmla="*/ 259 w 310"/>
                <a:gd name="T75" fmla="*/ 221 h 356"/>
                <a:gd name="T76" fmla="*/ 286 w 310"/>
                <a:gd name="T77" fmla="*/ 187 h 356"/>
                <a:gd name="T78" fmla="*/ 302 w 310"/>
                <a:gd name="T79" fmla="*/ 164 h 356"/>
                <a:gd name="T80" fmla="*/ 309 w 310"/>
                <a:gd name="T81" fmla="*/ 1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 h="356">
                  <a:moveTo>
                    <a:pt x="309" y="140"/>
                  </a:moveTo>
                  <a:cubicBezTo>
                    <a:pt x="307" y="132"/>
                    <a:pt x="302" y="128"/>
                    <a:pt x="296" y="123"/>
                  </a:cubicBezTo>
                  <a:cubicBezTo>
                    <a:pt x="291" y="119"/>
                    <a:pt x="287" y="114"/>
                    <a:pt x="287" y="107"/>
                  </a:cubicBezTo>
                  <a:cubicBezTo>
                    <a:pt x="288" y="95"/>
                    <a:pt x="297" y="82"/>
                    <a:pt x="291" y="70"/>
                  </a:cubicBezTo>
                  <a:cubicBezTo>
                    <a:pt x="289" y="63"/>
                    <a:pt x="283" y="60"/>
                    <a:pt x="277" y="57"/>
                  </a:cubicBezTo>
                  <a:cubicBezTo>
                    <a:pt x="273" y="55"/>
                    <a:pt x="267" y="54"/>
                    <a:pt x="263" y="51"/>
                  </a:cubicBezTo>
                  <a:cubicBezTo>
                    <a:pt x="263" y="51"/>
                    <a:pt x="263" y="51"/>
                    <a:pt x="263" y="51"/>
                  </a:cubicBezTo>
                  <a:cubicBezTo>
                    <a:pt x="263" y="51"/>
                    <a:pt x="263" y="51"/>
                    <a:pt x="263" y="50"/>
                  </a:cubicBezTo>
                  <a:cubicBezTo>
                    <a:pt x="261" y="50"/>
                    <a:pt x="260" y="49"/>
                    <a:pt x="259" y="47"/>
                  </a:cubicBezTo>
                  <a:cubicBezTo>
                    <a:pt x="257" y="44"/>
                    <a:pt x="255" y="40"/>
                    <a:pt x="253" y="37"/>
                  </a:cubicBezTo>
                  <a:cubicBezTo>
                    <a:pt x="251" y="34"/>
                    <a:pt x="249" y="30"/>
                    <a:pt x="246" y="28"/>
                  </a:cubicBezTo>
                  <a:cubicBezTo>
                    <a:pt x="240" y="22"/>
                    <a:pt x="234" y="19"/>
                    <a:pt x="227" y="16"/>
                  </a:cubicBezTo>
                  <a:cubicBezTo>
                    <a:pt x="210" y="10"/>
                    <a:pt x="192" y="12"/>
                    <a:pt x="175" y="16"/>
                  </a:cubicBezTo>
                  <a:cubicBezTo>
                    <a:pt x="171" y="17"/>
                    <a:pt x="167" y="18"/>
                    <a:pt x="163" y="19"/>
                  </a:cubicBezTo>
                  <a:cubicBezTo>
                    <a:pt x="159" y="9"/>
                    <a:pt x="148" y="3"/>
                    <a:pt x="137" y="2"/>
                  </a:cubicBezTo>
                  <a:cubicBezTo>
                    <a:pt x="121" y="0"/>
                    <a:pt x="107" y="7"/>
                    <a:pt x="93" y="14"/>
                  </a:cubicBezTo>
                  <a:cubicBezTo>
                    <a:pt x="68" y="26"/>
                    <a:pt x="30" y="35"/>
                    <a:pt x="20" y="66"/>
                  </a:cubicBezTo>
                  <a:cubicBezTo>
                    <a:pt x="18" y="73"/>
                    <a:pt x="18" y="80"/>
                    <a:pt x="20" y="87"/>
                  </a:cubicBezTo>
                  <a:cubicBezTo>
                    <a:pt x="18" y="106"/>
                    <a:pt x="0" y="121"/>
                    <a:pt x="2" y="141"/>
                  </a:cubicBezTo>
                  <a:cubicBezTo>
                    <a:pt x="3" y="153"/>
                    <a:pt x="12" y="160"/>
                    <a:pt x="16" y="170"/>
                  </a:cubicBezTo>
                  <a:cubicBezTo>
                    <a:pt x="19" y="174"/>
                    <a:pt x="20" y="179"/>
                    <a:pt x="18" y="184"/>
                  </a:cubicBezTo>
                  <a:cubicBezTo>
                    <a:pt x="16" y="188"/>
                    <a:pt x="13" y="192"/>
                    <a:pt x="10" y="196"/>
                  </a:cubicBezTo>
                  <a:cubicBezTo>
                    <a:pt x="7" y="200"/>
                    <a:pt x="4" y="204"/>
                    <a:pt x="4" y="209"/>
                  </a:cubicBezTo>
                  <a:cubicBezTo>
                    <a:pt x="4" y="215"/>
                    <a:pt x="6" y="220"/>
                    <a:pt x="10" y="225"/>
                  </a:cubicBezTo>
                  <a:cubicBezTo>
                    <a:pt x="14" y="229"/>
                    <a:pt x="18" y="234"/>
                    <a:pt x="22" y="239"/>
                  </a:cubicBezTo>
                  <a:cubicBezTo>
                    <a:pt x="25" y="244"/>
                    <a:pt x="28" y="250"/>
                    <a:pt x="30" y="256"/>
                  </a:cubicBezTo>
                  <a:cubicBezTo>
                    <a:pt x="36" y="268"/>
                    <a:pt x="41" y="279"/>
                    <a:pt x="48" y="289"/>
                  </a:cubicBezTo>
                  <a:cubicBezTo>
                    <a:pt x="56" y="299"/>
                    <a:pt x="64" y="309"/>
                    <a:pt x="74" y="317"/>
                  </a:cubicBezTo>
                  <a:cubicBezTo>
                    <a:pt x="84" y="327"/>
                    <a:pt x="95" y="335"/>
                    <a:pt x="107" y="344"/>
                  </a:cubicBezTo>
                  <a:cubicBezTo>
                    <a:pt x="112" y="348"/>
                    <a:pt x="118" y="354"/>
                    <a:pt x="125" y="355"/>
                  </a:cubicBezTo>
                  <a:cubicBezTo>
                    <a:pt x="126" y="356"/>
                    <a:pt x="128" y="356"/>
                    <a:pt x="129" y="356"/>
                  </a:cubicBezTo>
                  <a:cubicBezTo>
                    <a:pt x="130" y="356"/>
                    <a:pt x="131" y="356"/>
                    <a:pt x="132" y="356"/>
                  </a:cubicBezTo>
                  <a:cubicBezTo>
                    <a:pt x="136" y="355"/>
                    <a:pt x="139" y="353"/>
                    <a:pt x="141" y="349"/>
                  </a:cubicBezTo>
                  <a:cubicBezTo>
                    <a:pt x="165" y="330"/>
                    <a:pt x="188" y="309"/>
                    <a:pt x="209" y="286"/>
                  </a:cubicBezTo>
                  <a:cubicBezTo>
                    <a:pt x="212" y="284"/>
                    <a:pt x="216" y="283"/>
                    <a:pt x="219" y="282"/>
                  </a:cubicBezTo>
                  <a:cubicBezTo>
                    <a:pt x="224" y="279"/>
                    <a:pt x="230" y="277"/>
                    <a:pt x="235" y="274"/>
                  </a:cubicBezTo>
                  <a:cubicBezTo>
                    <a:pt x="246" y="268"/>
                    <a:pt x="251" y="258"/>
                    <a:pt x="253" y="246"/>
                  </a:cubicBezTo>
                  <a:cubicBezTo>
                    <a:pt x="255" y="238"/>
                    <a:pt x="256" y="229"/>
                    <a:pt x="259" y="221"/>
                  </a:cubicBezTo>
                  <a:cubicBezTo>
                    <a:pt x="268" y="210"/>
                    <a:pt x="277" y="198"/>
                    <a:pt x="286" y="187"/>
                  </a:cubicBezTo>
                  <a:cubicBezTo>
                    <a:pt x="291" y="179"/>
                    <a:pt x="297" y="172"/>
                    <a:pt x="302" y="164"/>
                  </a:cubicBezTo>
                  <a:cubicBezTo>
                    <a:pt x="307" y="157"/>
                    <a:pt x="310" y="149"/>
                    <a:pt x="309" y="140"/>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7" name="Freeform 171">
              <a:extLst>
                <a:ext uri="{FF2B5EF4-FFF2-40B4-BE49-F238E27FC236}">
                  <a16:creationId xmlns:a16="http://schemas.microsoft.com/office/drawing/2014/main" id="{DC9DB6DB-6BC2-42CA-91A0-82AC9FEC401E}"/>
                </a:ext>
              </a:extLst>
            </p:cNvPr>
            <p:cNvSpPr>
              <a:spLocks/>
            </p:cNvSpPr>
            <p:nvPr/>
          </p:nvSpPr>
          <p:spPr bwMode="auto">
            <a:xfrm>
              <a:off x="4629151" y="2221915"/>
              <a:ext cx="522288" cy="757238"/>
            </a:xfrm>
            <a:custGeom>
              <a:avLst/>
              <a:gdLst>
                <a:gd name="T0" fmla="*/ 159 w 178"/>
                <a:gd name="T1" fmla="*/ 116 h 258"/>
                <a:gd name="T2" fmla="*/ 168 w 178"/>
                <a:gd name="T3" fmla="*/ 76 h 258"/>
                <a:gd name="T4" fmla="*/ 177 w 178"/>
                <a:gd name="T5" fmla="*/ 31 h 258"/>
                <a:gd name="T6" fmla="*/ 163 w 178"/>
                <a:gd name="T7" fmla="*/ 22 h 258"/>
                <a:gd name="T8" fmla="*/ 133 w 178"/>
                <a:gd name="T9" fmla="*/ 16 h 258"/>
                <a:gd name="T10" fmla="*/ 74 w 178"/>
                <a:gd name="T11" fmla="*/ 6 h 258"/>
                <a:gd name="T12" fmla="*/ 42 w 178"/>
                <a:gd name="T13" fmla="*/ 0 h 258"/>
                <a:gd name="T14" fmla="*/ 37 w 178"/>
                <a:gd name="T15" fmla="*/ 3 h 258"/>
                <a:gd name="T16" fmla="*/ 32 w 178"/>
                <a:gd name="T17" fmla="*/ 35 h 258"/>
                <a:gd name="T18" fmla="*/ 28 w 178"/>
                <a:gd name="T19" fmla="*/ 73 h 258"/>
                <a:gd name="T20" fmla="*/ 10 w 178"/>
                <a:gd name="T21" fmla="*/ 149 h 258"/>
                <a:gd name="T22" fmla="*/ 5 w 178"/>
                <a:gd name="T23" fmla="*/ 171 h 258"/>
                <a:gd name="T24" fmla="*/ 3 w 178"/>
                <a:gd name="T25" fmla="*/ 181 h 258"/>
                <a:gd name="T26" fmla="*/ 0 w 178"/>
                <a:gd name="T27" fmla="*/ 196 h 258"/>
                <a:gd name="T28" fmla="*/ 33 w 178"/>
                <a:gd name="T29" fmla="*/ 227 h 258"/>
                <a:gd name="T30" fmla="*/ 74 w 178"/>
                <a:gd name="T31" fmla="*/ 248 h 258"/>
                <a:gd name="T32" fmla="*/ 121 w 178"/>
                <a:gd name="T33" fmla="*/ 258 h 258"/>
                <a:gd name="T34" fmla="*/ 165 w 178"/>
                <a:gd name="T35" fmla="*/ 241 h 258"/>
                <a:gd name="T36" fmla="*/ 173 w 178"/>
                <a:gd name="T37" fmla="*/ 219 h 258"/>
                <a:gd name="T38" fmla="*/ 159 w 178"/>
                <a:gd name="T39" fmla="*/ 187 h 258"/>
                <a:gd name="T40" fmla="*/ 151 w 178"/>
                <a:gd name="T41" fmla="*/ 172 h 258"/>
                <a:gd name="T42" fmla="*/ 151 w 178"/>
                <a:gd name="T43" fmla="*/ 154 h 258"/>
                <a:gd name="T44" fmla="*/ 159 w 178"/>
                <a:gd name="T45" fmla="*/ 1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58">
                  <a:moveTo>
                    <a:pt x="159" y="116"/>
                  </a:moveTo>
                  <a:cubicBezTo>
                    <a:pt x="162" y="103"/>
                    <a:pt x="165" y="90"/>
                    <a:pt x="168" y="76"/>
                  </a:cubicBezTo>
                  <a:cubicBezTo>
                    <a:pt x="171" y="61"/>
                    <a:pt x="175" y="46"/>
                    <a:pt x="177" y="31"/>
                  </a:cubicBezTo>
                  <a:cubicBezTo>
                    <a:pt x="178" y="29"/>
                    <a:pt x="177" y="25"/>
                    <a:pt x="163" y="22"/>
                  </a:cubicBezTo>
                  <a:cubicBezTo>
                    <a:pt x="153" y="20"/>
                    <a:pt x="143" y="18"/>
                    <a:pt x="133" y="16"/>
                  </a:cubicBezTo>
                  <a:cubicBezTo>
                    <a:pt x="113" y="13"/>
                    <a:pt x="94" y="9"/>
                    <a:pt x="74" y="6"/>
                  </a:cubicBezTo>
                  <a:cubicBezTo>
                    <a:pt x="63" y="4"/>
                    <a:pt x="55" y="2"/>
                    <a:pt x="42" y="0"/>
                  </a:cubicBezTo>
                  <a:cubicBezTo>
                    <a:pt x="42" y="0"/>
                    <a:pt x="38" y="0"/>
                    <a:pt x="37" y="3"/>
                  </a:cubicBezTo>
                  <a:cubicBezTo>
                    <a:pt x="33" y="14"/>
                    <a:pt x="32" y="23"/>
                    <a:pt x="32" y="35"/>
                  </a:cubicBezTo>
                  <a:cubicBezTo>
                    <a:pt x="31" y="48"/>
                    <a:pt x="30" y="60"/>
                    <a:pt x="28" y="73"/>
                  </a:cubicBezTo>
                  <a:cubicBezTo>
                    <a:pt x="23" y="98"/>
                    <a:pt x="16" y="124"/>
                    <a:pt x="10" y="149"/>
                  </a:cubicBezTo>
                  <a:cubicBezTo>
                    <a:pt x="9" y="156"/>
                    <a:pt x="7" y="163"/>
                    <a:pt x="5" y="171"/>
                  </a:cubicBezTo>
                  <a:cubicBezTo>
                    <a:pt x="4" y="174"/>
                    <a:pt x="3" y="178"/>
                    <a:pt x="3" y="181"/>
                  </a:cubicBezTo>
                  <a:cubicBezTo>
                    <a:pt x="2" y="184"/>
                    <a:pt x="0" y="195"/>
                    <a:pt x="0" y="196"/>
                  </a:cubicBezTo>
                  <a:cubicBezTo>
                    <a:pt x="9" y="209"/>
                    <a:pt x="20" y="218"/>
                    <a:pt x="33" y="227"/>
                  </a:cubicBezTo>
                  <a:cubicBezTo>
                    <a:pt x="45" y="236"/>
                    <a:pt x="59" y="243"/>
                    <a:pt x="74" y="248"/>
                  </a:cubicBezTo>
                  <a:cubicBezTo>
                    <a:pt x="89" y="254"/>
                    <a:pt x="105" y="257"/>
                    <a:pt x="121" y="258"/>
                  </a:cubicBezTo>
                  <a:cubicBezTo>
                    <a:pt x="137" y="258"/>
                    <a:pt x="155" y="254"/>
                    <a:pt x="165" y="241"/>
                  </a:cubicBezTo>
                  <a:cubicBezTo>
                    <a:pt x="170" y="235"/>
                    <a:pt x="172" y="227"/>
                    <a:pt x="173" y="219"/>
                  </a:cubicBezTo>
                  <a:cubicBezTo>
                    <a:pt x="173" y="217"/>
                    <a:pt x="174" y="201"/>
                    <a:pt x="159" y="187"/>
                  </a:cubicBezTo>
                  <a:cubicBezTo>
                    <a:pt x="155" y="183"/>
                    <a:pt x="152" y="177"/>
                    <a:pt x="151" y="172"/>
                  </a:cubicBezTo>
                  <a:cubicBezTo>
                    <a:pt x="150" y="166"/>
                    <a:pt x="151" y="160"/>
                    <a:pt x="151" y="154"/>
                  </a:cubicBezTo>
                  <a:cubicBezTo>
                    <a:pt x="153" y="141"/>
                    <a:pt x="157" y="129"/>
                    <a:pt x="159" y="116"/>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Freeform 172">
              <a:extLst>
                <a:ext uri="{FF2B5EF4-FFF2-40B4-BE49-F238E27FC236}">
                  <a16:creationId xmlns:a16="http://schemas.microsoft.com/office/drawing/2014/main" id="{F2FC7026-BBDE-410A-BF3D-C27FC7104B68}"/>
                </a:ext>
              </a:extLst>
            </p:cNvPr>
            <p:cNvSpPr>
              <a:spLocks/>
            </p:cNvSpPr>
            <p:nvPr/>
          </p:nvSpPr>
          <p:spPr bwMode="auto">
            <a:xfrm>
              <a:off x="4729163" y="2280652"/>
              <a:ext cx="419100" cy="377825"/>
            </a:xfrm>
            <a:custGeom>
              <a:avLst/>
              <a:gdLst>
                <a:gd name="T0" fmla="*/ 140 w 143"/>
                <a:gd name="T1" fmla="*/ 6 h 129"/>
                <a:gd name="T2" fmla="*/ 126 w 143"/>
                <a:gd name="T3" fmla="*/ 9 h 129"/>
                <a:gd name="T4" fmla="*/ 100 w 143"/>
                <a:gd name="T5" fmla="*/ 13 h 129"/>
                <a:gd name="T6" fmla="*/ 70 w 143"/>
                <a:gd name="T7" fmla="*/ 11 h 129"/>
                <a:gd name="T8" fmla="*/ 43 w 143"/>
                <a:gd name="T9" fmla="*/ 4 h 129"/>
                <a:gd name="T10" fmla="*/ 16 w 143"/>
                <a:gd name="T11" fmla="*/ 2 h 129"/>
                <a:gd name="T12" fmla="*/ 4 w 143"/>
                <a:gd name="T13" fmla="*/ 10 h 129"/>
                <a:gd name="T14" fmla="*/ 2 w 143"/>
                <a:gd name="T15" fmla="*/ 25 h 129"/>
                <a:gd name="T16" fmla="*/ 14 w 143"/>
                <a:gd name="T17" fmla="*/ 46 h 129"/>
                <a:gd name="T18" fmla="*/ 33 w 143"/>
                <a:gd name="T19" fmla="*/ 92 h 129"/>
                <a:gd name="T20" fmla="*/ 64 w 143"/>
                <a:gd name="T21" fmla="*/ 123 h 129"/>
                <a:gd name="T22" fmla="*/ 111 w 143"/>
                <a:gd name="T23" fmla="*/ 115 h 129"/>
                <a:gd name="T24" fmla="*/ 123 w 143"/>
                <a:gd name="T25" fmla="*/ 108 h 129"/>
                <a:gd name="T26" fmla="*/ 125 w 143"/>
                <a:gd name="T27" fmla="*/ 96 h 129"/>
                <a:gd name="T28" fmla="*/ 134 w 143"/>
                <a:gd name="T29" fmla="*/ 56 h 129"/>
                <a:gd name="T30" fmla="*/ 143 w 143"/>
                <a:gd name="T31" fmla="*/ 11 h 129"/>
                <a:gd name="T32" fmla="*/ 140 w 143"/>
                <a:gd name="T33"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29">
                  <a:moveTo>
                    <a:pt x="140" y="6"/>
                  </a:moveTo>
                  <a:cubicBezTo>
                    <a:pt x="136" y="6"/>
                    <a:pt x="131" y="7"/>
                    <a:pt x="126" y="9"/>
                  </a:cubicBezTo>
                  <a:cubicBezTo>
                    <a:pt x="118" y="11"/>
                    <a:pt x="109" y="13"/>
                    <a:pt x="100" y="13"/>
                  </a:cubicBezTo>
                  <a:cubicBezTo>
                    <a:pt x="90" y="14"/>
                    <a:pt x="80" y="13"/>
                    <a:pt x="70" y="11"/>
                  </a:cubicBezTo>
                  <a:cubicBezTo>
                    <a:pt x="61" y="10"/>
                    <a:pt x="52" y="6"/>
                    <a:pt x="43" y="4"/>
                  </a:cubicBezTo>
                  <a:cubicBezTo>
                    <a:pt x="34" y="2"/>
                    <a:pt x="25" y="0"/>
                    <a:pt x="16" y="2"/>
                  </a:cubicBezTo>
                  <a:cubicBezTo>
                    <a:pt x="11" y="3"/>
                    <a:pt x="6" y="6"/>
                    <a:pt x="4" y="10"/>
                  </a:cubicBezTo>
                  <a:cubicBezTo>
                    <a:pt x="1" y="14"/>
                    <a:pt x="0" y="20"/>
                    <a:pt x="2" y="25"/>
                  </a:cubicBezTo>
                  <a:cubicBezTo>
                    <a:pt x="5" y="33"/>
                    <a:pt x="10" y="39"/>
                    <a:pt x="14" y="46"/>
                  </a:cubicBezTo>
                  <a:cubicBezTo>
                    <a:pt x="22" y="61"/>
                    <a:pt x="25" y="77"/>
                    <a:pt x="33" y="92"/>
                  </a:cubicBezTo>
                  <a:cubicBezTo>
                    <a:pt x="39" y="105"/>
                    <a:pt x="49" y="117"/>
                    <a:pt x="64" y="123"/>
                  </a:cubicBezTo>
                  <a:cubicBezTo>
                    <a:pt x="80" y="129"/>
                    <a:pt x="96" y="122"/>
                    <a:pt x="111" y="115"/>
                  </a:cubicBezTo>
                  <a:cubicBezTo>
                    <a:pt x="115" y="113"/>
                    <a:pt x="119" y="111"/>
                    <a:pt x="123" y="108"/>
                  </a:cubicBezTo>
                  <a:cubicBezTo>
                    <a:pt x="124" y="104"/>
                    <a:pt x="125" y="100"/>
                    <a:pt x="125" y="96"/>
                  </a:cubicBezTo>
                  <a:cubicBezTo>
                    <a:pt x="128" y="83"/>
                    <a:pt x="131" y="70"/>
                    <a:pt x="134" y="56"/>
                  </a:cubicBezTo>
                  <a:cubicBezTo>
                    <a:pt x="137" y="41"/>
                    <a:pt x="141" y="26"/>
                    <a:pt x="143" y="11"/>
                  </a:cubicBezTo>
                  <a:cubicBezTo>
                    <a:pt x="143" y="10"/>
                    <a:pt x="143" y="8"/>
                    <a:pt x="140" y="6"/>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Freeform 173">
              <a:extLst>
                <a:ext uri="{FF2B5EF4-FFF2-40B4-BE49-F238E27FC236}">
                  <a16:creationId xmlns:a16="http://schemas.microsoft.com/office/drawing/2014/main" id="{115D9D4E-21F8-4100-890B-F27EBF961055}"/>
                </a:ext>
              </a:extLst>
            </p:cNvPr>
            <p:cNvSpPr>
              <a:spLocks/>
            </p:cNvSpPr>
            <p:nvPr/>
          </p:nvSpPr>
          <p:spPr bwMode="auto">
            <a:xfrm>
              <a:off x="4705351" y="1645652"/>
              <a:ext cx="577850" cy="890588"/>
            </a:xfrm>
            <a:custGeom>
              <a:avLst/>
              <a:gdLst>
                <a:gd name="T0" fmla="*/ 1 w 197"/>
                <a:gd name="T1" fmla="*/ 148 h 303"/>
                <a:gd name="T2" fmla="*/ 7 w 197"/>
                <a:gd name="T3" fmla="*/ 192 h 303"/>
                <a:gd name="T4" fmla="*/ 18 w 197"/>
                <a:gd name="T5" fmla="*/ 235 h 303"/>
                <a:gd name="T6" fmla="*/ 63 w 197"/>
                <a:gd name="T7" fmla="*/ 295 h 303"/>
                <a:gd name="T8" fmla="*/ 100 w 197"/>
                <a:gd name="T9" fmla="*/ 302 h 303"/>
                <a:gd name="T10" fmla="*/ 131 w 197"/>
                <a:gd name="T11" fmla="*/ 285 h 303"/>
                <a:gd name="T12" fmla="*/ 149 w 197"/>
                <a:gd name="T13" fmla="*/ 255 h 303"/>
                <a:gd name="T14" fmla="*/ 163 w 197"/>
                <a:gd name="T15" fmla="*/ 216 h 303"/>
                <a:gd name="T16" fmla="*/ 179 w 197"/>
                <a:gd name="T17" fmla="*/ 171 h 303"/>
                <a:gd name="T18" fmla="*/ 192 w 197"/>
                <a:gd name="T19" fmla="*/ 128 h 303"/>
                <a:gd name="T20" fmla="*/ 179 w 197"/>
                <a:gd name="T21" fmla="*/ 47 h 303"/>
                <a:gd name="T22" fmla="*/ 141 w 197"/>
                <a:gd name="T23" fmla="*/ 13 h 303"/>
                <a:gd name="T24" fmla="*/ 131 w 197"/>
                <a:gd name="T25" fmla="*/ 9 h 303"/>
                <a:gd name="T26" fmla="*/ 62 w 197"/>
                <a:gd name="T27" fmla="*/ 15 h 303"/>
                <a:gd name="T28" fmla="*/ 15 w 197"/>
                <a:gd name="T29" fmla="*/ 68 h 303"/>
                <a:gd name="T30" fmla="*/ 1 w 197"/>
                <a:gd name="T31" fmla="*/ 1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303">
                  <a:moveTo>
                    <a:pt x="1" y="148"/>
                  </a:moveTo>
                  <a:cubicBezTo>
                    <a:pt x="2" y="163"/>
                    <a:pt x="4" y="177"/>
                    <a:pt x="7" y="192"/>
                  </a:cubicBezTo>
                  <a:cubicBezTo>
                    <a:pt x="9" y="207"/>
                    <a:pt x="13" y="221"/>
                    <a:pt x="18" y="235"/>
                  </a:cubicBezTo>
                  <a:cubicBezTo>
                    <a:pt x="26" y="259"/>
                    <a:pt x="40" y="283"/>
                    <a:pt x="63" y="295"/>
                  </a:cubicBezTo>
                  <a:cubicBezTo>
                    <a:pt x="74" y="301"/>
                    <a:pt x="87" y="303"/>
                    <a:pt x="100" y="302"/>
                  </a:cubicBezTo>
                  <a:cubicBezTo>
                    <a:pt x="112" y="300"/>
                    <a:pt x="122" y="294"/>
                    <a:pt x="131" y="285"/>
                  </a:cubicBezTo>
                  <a:cubicBezTo>
                    <a:pt x="139" y="276"/>
                    <a:pt x="144" y="266"/>
                    <a:pt x="149" y="255"/>
                  </a:cubicBezTo>
                  <a:cubicBezTo>
                    <a:pt x="154" y="242"/>
                    <a:pt x="158" y="229"/>
                    <a:pt x="163" y="216"/>
                  </a:cubicBezTo>
                  <a:cubicBezTo>
                    <a:pt x="168" y="201"/>
                    <a:pt x="173" y="186"/>
                    <a:pt x="179" y="171"/>
                  </a:cubicBezTo>
                  <a:cubicBezTo>
                    <a:pt x="184" y="157"/>
                    <a:pt x="189" y="143"/>
                    <a:pt x="192" y="128"/>
                  </a:cubicBezTo>
                  <a:cubicBezTo>
                    <a:pt x="197" y="100"/>
                    <a:pt x="193" y="71"/>
                    <a:pt x="179" y="47"/>
                  </a:cubicBezTo>
                  <a:cubicBezTo>
                    <a:pt x="170" y="32"/>
                    <a:pt x="157" y="20"/>
                    <a:pt x="141" y="13"/>
                  </a:cubicBezTo>
                  <a:cubicBezTo>
                    <a:pt x="138" y="12"/>
                    <a:pt x="135" y="10"/>
                    <a:pt x="131" y="9"/>
                  </a:cubicBezTo>
                  <a:cubicBezTo>
                    <a:pt x="109" y="0"/>
                    <a:pt x="83" y="4"/>
                    <a:pt x="62" y="15"/>
                  </a:cubicBezTo>
                  <a:cubicBezTo>
                    <a:pt x="41" y="26"/>
                    <a:pt x="25" y="46"/>
                    <a:pt x="15" y="68"/>
                  </a:cubicBezTo>
                  <a:cubicBezTo>
                    <a:pt x="4" y="93"/>
                    <a:pt x="0" y="120"/>
                    <a:pt x="1" y="148"/>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174">
              <a:extLst>
                <a:ext uri="{FF2B5EF4-FFF2-40B4-BE49-F238E27FC236}">
                  <a16:creationId xmlns:a16="http://schemas.microsoft.com/office/drawing/2014/main" id="{22F62912-C0F7-45D6-A8FF-F19C6F32DB67}"/>
                </a:ext>
              </a:extLst>
            </p:cNvPr>
            <p:cNvSpPr>
              <a:spLocks/>
            </p:cNvSpPr>
            <p:nvPr/>
          </p:nvSpPr>
          <p:spPr bwMode="auto">
            <a:xfrm>
              <a:off x="4927601" y="2042527"/>
              <a:ext cx="157163" cy="284163"/>
            </a:xfrm>
            <a:custGeom>
              <a:avLst/>
              <a:gdLst>
                <a:gd name="T0" fmla="*/ 52 w 53"/>
                <a:gd name="T1" fmla="*/ 0 h 97"/>
                <a:gd name="T2" fmla="*/ 49 w 53"/>
                <a:gd name="T3" fmla="*/ 0 h 97"/>
                <a:gd name="T4" fmla="*/ 33 w 53"/>
                <a:gd name="T5" fmla="*/ 13 h 97"/>
                <a:gd name="T6" fmla="*/ 20 w 53"/>
                <a:gd name="T7" fmla="*/ 34 h 97"/>
                <a:gd name="T8" fmla="*/ 8 w 53"/>
                <a:gd name="T9" fmla="*/ 56 h 97"/>
                <a:gd name="T10" fmla="*/ 5 w 53"/>
                <a:gd name="T11" fmla="*/ 76 h 97"/>
                <a:gd name="T12" fmla="*/ 18 w 53"/>
                <a:gd name="T13" fmla="*/ 85 h 97"/>
                <a:gd name="T14" fmla="*/ 24 w 53"/>
                <a:gd name="T15" fmla="*/ 94 h 97"/>
                <a:gd name="T16" fmla="*/ 33 w 53"/>
                <a:gd name="T17" fmla="*/ 96 h 97"/>
                <a:gd name="T18" fmla="*/ 38 w 53"/>
                <a:gd name="T19" fmla="*/ 78 h 97"/>
                <a:gd name="T20" fmla="*/ 39 w 53"/>
                <a:gd name="T21" fmla="*/ 54 h 97"/>
                <a:gd name="T22" fmla="*/ 43 w 53"/>
                <a:gd name="T23" fmla="*/ 28 h 97"/>
                <a:gd name="T24" fmla="*/ 47 w 53"/>
                <a:gd name="T25" fmla="*/ 15 h 97"/>
                <a:gd name="T26" fmla="*/ 53 w 53"/>
                <a:gd name="T27" fmla="*/ 3 h 97"/>
                <a:gd name="T28" fmla="*/ 52 w 53"/>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97">
                  <a:moveTo>
                    <a:pt x="52" y="0"/>
                  </a:moveTo>
                  <a:cubicBezTo>
                    <a:pt x="51" y="0"/>
                    <a:pt x="50" y="0"/>
                    <a:pt x="49" y="0"/>
                  </a:cubicBezTo>
                  <a:cubicBezTo>
                    <a:pt x="42" y="1"/>
                    <a:pt x="37" y="7"/>
                    <a:pt x="33" y="13"/>
                  </a:cubicBezTo>
                  <a:cubicBezTo>
                    <a:pt x="28" y="20"/>
                    <a:pt x="24" y="27"/>
                    <a:pt x="20" y="34"/>
                  </a:cubicBezTo>
                  <a:cubicBezTo>
                    <a:pt x="16" y="41"/>
                    <a:pt x="12" y="48"/>
                    <a:pt x="8" y="56"/>
                  </a:cubicBezTo>
                  <a:cubicBezTo>
                    <a:pt x="5" y="62"/>
                    <a:pt x="0" y="69"/>
                    <a:pt x="5" y="76"/>
                  </a:cubicBezTo>
                  <a:cubicBezTo>
                    <a:pt x="8" y="80"/>
                    <a:pt x="15" y="81"/>
                    <a:pt x="18" y="85"/>
                  </a:cubicBezTo>
                  <a:cubicBezTo>
                    <a:pt x="21" y="87"/>
                    <a:pt x="21" y="91"/>
                    <a:pt x="24" y="94"/>
                  </a:cubicBezTo>
                  <a:cubicBezTo>
                    <a:pt x="26" y="96"/>
                    <a:pt x="29" y="97"/>
                    <a:pt x="33" y="96"/>
                  </a:cubicBezTo>
                  <a:cubicBezTo>
                    <a:pt x="40" y="93"/>
                    <a:pt x="38" y="83"/>
                    <a:pt x="38" y="78"/>
                  </a:cubicBezTo>
                  <a:cubicBezTo>
                    <a:pt x="38" y="70"/>
                    <a:pt x="38" y="62"/>
                    <a:pt x="39" y="54"/>
                  </a:cubicBezTo>
                  <a:cubicBezTo>
                    <a:pt x="39" y="45"/>
                    <a:pt x="41" y="36"/>
                    <a:pt x="43" y="28"/>
                  </a:cubicBezTo>
                  <a:cubicBezTo>
                    <a:pt x="44" y="24"/>
                    <a:pt x="46" y="19"/>
                    <a:pt x="47" y="15"/>
                  </a:cubicBezTo>
                  <a:cubicBezTo>
                    <a:pt x="49" y="11"/>
                    <a:pt x="51" y="7"/>
                    <a:pt x="53" y="3"/>
                  </a:cubicBezTo>
                  <a:cubicBezTo>
                    <a:pt x="53" y="2"/>
                    <a:pt x="53" y="1"/>
                    <a:pt x="52" y="0"/>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1" name="Freeform 175">
              <a:extLst>
                <a:ext uri="{FF2B5EF4-FFF2-40B4-BE49-F238E27FC236}">
                  <a16:creationId xmlns:a16="http://schemas.microsoft.com/office/drawing/2014/main" id="{A3E8D95D-54E2-4CFD-AAD0-0C1C0206E8D6}"/>
                </a:ext>
              </a:extLst>
            </p:cNvPr>
            <p:cNvSpPr>
              <a:spLocks/>
            </p:cNvSpPr>
            <p:nvPr/>
          </p:nvSpPr>
          <p:spPr bwMode="auto">
            <a:xfrm>
              <a:off x="4872038" y="1948865"/>
              <a:ext cx="141288" cy="73025"/>
            </a:xfrm>
            <a:custGeom>
              <a:avLst/>
              <a:gdLst>
                <a:gd name="T0" fmla="*/ 48 w 48"/>
                <a:gd name="T1" fmla="*/ 21 h 25"/>
                <a:gd name="T2" fmla="*/ 30 w 48"/>
                <a:gd name="T3" fmla="*/ 7 h 25"/>
                <a:gd name="T4" fmla="*/ 17 w 48"/>
                <a:gd name="T5" fmla="*/ 2 h 25"/>
                <a:gd name="T6" fmla="*/ 3 w 48"/>
                <a:gd name="T7" fmla="*/ 1 h 25"/>
                <a:gd name="T8" fmla="*/ 3 w 48"/>
                <a:gd name="T9" fmla="*/ 11 h 25"/>
                <a:gd name="T10" fmla="*/ 24 w 48"/>
                <a:gd name="T11" fmla="*/ 19 h 25"/>
                <a:gd name="T12" fmla="*/ 45 w 48"/>
                <a:gd name="T13" fmla="*/ 25 h 25"/>
                <a:gd name="T14" fmla="*/ 48 w 48"/>
                <a:gd name="T15" fmla="*/ 2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5">
                  <a:moveTo>
                    <a:pt x="48" y="21"/>
                  </a:moveTo>
                  <a:cubicBezTo>
                    <a:pt x="46" y="13"/>
                    <a:pt x="37" y="10"/>
                    <a:pt x="30" y="7"/>
                  </a:cubicBezTo>
                  <a:cubicBezTo>
                    <a:pt x="26" y="5"/>
                    <a:pt x="22" y="3"/>
                    <a:pt x="17" y="2"/>
                  </a:cubicBezTo>
                  <a:cubicBezTo>
                    <a:pt x="13" y="1"/>
                    <a:pt x="8" y="0"/>
                    <a:pt x="3" y="1"/>
                  </a:cubicBezTo>
                  <a:cubicBezTo>
                    <a:pt x="2" y="2"/>
                    <a:pt x="0" y="10"/>
                    <a:pt x="3" y="11"/>
                  </a:cubicBezTo>
                  <a:cubicBezTo>
                    <a:pt x="10" y="13"/>
                    <a:pt x="17" y="16"/>
                    <a:pt x="24" y="19"/>
                  </a:cubicBezTo>
                  <a:cubicBezTo>
                    <a:pt x="31" y="21"/>
                    <a:pt x="38" y="24"/>
                    <a:pt x="45" y="25"/>
                  </a:cubicBezTo>
                  <a:cubicBezTo>
                    <a:pt x="47" y="25"/>
                    <a:pt x="48" y="23"/>
                    <a:pt x="48" y="2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2" name="Freeform 176">
              <a:extLst>
                <a:ext uri="{FF2B5EF4-FFF2-40B4-BE49-F238E27FC236}">
                  <a16:creationId xmlns:a16="http://schemas.microsoft.com/office/drawing/2014/main" id="{1ECEC6EF-E448-439C-8CE4-F47800A471B8}"/>
                </a:ext>
              </a:extLst>
            </p:cNvPr>
            <p:cNvSpPr>
              <a:spLocks/>
            </p:cNvSpPr>
            <p:nvPr/>
          </p:nvSpPr>
          <p:spPr bwMode="auto">
            <a:xfrm>
              <a:off x="4913313" y="2045702"/>
              <a:ext cx="55563" cy="61913"/>
            </a:xfrm>
            <a:custGeom>
              <a:avLst/>
              <a:gdLst>
                <a:gd name="T0" fmla="*/ 18 w 19"/>
                <a:gd name="T1" fmla="*/ 2 h 21"/>
                <a:gd name="T2" fmla="*/ 13 w 19"/>
                <a:gd name="T3" fmla="*/ 0 h 21"/>
                <a:gd name="T4" fmla="*/ 6 w 19"/>
                <a:gd name="T5" fmla="*/ 4 h 21"/>
                <a:gd name="T6" fmla="*/ 2 w 19"/>
                <a:gd name="T7" fmla="*/ 10 h 21"/>
                <a:gd name="T8" fmla="*/ 1 w 19"/>
                <a:gd name="T9" fmla="*/ 13 h 21"/>
                <a:gd name="T10" fmla="*/ 1 w 19"/>
                <a:gd name="T11" fmla="*/ 18 h 21"/>
                <a:gd name="T12" fmla="*/ 4 w 19"/>
                <a:gd name="T13" fmla="*/ 21 h 21"/>
                <a:gd name="T14" fmla="*/ 5 w 19"/>
                <a:gd name="T15" fmla="*/ 21 h 21"/>
                <a:gd name="T16" fmla="*/ 9 w 19"/>
                <a:gd name="T17" fmla="*/ 20 h 21"/>
                <a:gd name="T18" fmla="*/ 12 w 19"/>
                <a:gd name="T19" fmla="*/ 18 h 21"/>
                <a:gd name="T20" fmla="*/ 19 w 19"/>
                <a:gd name="T21" fmla="*/ 7 h 21"/>
                <a:gd name="T22" fmla="*/ 18 w 19"/>
                <a:gd name="T2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1">
                  <a:moveTo>
                    <a:pt x="18" y="2"/>
                  </a:moveTo>
                  <a:cubicBezTo>
                    <a:pt x="17" y="1"/>
                    <a:pt x="15" y="0"/>
                    <a:pt x="13" y="0"/>
                  </a:cubicBezTo>
                  <a:cubicBezTo>
                    <a:pt x="11" y="1"/>
                    <a:pt x="8" y="2"/>
                    <a:pt x="6" y="4"/>
                  </a:cubicBezTo>
                  <a:cubicBezTo>
                    <a:pt x="4" y="5"/>
                    <a:pt x="3" y="7"/>
                    <a:pt x="2" y="10"/>
                  </a:cubicBezTo>
                  <a:cubicBezTo>
                    <a:pt x="1" y="11"/>
                    <a:pt x="1" y="12"/>
                    <a:pt x="1" y="13"/>
                  </a:cubicBezTo>
                  <a:cubicBezTo>
                    <a:pt x="0" y="15"/>
                    <a:pt x="0" y="17"/>
                    <a:pt x="1" y="18"/>
                  </a:cubicBezTo>
                  <a:cubicBezTo>
                    <a:pt x="1" y="20"/>
                    <a:pt x="2" y="21"/>
                    <a:pt x="4" y="21"/>
                  </a:cubicBezTo>
                  <a:cubicBezTo>
                    <a:pt x="4" y="21"/>
                    <a:pt x="5" y="21"/>
                    <a:pt x="5" y="21"/>
                  </a:cubicBezTo>
                  <a:cubicBezTo>
                    <a:pt x="7" y="21"/>
                    <a:pt x="8" y="20"/>
                    <a:pt x="9" y="20"/>
                  </a:cubicBezTo>
                  <a:cubicBezTo>
                    <a:pt x="10" y="19"/>
                    <a:pt x="11" y="19"/>
                    <a:pt x="12" y="18"/>
                  </a:cubicBezTo>
                  <a:cubicBezTo>
                    <a:pt x="16" y="15"/>
                    <a:pt x="19" y="12"/>
                    <a:pt x="19" y="7"/>
                  </a:cubicBezTo>
                  <a:cubicBezTo>
                    <a:pt x="19" y="5"/>
                    <a:pt x="19" y="3"/>
                    <a:pt x="18" y="2"/>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3" name="Freeform 177">
              <a:extLst>
                <a:ext uri="{FF2B5EF4-FFF2-40B4-BE49-F238E27FC236}">
                  <a16:creationId xmlns:a16="http://schemas.microsoft.com/office/drawing/2014/main" id="{93CB960C-FE5A-4809-8951-BA65B8B26BF5}"/>
                </a:ext>
              </a:extLst>
            </p:cNvPr>
            <p:cNvSpPr>
              <a:spLocks/>
            </p:cNvSpPr>
            <p:nvPr/>
          </p:nvSpPr>
          <p:spPr bwMode="auto">
            <a:xfrm>
              <a:off x="5113338" y="2036177"/>
              <a:ext cx="138113" cy="71438"/>
            </a:xfrm>
            <a:custGeom>
              <a:avLst/>
              <a:gdLst>
                <a:gd name="T0" fmla="*/ 47 w 47"/>
                <a:gd name="T1" fmla="*/ 11 h 24"/>
                <a:gd name="T2" fmla="*/ 44 w 47"/>
                <a:gd name="T3" fmla="*/ 9 h 24"/>
                <a:gd name="T4" fmla="*/ 21 w 47"/>
                <a:gd name="T5" fmla="*/ 2 h 24"/>
                <a:gd name="T6" fmla="*/ 8 w 47"/>
                <a:gd name="T7" fmla="*/ 1 h 24"/>
                <a:gd name="T8" fmla="*/ 2 w 47"/>
                <a:gd name="T9" fmla="*/ 1 h 24"/>
                <a:gd name="T10" fmla="*/ 1 w 47"/>
                <a:gd name="T11" fmla="*/ 6 h 24"/>
                <a:gd name="T12" fmla="*/ 5 w 47"/>
                <a:gd name="T13" fmla="*/ 9 h 24"/>
                <a:gd name="T14" fmla="*/ 10 w 47"/>
                <a:gd name="T15" fmla="*/ 12 h 24"/>
                <a:gd name="T16" fmla="*/ 21 w 47"/>
                <a:gd name="T17" fmla="*/ 17 h 24"/>
                <a:gd name="T18" fmla="*/ 42 w 47"/>
                <a:gd name="T19" fmla="*/ 24 h 24"/>
                <a:gd name="T20" fmla="*/ 46 w 47"/>
                <a:gd name="T21" fmla="*/ 22 h 24"/>
                <a:gd name="T22" fmla="*/ 47 w 47"/>
                <a:gd name="T2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47" y="11"/>
                  </a:moveTo>
                  <a:cubicBezTo>
                    <a:pt x="47" y="11"/>
                    <a:pt x="45" y="9"/>
                    <a:pt x="44" y="9"/>
                  </a:cubicBezTo>
                  <a:cubicBezTo>
                    <a:pt x="37" y="6"/>
                    <a:pt x="29" y="4"/>
                    <a:pt x="21" y="2"/>
                  </a:cubicBezTo>
                  <a:cubicBezTo>
                    <a:pt x="17" y="2"/>
                    <a:pt x="12" y="1"/>
                    <a:pt x="8" y="1"/>
                  </a:cubicBezTo>
                  <a:cubicBezTo>
                    <a:pt x="7" y="1"/>
                    <a:pt x="4" y="0"/>
                    <a:pt x="2" y="1"/>
                  </a:cubicBezTo>
                  <a:cubicBezTo>
                    <a:pt x="1" y="2"/>
                    <a:pt x="0" y="4"/>
                    <a:pt x="1" y="6"/>
                  </a:cubicBezTo>
                  <a:cubicBezTo>
                    <a:pt x="2" y="8"/>
                    <a:pt x="4" y="8"/>
                    <a:pt x="5" y="9"/>
                  </a:cubicBezTo>
                  <a:cubicBezTo>
                    <a:pt x="7" y="10"/>
                    <a:pt x="9" y="11"/>
                    <a:pt x="10" y="12"/>
                  </a:cubicBezTo>
                  <a:cubicBezTo>
                    <a:pt x="14" y="14"/>
                    <a:pt x="17" y="15"/>
                    <a:pt x="21" y="17"/>
                  </a:cubicBezTo>
                  <a:cubicBezTo>
                    <a:pt x="28" y="20"/>
                    <a:pt x="35" y="22"/>
                    <a:pt x="42" y="24"/>
                  </a:cubicBezTo>
                  <a:cubicBezTo>
                    <a:pt x="44" y="24"/>
                    <a:pt x="45" y="23"/>
                    <a:pt x="46" y="22"/>
                  </a:cubicBezTo>
                  <a:cubicBezTo>
                    <a:pt x="46" y="22"/>
                    <a:pt x="47" y="13"/>
                    <a:pt x="47" y="1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4" name="Freeform 178">
              <a:extLst>
                <a:ext uri="{FF2B5EF4-FFF2-40B4-BE49-F238E27FC236}">
                  <a16:creationId xmlns:a16="http://schemas.microsoft.com/office/drawing/2014/main" id="{91F5B1C8-C7A0-41EE-858F-25A8FAFB48D1}"/>
                </a:ext>
              </a:extLst>
            </p:cNvPr>
            <p:cNvSpPr>
              <a:spLocks/>
            </p:cNvSpPr>
            <p:nvPr/>
          </p:nvSpPr>
          <p:spPr bwMode="auto">
            <a:xfrm>
              <a:off x="5130801" y="2115552"/>
              <a:ext cx="47625" cy="55563"/>
            </a:xfrm>
            <a:custGeom>
              <a:avLst/>
              <a:gdLst>
                <a:gd name="T0" fmla="*/ 14 w 16"/>
                <a:gd name="T1" fmla="*/ 1 h 19"/>
                <a:gd name="T2" fmla="*/ 9 w 16"/>
                <a:gd name="T3" fmla="*/ 1 h 19"/>
                <a:gd name="T4" fmla="*/ 8 w 16"/>
                <a:gd name="T5" fmla="*/ 2 h 19"/>
                <a:gd name="T6" fmla="*/ 4 w 16"/>
                <a:gd name="T7" fmla="*/ 4 h 19"/>
                <a:gd name="T8" fmla="*/ 1 w 16"/>
                <a:gd name="T9" fmla="*/ 10 h 19"/>
                <a:gd name="T10" fmla="*/ 0 w 16"/>
                <a:gd name="T11" fmla="*/ 13 h 19"/>
                <a:gd name="T12" fmla="*/ 0 w 16"/>
                <a:gd name="T13" fmla="*/ 16 h 19"/>
                <a:gd name="T14" fmla="*/ 5 w 16"/>
                <a:gd name="T15" fmla="*/ 19 h 19"/>
                <a:gd name="T16" fmla="*/ 8 w 16"/>
                <a:gd name="T17" fmla="*/ 18 h 19"/>
                <a:gd name="T18" fmla="*/ 15 w 16"/>
                <a:gd name="T19" fmla="*/ 10 h 19"/>
                <a:gd name="T20" fmla="*/ 16 w 16"/>
                <a:gd name="T21" fmla="*/ 5 h 19"/>
                <a:gd name="T22" fmla="*/ 14 w 16"/>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9">
                  <a:moveTo>
                    <a:pt x="14" y="1"/>
                  </a:moveTo>
                  <a:cubicBezTo>
                    <a:pt x="12" y="0"/>
                    <a:pt x="10" y="0"/>
                    <a:pt x="9" y="1"/>
                  </a:cubicBezTo>
                  <a:cubicBezTo>
                    <a:pt x="8" y="1"/>
                    <a:pt x="8" y="1"/>
                    <a:pt x="8" y="2"/>
                  </a:cubicBezTo>
                  <a:cubicBezTo>
                    <a:pt x="6" y="2"/>
                    <a:pt x="5" y="3"/>
                    <a:pt x="4" y="4"/>
                  </a:cubicBezTo>
                  <a:cubicBezTo>
                    <a:pt x="2" y="6"/>
                    <a:pt x="1" y="7"/>
                    <a:pt x="1" y="10"/>
                  </a:cubicBezTo>
                  <a:cubicBezTo>
                    <a:pt x="1" y="11"/>
                    <a:pt x="1" y="12"/>
                    <a:pt x="0" y="13"/>
                  </a:cubicBezTo>
                  <a:cubicBezTo>
                    <a:pt x="0" y="14"/>
                    <a:pt x="0" y="15"/>
                    <a:pt x="0" y="16"/>
                  </a:cubicBezTo>
                  <a:cubicBezTo>
                    <a:pt x="1" y="18"/>
                    <a:pt x="3" y="19"/>
                    <a:pt x="5" y="19"/>
                  </a:cubicBezTo>
                  <a:cubicBezTo>
                    <a:pt x="6" y="19"/>
                    <a:pt x="7" y="19"/>
                    <a:pt x="8" y="18"/>
                  </a:cubicBezTo>
                  <a:cubicBezTo>
                    <a:pt x="11" y="16"/>
                    <a:pt x="14" y="14"/>
                    <a:pt x="15" y="10"/>
                  </a:cubicBezTo>
                  <a:cubicBezTo>
                    <a:pt x="16" y="9"/>
                    <a:pt x="16" y="7"/>
                    <a:pt x="16" y="5"/>
                  </a:cubicBezTo>
                  <a:cubicBezTo>
                    <a:pt x="16" y="3"/>
                    <a:pt x="15" y="2"/>
                    <a:pt x="14" y="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5" name="Freeform 179">
              <a:extLst>
                <a:ext uri="{FF2B5EF4-FFF2-40B4-BE49-F238E27FC236}">
                  <a16:creationId xmlns:a16="http://schemas.microsoft.com/office/drawing/2014/main" id="{4FDE38CD-A04D-4A7C-892C-BAC12C7CD242}"/>
                </a:ext>
              </a:extLst>
            </p:cNvPr>
            <p:cNvSpPr>
              <a:spLocks/>
            </p:cNvSpPr>
            <p:nvPr/>
          </p:nvSpPr>
          <p:spPr bwMode="auto">
            <a:xfrm>
              <a:off x="4640263" y="1918702"/>
              <a:ext cx="141288" cy="276225"/>
            </a:xfrm>
            <a:custGeom>
              <a:avLst/>
              <a:gdLst>
                <a:gd name="T0" fmla="*/ 45 w 48"/>
                <a:gd name="T1" fmla="*/ 8 h 94"/>
                <a:gd name="T2" fmla="*/ 26 w 48"/>
                <a:gd name="T3" fmla="*/ 2 h 94"/>
                <a:gd name="T4" fmla="*/ 11 w 48"/>
                <a:gd name="T5" fmla="*/ 13 h 94"/>
                <a:gd name="T6" fmla="*/ 2 w 48"/>
                <a:gd name="T7" fmla="*/ 35 h 94"/>
                <a:gd name="T8" fmla="*/ 1 w 48"/>
                <a:gd name="T9" fmla="*/ 59 h 94"/>
                <a:gd name="T10" fmla="*/ 9 w 48"/>
                <a:gd name="T11" fmla="*/ 83 h 94"/>
                <a:gd name="T12" fmla="*/ 18 w 48"/>
                <a:gd name="T13" fmla="*/ 91 h 94"/>
                <a:gd name="T14" fmla="*/ 28 w 48"/>
                <a:gd name="T15" fmla="*/ 93 h 94"/>
                <a:gd name="T16" fmla="*/ 37 w 48"/>
                <a:gd name="T17" fmla="*/ 90 h 94"/>
                <a:gd name="T18" fmla="*/ 40 w 48"/>
                <a:gd name="T19" fmla="*/ 80 h 94"/>
                <a:gd name="T20" fmla="*/ 43 w 48"/>
                <a:gd name="T21" fmla="*/ 54 h 94"/>
                <a:gd name="T22" fmla="*/ 46 w 48"/>
                <a:gd name="T23" fmla="*/ 27 h 94"/>
                <a:gd name="T24" fmla="*/ 45 w 48"/>
                <a:gd name="T2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4">
                  <a:moveTo>
                    <a:pt x="45" y="8"/>
                  </a:moveTo>
                  <a:cubicBezTo>
                    <a:pt x="41" y="2"/>
                    <a:pt x="33" y="0"/>
                    <a:pt x="26" y="2"/>
                  </a:cubicBezTo>
                  <a:cubicBezTo>
                    <a:pt x="20" y="4"/>
                    <a:pt x="15" y="8"/>
                    <a:pt x="11" y="13"/>
                  </a:cubicBezTo>
                  <a:cubicBezTo>
                    <a:pt x="6" y="20"/>
                    <a:pt x="4" y="28"/>
                    <a:pt x="2" y="35"/>
                  </a:cubicBezTo>
                  <a:cubicBezTo>
                    <a:pt x="1" y="43"/>
                    <a:pt x="0" y="51"/>
                    <a:pt x="1" y="59"/>
                  </a:cubicBezTo>
                  <a:cubicBezTo>
                    <a:pt x="2" y="67"/>
                    <a:pt x="5" y="76"/>
                    <a:pt x="9" y="83"/>
                  </a:cubicBezTo>
                  <a:cubicBezTo>
                    <a:pt x="12" y="86"/>
                    <a:pt x="15" y="89"/>
                    <a:pt x="18" y="91"/>
                  </a:cubicBezTo>
                  <a:cubicBezTo>
                    <a:pt x="21" y="92"/>
                    <a:pt x="26" y="93"/>
                    <a:pt x="28" y="93"/>
                  </a:cubicBezTo>
                  <a:cubicBezTo>
                    <a:pt x="31" y="94"/>
                    <a:pt x="35" y="93"/>
                    <a:pt x="37" y="90"/>
                  </a:cubicBezTo>
                  <a:cubicBezTo>
                    <a:pt x="39" y="88"/>
                    <a:pt x="39" y="84"/>
                    <a:pt x="40" y="80"/>
                  </a:cubicBezTo>
                  <a:cubicBezTo>
                    <a:pt x="41" y="71"/>
                    <a:pt x="42" y="63"/>
                    <a:pt x="43" y="54"/>
                  </a:cubicBezTo>
                  <a:cubicBezTo>
                    <a:pt x="44" y="45"/>
                    <a:pt x="45" y="36"/>
                    <a:pt x="46" y="27"/>
                  </a:cubicBezTo>
                  <a:cubicBezTo>
                    <a:pt x="47" y="21"/>
                    <a:pt x="48" y="14"/>
                    <a:pt x="45" y="8"/>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6" name="Freeform 180">
              <a:extLst>
                <a:ext uri="{FF2B5EF4-FFF2-40B4-BE49-F238E27FC236}">
                  <a16:creationId xmlns:a16="http://schemas.microsoft.com/office/drawing/2014/main" id="{C6112717-F46D-4D1B-9771-E68A63120ACD}"/>
                </a:ext>
              </a:extLst>
            </p:cNvPr>
            <p:cNvSpPr>
              <a:spLocks/>
            </p:cNvSpPr>
            <p:nvPr/>
          </p:nvSpPr>
          <p:spPr bwMode="auto">
            <a:xfrm>
              <a:off x="4702176" y="1942515"/>
              <a:ext cx="473075" cy="604838"/>
            </a:xfrm>
            <a:custGeom>
              <a:avLst/>
              <a:gdLst>
                <a:gd name="T0" fmla="*/ 159 w 161"/>
                <a:gd name="T1" fmla="*/ 122 h 206"/>
                <a:gd name="T2" fmla="*/ 153 w 161"/>
                <a:gd name="T3" fmla="*/ 113 h 206"/>
                <a:gd name="T4" fmla="*/ 145 w 161"/>
                <a:gd name="T5" fmla="*/ 103 h 206"/>
                <a:gd name="T6" fmla="*/ 129 w 161"/>
                <a:gd name="T7" fmla="*/ 84 h 206"/>
                <a:gd name="T8" fmla="*/ 111 w 161"/>
                <a:gd name="T9" fmla="*/ 70 h 206"/>
                <a:gd name="T10" fmla="*/ 88 w 161"/>
                <a:gd name="T11" fmla="*/ 70 h 206"/>
                <a:gd name="T12" fmla="*/ 52 w 161"/>
                <a:gd name="T13" fmla="*/ 75 h 206"/>
                <a:gd name="T14" fmla="*/ 50 w 161"/>
                <a:gd name="T15" fmla="*/ 73 h 206"/>
                <a:gd name="T16" fmla="*/ 45 w 161"/>
                <a:gd name="T17" fmla="*/ 65 h 206"/>
                <a:gd name="T18" fmla="*/ 33 w 161"/>
                <a:gd name="T19" fmla="*/ 44 h 206"/>
                <a:gd name="T20" fmla="*/ 20 w 161"/>
                <a:gd name="T21" fmla="*/ 22 h 206"/>
                <a:gd name="T22" fmla="*/ 14 w 161"/>
                <a:gd name="T23" fmla="*/ 11 h 206"/>
                <a:gd name="T24" fmla="*/ 7 w 161"/>
                <a:gd name="T25" fmla="*/ 1 h 206"/>
                <a:gd name="T26" fmla="*/ 3 w 161"/>
                <a:gd name="T27" fmla="*/ 4 h 206"/>
                <a:gd name="T28" fmla="*/ 8 w 161"/>
                <a:gd name="T29" fmla="*/ 15 h 206"/>
                <a:gd name="T30" fmla="*/ 15 w 161"/>
                <a:gd name="T31" fmla="*/ 27 h 206"/>
                <a:gd name="T32" fmla="*/ 24 w 161"/>
                <a:gd name="T33" fmla="*/ 51 h 206"/>
                <a:gd name="T34" fmla="*/ 26 w 161"/>
                <a:gd name="T35" fmla="*/ 64 h 206"/>
                <a:gd name="T36" fmla="*/ 28 w 161"/>
                <a:gd name="T37" fmla="*/ 78 h 206"/>
                <a:gd name="T38" fmla="*/ 28 w 161"/>
                <a:gd name="T39" fmla="*/ 85 h 206"/>
                <a:gd name="T40" fmla="*/ 23 w 161"/>
                <a:gd name="T41" fmla="*/ 98 h 206"/>
                <a:gd name="T42" fmla="*/ 18 w 161"/>
                <a:gd name="T43" fmla="*/ 106 h 206"/>
                <a:gd name="T44" fmla="*/ 13 w 161"/>
                <a:gd name="T45" fmla="*/ 112 h 206"/>
                <a:gd name="T46" fmla="*/ 13 w 161"/>
                <a:gd name="T47" fmla="*/ 108 h 206"/>
                <a:gd name="T48" fmla="*/ 10 w 161"/>
                <a:gd name="T49" fmla="*/ 94 h 206"/>
                <a:gd name="T50" fmla="*/ 8 w 161"/>
                <a:gd name="T51" fmla="*/ 87 h 206"/>
                <a:gd name="T52" fmla="*/ 3 w 161"/>
                <a:gd name="T53" fmla="*/ 82 h 206"/>
                <a:gd name="T54" fmla="*/ 1 w 161"/>
                <a:gd name="T55" fmla="*/ 83 h 206"/>
                <a:gd name="T56" fmla="*/ 3 w 161"/>
                <a:gd name="T57" fmla="*/ 90 h 206"/>
                <a:gd name="T58" fmla="*/ 5 w 161"/>
                <a:gd name="T59" fmla="*/ 97 h 206"/>
                <a:gd name="T60" fmla="*/ 7 w 161"/>
                <a:gd name="T61" fmla="*/ 112 h 206"/>
                <a:gd name="T62" fmla="*/ 9 w 161"/>
                <a:gd name="T63" fmla="*/ 119 h 206"/>
                <a:gd name="T64" fmla="*/ 13 w 161"/>
                <a:gd name="T65" fmla="*/ 135 h 206"/>
                <a:gd name="T66" fmla="*/ 21 w 161"/>
                <a:gd name="T67" fmla="*/ 153 h 206"/>
                <a:gd name="T68" fmla="*/ 82 w 161"/>
                <a:gd name="T69" fmla="*/ 203 h 206"/>
                <a:gd name="T70" fmla="*/ 123 w 161"/>
                <a:gd name="T71" fmla="*/ 197 h 206"/>
                <a:gd name="T72" fmla="*/ 149 w 161"/>
                <a:gd name="T73" fmla="*/ 164 h 206"/>
                <a:gd name="T74" fmla="*/ 157 w 161"/>
                <a:gd name="T75" fmla="*/ 143 h 206"/>
                <a:gd name="T76" fmla="*/ 159 w 161"/>
                <a:gd name="T77"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206">
                  <a:moveTo>
                    <a:pt x="159" y="122"/>
                  </a:moveTo>
                  <a:cubicBezTo>
                    <a:pt x="157" y="118"/>
                    <a:pt x="155" y="116"/>
                    <a:pt x="153" y="113"/>
                  </a:cubicBezTo>
                  <a:cubicBezTo>
                    <a:pt x="150" y="110"/>
                    <a:pt x="148" y="107"/>
                    <a:pt x="145" y="103"/>
                  </a:cubicBezTo>
                  <a:cubicBezTo>
                    <a:pt x="140" y="97"/>
                    <a:pt x="134" y="91"/>
                    <a:pt x="129" y="84"/>
                  </a:cubicBezTo>
                  <a:cubicBezTo>
                    <a:pt x="124" y="78"/>
                    <a:pt x="119" y="73"/>
                    <a:pt x="111" y="70"/>
                  </a:cubicBezTo>
                  <a:cubicBezTo>
                    <a:pt x="104" y="68"/>
                    <a:pt x="96" y="68"/>
                    <a:pt x="88" y="70"/>
                  </a:cubicBezTo>
                  <a:cubicBezTo>
                    <a:pt x="74" y="73"/>
                    <a:pt x="62" y="74"/>
                    <a:pt x="52" y="75"/>
                  </a:cubicBezTo>
                  <a:cubicBezTo>
                    <a:pt x="52" y="74"/>
                    <a:pt x="51" y="74"/>
                    <a:pt x="50" y="73"/>
                  </a:cubicBezTo>
                  <a:cubicBezTo>
                    <a:pt x="48" y="71"/>
                    <a:pt x="46" y="68"/>
                    <a:pt x="45" y="65"/>
                  </a:cubicBezTo>
                  <a:cubicBezTo>
                    <a:pt x="40" y="58"/>
                    <a:pt x="37" y="51"/>
                    <a:pt x="33" y="44"/>
                  </a:cubicBezTo>
                  <a:cubicBezTo>
                    <a:pt x="29" y="37"/>
                    <a:pt x="24" y="29"/>
                    <a:pt x="20" y="22"/>
                  </a:cubicBezTo>
                  <a:cubicBezTo>
                    <a:pt x="18" y="19"/>
                    <a:pt x="16" y="15"/>
                    <a:pt x="14" y="11"/>
                  </a:cubicBezTo>
                  <a:cubicBezTo>
                    <a:pt x="12" y="8"/>
                    <a:pt x="10" y="4"/>
                    <a:pt x="7" y="1"/>
                  </a:cubicBezTo>
                  <a:cubicBezTo>
                    <a:pt x="5" y="0"/>
                    <a:pt x="3" y="2"/>
                    <a:pt x="3" y="4"/>
                  </a:cubicBezTo>
                  <a:cubicBezTo>
                    <a:pt x="3" y="8"/>
                    <a:pt x="6" y="12"/>
                    <a:pt x="8" y="15"/>
                  </a:cubicBezTo>
                  <a:cubicBezTo>
                    <a:pt x="15" y="27"/>
                    <a:pt x="15" y="27"/>
                    <a:pt x="15" y="27"/>
                  </a:cubicBezTo>
                  <a:cubicBezTo>
                    <a:pt x="17" y="31"/>
                    <a:pt x="23" y="47"/>
                    <a:pt x="24" y="51"/>
                  </a:cubicBezTo>
                  <a:cubicBezTo>
                    <a:pt x="25" y="55"/>
                    <a:pt x="26" y="60"/>
                    <a:pt x="26" y="64"/>
                  </a:cubicBezTo>
                  <a:cubicBezTo>
                    <a:pt x="27" y="69"/>
                    <a:pt x="28" y="74"/>
                    <a:pt x="28" y="78"/>
                  </a:cubicBezTo>
                  <a:cubicBezTo>
                    <a:pt x="28" y="80"/>
                    <a:pt x="28" y="83"/>
                    <a:pt x="28" y="85"/>
                  </a:cubicBezTo>
                  <a:cubicBezTo>
                    <a:pt x="27" y="89"/>
                    <a:pt x="25" y="93"/>
                    <a:pt x="23" y="98"/>
                  </a:cubicBezTo>
                  <a:cubicBezTo>
                    <a:pt x="21" y="101"/>
                    <a:pt x="19" y="104"/>
                    <a:pt x="18" y="106"/>
                  </a:cubicBezTo>
                  <a:cubicBezTo>
                    <a:pt x="16" y="108"/>
                    <a:pt x="15" y="110"/>
                    <a:pt x="13" y="112"/>
                  </a:cubicBezTo>
                  <a:cubicBezTo>
                    <a:pt x="13" y="110"/>
                    <a:pt x="13" y="109"/>
                    <a:pt x="13" y="108"/>
                  </a:cubicBezTo>
                  <a:cubicBezTo>
                    <a:pt x="12" y="103"/>
                    <a:pt x="11" y="98"/>
                    <a:pt x="10" y="94"/>
                  </a:cubicBezTo>
                  <a:cubicBezTo>
                    <a:pt x="9" y="92"/>
                    <a:pt x="9" y="89"/>
                    <a:pt x="8" y="87"/>
                  </a:cubicBezTo>
                  <a:cubicBezTo>
                    <a:pt x="7" y="85"/>
                    <a:pt x="5" y="83"/>
                    <a:pt x="3" y="82"/>
                  </a:cubicBezTo>
                  <a:cubicBezTo>
                    <a:pt x="2" y="82"/>
                    <a:pt x="2" y="82"/>
                    <a:pt x="1" y="83"/>
                  </a:cubicBezTo>
                  <a:cubicBezTo>
                    <a:pt x="0" y="85"/>
                    <a:pt x="2" y="88"/>
                    <a:pt x="3" y="90"/>
                  </a:cubicBezTo>
                  <a:cubicBezTo>
                    <a:pt x="3" y="92"/>
                    <a:pt x="4" y="95"/>
                    <a:pt x="5" y="97"/>
                  </a:cubicBezTo>
                  <a:cubicBezTo>
                    <a:pt x="6" y="102"/>
                    <a:pt x="6" y="107"/>
                    <a:pt x="7" y="112"/>
                  </a:cubicBezTo>
                  <a:cubicBezTo>
                    <a:pt x="8" y="114"/>
                    <a:pt x="9" y="117"/>
                    <a:pt x="9" y="119"/>
                  </a:cubicBezTo>
                  <a:cubicBezTo>
                    <a:pt x="8" y="124"/>
                    <a:pt x="11" y="130"/>
                    <a:pt x="13" y="135"/>
                  </a:cubicBezTo>
                  <a:cubicBezTo>
                    <a:pt x="15" y="141"/>
                    <a:pt x="17" y="147"/>
                    <a:pt x="21" y="153"/>
                  </a:cubicBezTo>
                  <a:cubicBezTo>
                    <a:pt x="33" y="176"/>
                    <a:pt x="55" y="198"/>
                    <a:pt x="82" y="203"/>
                  </a:cubicBezTo>
                  <a:cubicBezTo>
                    <a:pt x="96" y="206"/>
                    <a:pt x="111" y="204"/>
                    <a:pt x="123" y="197"/>
                  </a:cubicBezTo>
                  <a:cubicBezTo>
                    <a:pt x="135" y="190"/>
                    <a:pt x="144" y="177"/>
                    <a:pt x="149" y="164"/>
                  </a:cubicBezTo>
                  <a:cubicBezTo>
                    <a:pt x="152" y="157"/>
                    <a:pt x="154" y="150"/>
                    <a:pt x="157" y="143"/>
                  </a:cubicBezTo>
                  <a:cubicBezTo>
                    <a:pt x="159" y="136"/>
                    <a:pt x="161" y="129"/>
                    <a:pt x="159" y="122"/>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7" name="Freeform 181">
              <a:extLst>
                <a:ext uri="{FF2B5EF4-FFF2-40B4-BE49-F238E27FC236}">
                  <a16:creationId xmlns:a16="http://schemas.microsoft.com/office/drawing/2014/main" id="{3625CBD3-2268-4DE6-A946-82CD7C5B2567}"/>
                </a:ext>
              </a:extLst>
            </p:cNvPr>
            <p:cNvSpPr>
              <a:spLocks/>
            </p:cNvSpPr>
            <p:nvPr/>
          </p:nvSpPr>
          <p:spPr bwMode="auto">
            <a:xfrm>
              <a:off x="4822826" y="2236202"/>
              <a:ext cx="314325" cy="106363"/>
            </a:xfrm>
            <a:custGeom>
              <a:avLst/>
              <a:gdLst>
                <a:gd name="T0" fmla="*/ 0 w 107"/>
                <a:gd name="T1" fmla="*/ 10 h 36"/>
                <a:gd name="T2" fmla="*/ 74 w 107"/>
                <a:gd name="T3" fmla="*/ 8 h 36"/>
                <a:gd name="T4" fmla="*/ 107 w 107"/>
                <a:gd name="T5" fmla="*/ 36 h 36"/>
              </a:gdLst>
              <a:ahLst/>
              <a:cxnLst>
                <a:cxn ang="0">
                  <a:pos x="T0" y="T1"/>
                </a:cxn>
                <a:cxn ang="0">
                  <a:pos x="T2" y="T3"/>
                </a:cxn>
                <a:cxn ang="0">
                  <a:pos x="T4" y="T5"/>
                </a:cxn>
              </a:cxnLst>
              <a:rect l="0" t="0" r="r" b="b"/>
              <a:pathLst>
                <a:path w="107" h="36">
                  <a:moveTo>
                    <a:pt x="0" y="10"/>
                  </a:moveTo>
                  <a:cubicBezTo>
                    <a:pt x="24" y="14"/>
                    <a:pt x="50" y="0"/>
                    <a:pt x="74" y="8"/>
                  </a:cubicBezTo>
                  <a:cubicBezTo>
                    <a:pt x="88" y="13"/>
                    <a:pt x="98" y="25"/>
                    <a:pt x="107" y="36"/>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8" name="Freeform 182">
              <a:extLst>
                <a:ext uri="{FF2B5EF4-FFF2-40B4-BE49-F238E27FC236}">
                  <a16:creationId xmlns:a16="http://schemas.microsoft.com/office/drawing/2014/main" id="{5088E637-E907-477E-88FE-22EE4C904A38}"/>
                </a:ext>
              </a:extLst>
            </p:cNvPr>
            <p:cNvSpPr>
              <a:spLocks/>
            </p:cNvSpPr>
            <p:nvPr/>
          </p:nvSpPr>
          <p:spPr bwMode="auto">
            <a:xfrm>
              <a:off x="4819651" y="2318752"/>
              <a:ext cx="300038" cy="103188"/>
            </a:xfrm>
            <a:custGeom>
              <a:avLst/>
              <a:gdLst>
                <a:gd name="T0" fmla="*/ 0 w 102"/>
                <a:gd name="T1" fmla="*/ 0 h 35"/>
                <a:gd name="T2" fmla="*/ 102 w 102"/>
                <a:gd name="T3" fmla="*/ 29 h 35"/>
              </a:gdLst>
              <a:ahLst/>
              <a:cxnLst>
                <a:cxn ang="0">
                  <a:pos x="T0" y="T1"/>
                </a:cxn>
                <a:cxn ang="0">
                  <a:pos x="T2" y="T3"/>
                </a:cxn>
              </a:cxnLst>
              <a:rect l="0" t="0" r="r" b="b"/>
              <a:pathLst>
                <a:path w="102" h="35">
                  <a:moveTo>
                    <a:pt x="0" y="0"/>
                  </a:moveTo>
                  <a:cubicBezTo>
                    <a:pt x="27" y="24"/>
                    <a:pt x="66" y="35"/>
                    <a:pt x="102" y="29"/>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9" name="Freeform 183">
              <a:extLst>
                <a:ext uri="{FF2B5EF4-FFF2-40B4-BE49-F238E27FC236}">
                  <a16:creationId xmlns:a16="http://schemas.microsoft.com/office/drawing/2014/main" id="{65E67F63-71D9-4EDC-8F55-46078E34DA43}"/>
                </a:ext>
              </a:extLst>
            </p:cNvPr>
            <p:cNvSpPr>
              <a:spLocks/>
            </p:cNvSpPr>
            <p:nvPr/>
          </p:nvSpPr>
          <p:spPr bwMode="auto">
            <a:xfrm>
              <a:off x="4864101" y="2429877"/>
              <a:ext cx="190500" cy="55563"/>
            </a:xfrm>
            <a:custGeom>
              <a:avLst/>
              <a:gdLst>
                <a:gd name="T0" fmla="*/ 0 w 65"/>
                <a:gd name="T1" fmla="*/ 0 h 19"/>
                <a:gd name="T2" fmla="*/ 65 w 65"/>
                <a:gd name="T3" fmla="*/ 14 h 19"/>
              </a:gdLst>
              <a:ahLst/>
              <a:cxnLst>
                <a:cxn ang="0">
                  <a:pos x="T0" y="T1"/>
                </a:cxn>
                <a:cxn ang="0">
                  <a:pos x="T2" y="T3"/>
                </a:cxn>
              </a:cxnLst>
              <a:rect l="0" t="0" r="r" b="b"/>
              <a:pathLst>
                <a:path w="65" h="19">
                  <a:moveTo>
                    <a:pt x="0" y="0"/>
                  </a:moveTo>
                  <a:cubicBezTo>
                    <a:pt x="19" y="14"/>
                    <a:pt x="43" y="19"/>
                    <a:pt x="65" y="14"/>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0" name="Freeform 184">
              <a:extLst>
                <a:ext uri="{FF2B5EF4-FFF2-40B4-BE49-F238E27FC236}">
                  <a16:creationId xmlns:a16="http://schemas.microsoft.com/office/drawing/2014/main" id="{580EA440-0BE9-4A3B-AB1B-C1E66342DBF9}"/>
                </a:ext>
              </a:extLst>
            </p:cNvPr>
            <p:cNvSpPr>
              <a:spLocks/>
            </p:cNvSpPr>
            <p:nvPr/>
          </p:nvSpPr>
          <p:spPr bwMode="auto">
            <a:xfrm>
              <a:off x="4629151" y="1572627"/>
              <a:ext cx="722313" cy="642938"/>
            </a:xfrm>
            <a:custGeom>
              <a:avLst/>
              <a:gdLst>
                <a:gd name="T0" fmla="*/ 244 w 246"/>
                <a:gd name="T1" fmla="*/ 106 h 219"/>
                <a:gd name="T2" fmla="*/ 232 w 246"/>
                <a:gd name="T3" fmla="*/ 57 h 219"/>
                <a:gd name="T4" fmla="*/ 202 w 246"/>
                <a:gd name="T5" fmla="*/ 21 h 219"/>
                <a:gd name="T6" fmla="*/ 177 w 246"/>
                <a:gd name="T7" fmla="*/ 14 h 219"/>
                <a:gd name="T8" fmla="*/ 152 w 246"/>
                <a:gd name="T9" fmla="*/ 8 h 219"/>
                <a:gd name="T10" fmla="*/ 100 w 246"/>
                <a:gd name="T11" fmla="*/ 3 h 219"/>
                <a:gd name="T12" fmla="*/ 59 w 246"/>
                <a:gd name="T13" fmla="*/ 22 h 219"/>
                <a:gd name="T14" fmla="*/ 34 w 246"/>
                <a:gd name="T15" fmla="*/ 64 h 219"/>
                <a:gd name="T16" fmla="*/ 10 w 246"/>
                <a:gd name="T17" fmla="*/ 114 h 219"/>
                <a:gd name="T18" fmla="*/ 1 w 246"/>
                <a:gd name="T19" fmla="*/ 171 h 219"/>
                <a:gd name="T20" fmla="*/ 1 w 246"/>
                <a:gd name="T21" fmla="*/ 184 h 219"/>
                <a:gd name="T22" fmla="*/ 4 w 246"/>
                <a:gd name="T23" fmla="*/ 189 h 219"/>
                <a:gd name="T24" fmla="*/ 17 w 246"/>
                <a:gd name="T25" fmla="*/ 184 h 219"/>
                <a:gd name="T26" fmla="*/ 22 w 246"/>
                <a:gd name="T27" fmla="*/ 178 h 219"/>
                <a:gd name="T28" fmla="*/ 33 w 246"/>
                <a:gd name="T29" fmla="*/ 169 h 219"/>
                <a:gd name="T30" fmla="*/ 54 w 246"/>
                <a:gd name="T31" fmla="*/ 154 h 219"/>
                <a:gd name="T32" fmla="*/ 101 w 246"/>
                <a:gd name="T33" fmla="*/ 149 h 219"/>
                <a:gd name="T34" fmla="*/ 119 w 246"/>
                <a:gd name="T35" fmla="*/ 138 h 219"/>
                <a:gd name="T36" fmla="*/ 126 w 246"/>
                <a:gd name="T37" fmla="*/ 130 h 219"/>
                <a:gd name="T38" fmla="*/ 138 w 246"/>
                <a:gd name="T39" fmla="*/ 126 h 219"/>
                <a:gd name="T40" fmla="*/ 162 w 246"/>
                <a:gd name="T41" fmla="*/ 120 h 219"/>
                <a:gd name="T42" fmla="*/ 178 w 246"/>
                <a:gd name="T43" fmla="*/ 113 h 219"/>
                <a:gd name="T44" fmla="*/ 176 w 246"/>
                <a:gd name="T45" fmla="*/ 115 h 219"/>
                <a:gd name="T46" fmla="*/ 173 w 246"/>
                <a:gd name="T47" fmla="*/ 130 h 219"/>
                <a:gd name="T48" fmla="*/ 180 w 246"/>
                <a:gd name="T49" fmla="*/ 143 h 219"/>
                <a:gd name="T50" fmla="*/ 193 w 246"/>
                <a:gd name="T51" fmla="*/ 150 h 219"/>
                <a:gd name="T52" fmla="*/ 198 w 246"/>
                <a:gd name="T53" fmla="*/ 154 h 219"/>
                <a:gd name="T54" fmla="*/ 198 w 246"/>
                <a:gd name="T55" fmla="*/ 161 h 219"/>
                <a:gd name="T56" fmla="*/ 195 w 246"/>
                <a:gd name="T57" fmla="*/ 175 h 219"/>
                <a:gd name="T58" fmla="*/ 203 w 246"/>
                <a:gd name="T59" fmla="*/ 185 h 219"/>
                <a:gd name="T60" fmla="*/ 208 w 246"/>
                <a:gd name="T61" fmla="*/ 197 h 219"/>
                <a:gd name="T62" fmla="*/ 213 w 246"/>
                <a:gd name="T63" fmla="*/ 214 h 219"/>
                <a:gd name="T64" fmla="*/ 226 w 246"/>
                <a:gd name="T65" fmla="*/ 214 h 219"/>
                <a:gd name="T66" fmla="*/ 244 w 246"/>
                <a:gd name="T67" fmla="*/ 10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19">
                  <a:moveTo>
                    <a:pt x="244" y="106"/>
                  </a:moveTo>
                  <a:cubicBezTo>
                    <a:pt x="243" y="89"/>
                    <a:pt x="239" y="72"/>
                    <a:pt x="232" y="57"/>
                  </a:cubicBezTo>
                  <a:cubicBezTo>
                    <a:pt x="226" y="42"/>
                    <a:pt x="216" y="29"/>
                    <a:pt x="202" y="21"/>
                  </a:cubicBezTo>
                  <a:cubicBezTo>
                    <a:pt x="194" y="18"/>
                    <a:pt x="186" y="16"/>
                    <a:pt x="177" y="14"/>
                  </a:cubicBezTo>
                  <a:cubicBezTo>
                    <a:pt x="169" y="12"/>
                    <a:pt x="160" y="10"/>
                    <a:pt x="152" y="8"/>
                  </a:cubicBezTo>
                  <a:cubicBezTo>
                    <a:pt x="135" y="4"/>
                    <a:pt x="117" y="0"/>
                    <a:pt x="100" y="3"/>
                  </a:cubicBezTo>
                  <a:cubicBezTo>
                    <a:pt x="85" y="5"/>
                    <a:pt x="70" y="12"/>
                    <a:pt x="59" y="22"/>
                  </a:cubicBezTo>
                  <a:cubicBezTo>
                    <a:pt x="47" y="33"/>
                    <a:pt x="39" y="48"/>
                    <a:pt x="34" y="64"/>
                  </a:cubicBezTo>
                  <a:cubicBezTo>
                    <a:pt x="28" y="81"/>
                    <a:pt x="15" y="96"/>
                    <a:pt x="10" y="114"/>
                  </a:cubicBezTo>
                  <a:cubicBezTo>
                    <a:pt x="5" y="132"/>
                    <a:pt x="5" y="153"/>
                    <a:pt x="1" y="171"/>
                  </a:cubicBezTo>
                  <a:cubicBezTo>
                    <a:pt x="0" y="176"/>
                    <a:pt x="2" y="179"/>
                    <a:pt x="1" y="184"/>
                  </a:cubicBezTo>
                  <a:cubicBezTo>
                    <a:pt x="1" y="186"/>
                    <a:pt x="2" y="188"/>
                    <a:pt x="4" y="189"/>
                  </a:cubicBezTo>
                  <a:cubicBezTo>
                    <a:pt x="9" y="189"/>
                    <a:pt x="14" y="188"/>
                    <a:pt x="17" y="184"/>
                  </a:cubicBezTo>
                  <a:cubicBezTo>
                    <a:pt x="18" y="183"/>
                    <a:pt x="21" y="179"/>
                    <a:pt x="22" y="178"/>
                  </a:cubicBezTo>
                  <a:cubicBezTo>
                    <a:pt x="26" y="175"/>
                    <a:pt x="30" y="172"/>
                    <a:pt x="33" y="169"/>
                  </a:cubicBezTo>
                  <a:cubicBezTo>
                    <a:pt x="40" y="164"/>
                    <a:pt x="46" y="158"/>
                    <a:pt x="54" y="154"/>
                  </a:cubicBezTo>
                  <a:cubicBezTo>
                    <a:pt x="68" y="146"/>
                    <a:pt x="86" y="152"/>
                    <a:pt x="101" y="149"/>
                  </a:cubicBezTo>
                  <a:cubicBezTo>
                    <a:pt x="108" y="147"/>
                    <a:pt x="114" y="144"/>
                    <a:pt x="119" y="138"/>
                  </a:cubicBezTo>
                  <a:cubicBezTo>
                    <a:pt x="122" y="136"/>
                    <a:pt x="124" y="132"/>
                    <a:pt x="126" y="130"/>
                  </a:cubicBezTo>
                  <a:cubicBezTo>
                    <a:pt x="130" y="128"/>
                    <a:pt x="134" y="127"/>
                    <a:pt x="138" y="126"/>
                  </a:cubicBezTo>
                  <a:cubicBezTo>
                    <a:pt x="146" y="125"/>
                    <a:pt x="154" y="123"/>
                    <a:pt x="162" y="120"/>
                  </a:cubicBezTo>
                  <a:cubicBezTo>
                    <a:pt x="167" y="118"/>
                    <a:pt x="173" y="116"/>
                    <a:pt x="178" y="113"/>
                  </a:cubicBezTo>
                  <a:cubicBezTo>
                    <a:pt x="177" y="114"/>
                    <a:pt x="177" y="114"/>
                    <a:pt x="176" y="115"/>
                  </a:cubicBezTo>
                  <a:cubicBezTo>
                    <a:pt x="174" y="120"/>
                    <a:pt x="173" y="125"/>
                    <a:pt x="173" y="130"/>
                  </a:cubicBezTo>
                  <a:cubicBezTo>
                    <a:pt x="173" y="135"/>
                    <a:pt x="176" y="140"/>
                    <a:pt x="180" y="143"/>
                  </a:cubicBezTo>
                  <a:cubicBezTo>
                    <a:pt x="183" y="146"/>
                    <a:pt x="188" y="147"/>
                    <a:pt x="193" y="150"/>
                  </a:cubicBezTo>
                  <a:cubicBezTo>
                    <a:pt x="195" y="151"/>
                    <a:pt x="197" y="152"/>
                    <a:pt x="198" y="154"/>
                  </a:cubicBezTo>
                  <a:cubicBezTo>
                    <a:pt x="199" y="157"/>
                    <a:pt x="198" y="159"/>
                    <a:pt x="198" y="161"/>
                  </a:cubicBezTo>
                  <a:cubicBezTo>
                    <a:pt x="196" y="166"/>
                    <a:pt x="193" y="170"/>
                    <a:pt x="195" y="175"/>
                  </a:cubicBezTo>
                  <a:cubicBezTo>
                    <a:pt x="196" y="179"/>
                    <a:pt x="200" y="182"/>
                    <a:pt x="203" y="185"/>
                  </a:cubicBezTo>
                  <a:cubicBezTo>
                    <a:pt x="206" y="188"/>
                    <a:pt x="208" y="192"/>
                    <a:pt x="208" y="197"/>
                  </a:cubicBezTo>
                  <a:cubicBezTo>
                    <a:pt x="209" y="203"/>
                    <a:pt x="209" y="209"/>
                    <a:pt x="213" y="214"/>
                  </a:cubicBezTo>
                  <a:cubicBezTo>
                    <a:pt x="217" y="218"/>
                    <a:pt x="223" y="219"/>
                    <a:pt x="226" y="214"/>
                  </a:cubicBezTo>
                  <a:cubicBezTo>
                    <a:pt x="227" y="213"/>
                    <a:pt x="246" y="141"/>
                    <a:pt x="244" y="106"/>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1" name="Freeform 185">
              <a:extLst>
                <a:ext uri="{FF2B5EF4-FFF2-40B4-BE49-F238E27FC236}">
                  <a16:creationId xmlns:a16="http://schemas.microsoft.com/office/drawing/2014/main" id="{472C80D2-81D3-4737-804C-F426F3156B98}"/>
                </a:ext>
              </a:extLst>
            </p:cNvPr>
            <p:cNvSpPr>
              <a:spLocks/>
            </p:cNvSpPr>
            <p:nvPr/>
          </p:nvSpPr>
          <p:spPr bwMode="auto">
            <a:xfrm>
              <a:off x="1843088" y="4087227"/>
              <a:ext cx="1557338" cy="1374775"/>
            </a:xfrm>
            <a:custGeom>
              <a:avLst/>
              <a:gdLst>
                <a:gd name="T0" fmla="*/ 491 w 530"/>
                <a:gd name="T1" fmla="*/ 269 h 468"/>
                <a:gd name="T2" fmla="*/ 482 w 530"/>
                <a:gd name="T3" fmla="*/ 224 h 468"/>
                <a:gd name="T4" fmla="*/ 490 w 530"/>
                <a:gd name="T5" fmla="*/ 179 h 468"/>
                <a:gd name="T6" fmla="*/ 501 w 530"/>
                <a:gd name="T7" fmla="*/ 134 h 468"/>
                <a:gd name="T8" fmla="*/ 487 w 530"/>
                <a:gd name="T9" fmla="*/ 97 h 468"/>
                <a:gd name="T10" fmla="*/ 463 w 530"/>
                <a:gd name="T11" fmla="*/ 67 h 468"/>
                <a:gd name="T12" fmla="*/ 452 w 530"/>
                <a:gd name="T13" fmla="*/ 34 h 468"/>
                <a:gd name="T14" fmla="*/ 429 w 530"/>
                <a:gd name="T15" fmla="*/ 13 h 468"/>
                <a:gd name="T16" fmla="*/ 408 w 530"/>
                <a:gd name="T17" fmla="*/ 15 h 468"/>
                <a:gd name="T18" fmla="*/ 386 w 530"/>
                <a:gd name="T19" fmla="*/ 16 h 468"/>
                <a:gd name="T20" fmla="*/ 348 w 530"/>
                <a:gd name="T21" fmla="*/ 2 h 468"/>
                <a:gd name="T22" fmla="*/ 259 w 530"/>
                <a:gd name="T23" fmla="*/ 23 h 468"/>
                <a:gd name="T24" fmla="*/ 230 w 530"/>
                <a:gd name="T25" fmla="*/ 41 h 468"/>
                <a:gd name="T26" fmla="*/ 205 w 530"/>
                <a:gd name="T27" fmla="*/ 66 h 468"/>
                <a:gd name="T28" fmla="*/ 169 w 530"/>
                <a:gd name="T29" fmla="*/ 126 h 468"/>
                <a:gd name="T30" fmla="*/ 124 w 530"/>
                <a:gd name="T31" fmla="*/ 176 h 468"/>
                <a:gd name="T32" fmla="*/ 101 w 530"/>
                <a:gd name="T33" fmla="*/ 193 h 468"/>
                <a:gd name="T34" fmla="*/ 48 w 530"/>
                <a:gd name="T35" fmla="*/ 204 h 468"/>
                <a:gd name="T36" fmla="*/ 1 w 530"/>
                <a:gd name="T37" fmla="*/ 258 h 468"/>
                <a:gd name="T38" fmla="*/ 32 w 530"/>
                <a:gd name="T39" fmla="*/ 326 h 468"/>
                <a:gd name="T40" fmla="*/ 30 w 530"/>
                <a:gd name="T41" fmla="*/ 373 h 468"/>
                <a:gd name="T42" fmla="*/ 45 w 530"/>
                <a:gd name="T43" fmla="*/ 406 h 468"/>
                <a:gd name="T44" fmla="*/ 114 w 530"/>
                <a:gd name="T45" fmla="*/ 433 h 468"/>
                <a:gd name="T46" fmla="*/ 161 w 530"/>
                <a:gd name="T47" fmla="*/ 439 h 468"/>
                <a:gd name="T48" fmla="*/ 198 w 530"/>
                <a:gd name="T49" fmla="*/ 459 h 468"/>
                <a:gd name="T50" fmla="*/ 237 w 530"/>
                <a:gd name="T51" fmla="*/ 466 h 468"/>
                <a:gd name="T52" fmla="*/ 273 w 530"/>
                <a:gd name="T53" fmla="*/ 454 h 468"/>
                <a:gd name="T54" fmla="*/ 309 w 530"/>
                <a:gd name="T55" fmla="*/ 444 h 468"/>
                <a:gd name="T56" fmla="*/ 346 w 530"/>
                <a:gd name="T57" fmla="*/ 455 h 468"/>
                <a:gd name="T58" fmla="*/ 381 w 530"/>
                <a:gd name="T59" fmla="*/ 467 h 468"/>
                <a:gd name="T60" fmla="*/ 412 w 530"/>
                <a:gd name="T61" fmla="*/ 451 h 468"/>
                <a:gd name="T62" fmla="*/ 438 w 530"/>
                <a:gd name="T63" fmla="*/ 424 h 468"/>
                <a:gd name="T64" fmla="*/ 478 w 530"/>
                <a:gd name="T65" fmla="*/ 407 h 468"/>
                <a:gd name="T66" fmla="*/ 513 w 530"/>
                <a:gd name="T67" fmla="*/ 389 h 468"/>
                <a:gd name="T68" fmla="*/ 530 w 530"/>
                <a:gd name="T69" fmla="*/ 352 h 468"/>
                <a:gd name="T70" fmla="*/ 491 w 530"/>
                <a:gd name="T71" fmla="*/ 26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0" h="468">
                  <a:moveTo>
                    <a:pt x="491" y="269"/>
                  </a:moveTo>
                  <a:cubicBezTo>
                    <a:pt x="486" y="254"/>
                    <a:pt x="482" y="239"/>
                    <a:pt x="482" y="224"/>
                  </a:cubicBezTo>
                  <a:cubicBezTo>
                    <a:pt x="482" y="208"/>
                    <a:pt x="485" y="194"/>
                    <a:pt x="490" y="179"/>
                  </a:cubicBezTo>
                  <a:cubicBezTo>
                    <a:pt x="495" y="164"/>
                    <a:pt x="501" y="149"/>
                    <a:pt x="501" y="134"/>
                  </a:cubicBezTo>
                  <a:cubicBezTo>
                    <a:pt x="501" y="120"/>
                    <a:pt x="495" y="108"/>
                    <a:pt x="487" y="97"/>
                  </a:cubicBezTo>
                  <a:cubicBezTo>
                    <a:pt x="479" y="87"/>
                    <a:pt x="469" y="79"/>
                    <a:pt x="463" y="67"/>
                  </a:cubicBezTo>
                  <a:cubicBezTo>
                    <a:pt x="457" y="57"/>
                    <a:pt x="456" y="45"/>
                    <a:pt x="452" y="34"/>
                  </a:cubicBezTo>
                  <a:cubicBezTo>
                    <a:pt x="448" y="23"/>
                    <a:pt x="441" y="14"/>
                    <a:pt x="429" y="13"/>
                  </a:cubicBezTo>
                  <a:cubicBezTo>
                    <a:pt x="422" y="12"/>
                    <a:pt x="415" y="14"/>
                    <a:pt x="408" y="15"/>
                  </a:cubicBezTo>
                  <a:cubicBezTo>
                    <a:pt x="401" y="17"/>
                    <a:pt x="394" y="18"/>
                    <a:pt x="386" y="16"/>
                  </a:cubicBezTo>
                  <a:cubicBezTo>
                    <a:pt x="373" y="13"/>
                    <a:pt x="361" y="4"/>
                    <a:pt x="348" y="2"/>
                  </a:cubicBezTo>
                  <a:cubicBezTo>
                    <a:pt x="330" y="0"/>
                    <a:pt x="291" y="11"/>
                    <a:pt x="259" y="23"/>
                  </a:cubicBezTo>
                  <a:cubicBezTo>
                    <a:pt x="249" y="28"/>
                    <a:pt x="239" y="34"/>
                    <a:pt x="230" y="41"/>
                  </a:cubicBezTo>
                  <a:cubicBezTo>
                    <a:pt x="220" y="48"/>
                    <a:pt x="213" y="56"/>
                    <a:pt x="205" y="66"/>
                  </a:cubicBezTo>
                  <a:cubicBezTo>
                    <a:pt x="191" y="85"/>
                    <a:pt x="181" y="106"/>
                    <a:pt x="169" y="126"/>
                  </a:cubicBezTo>
                  <a:cubicBezTo>
                    <a:pt x="157" y="145"/>
                    <a:pt x="141" y="162"/>
                    <a:pt x="124" y="176"/>
                  </a:cubicBezTo>
                  <a:cubicBezTo>
                    <a:pt x="117" y="182"/>
                    <a:pt x="110" y="189"/>
                    <a:pt x="101" y="193"/>
                  </a:cubicBezTo>
                  <a:cubicBezTo>
                    <a:pt x="84" y="199"/>
                    <a:pt x="65" y="198"/>
                    <a:pt x="48" y="204"/>
                  </a:cubicBezTo>
                  <a:cubicBezTo>
                    <a:pt x="25" y="212"/>
                    <a:pt x="0" y="231"/>
                    <a:pt x="1" y="258"/>
                  </a:cubicBezTo>
                  <a:cubicBezTo>
                    <a:pt x="2" y="284"/>
                    <a:pt x="27" y="301"/>
                    <a:pt x="32" y="326"/>
                  </a:cubicBezTo>
                  <a:cubicBezTo>
                    <a:pt x="35" y="342"/>
                    <a:pt x="29" y="357"/>
                    <a:pt x="30" y="373"/>
                  </a:cubicBezTo>
                  <a:cubicBezTo>
                    <a:pt x="31" y="385"/>
                    <a:pt x="36" y="397"/>
                    <a:pt x="45" y="406"/>
                  </a:cubicBezTo>
                  <a:cubicBezTo>
                    <a:pt x="62" y="425"/>
                    <a:pt x="89" y="432"/>
                    <a:pt x="114" y="433"/>
                  </a:cubicBezTo>
                  <a:cubicBezTo>
                    <a:pt x="130" y="434"/>
                    <a:pt x="146" y="433"/>
                    <a:pt x="161" y="439"/>
                  </a:cubicBezTo>
                  <a:cubicBezTo>
                    <a:pt x="175" y="443"/>
                    <a:pt x="186" y="452"/>
                    <a:pt x="198" y="459"/>
                  </a:cubicBezTo>
                  <a:cubicBezTo>
                    <a:pt x="210" y="465"/>
                    <a:pt x="223" y="468"/>
                    <a:pt x="237" y="466"/>
                  </a:cubicBezTo>
                  <a:cubicBezTo>
                    <a:pt x="249" y="465"/>
                    <a:pt x="261" y="459"/>
                    <a:pt x="273" y="454"/>
                  </a:cubicBezTo>
                  <a:cubicBezTo>
                    <a:pt x="285" y="449"/>
                    <a:pt x="297" y="444"/>
                    <a:pt x="309" y="444"/>
                  </a:cubicBezTo>
                  <a:cubicBezTo>
                    <a:pt x="323" y="443"/>
                    <a:pt x="334" y="449"/>
                    <a:pt x="346" y="455"/>
                  </a:cubicBezTo>
                  <a:cubicBezTo>
                    <a:pt x="357" y="461"/>
                    <a:pt x="368" y="467"/>
                    <a:pt x="381" y="467"/>
                  </a:cubicBezTo>
                  <a:cubicBezTo>
                    <a:pt x="394" y="467"/>
                    <a:pt x="404" y="460"/>
                    <a:pt x="412" y="451"/>
                  </a:cubicBezTo>
                  <a:cubicBezTo>
                    <a:pt x="421" y="442"/>
                    <a:pt x="428" y="431"/>
                    <a:pt x="438" y="424"/>
                  </a:cubicBezTo>
                  <a:cubicBezTo>
                    <a:pt x="450" y="415"/>
                    <a:pt x="464" y="411"/>
                    <a:pt x="478" y="407"/>
                  </a:cubicBezTo>
                  <a:cubicBezTo>
                    <a:pt x="490" y="403"/>
                    <a:pt x="503" y="398"/>
                    <a:pt x="513" y="389"/>
                  </a:cubicBezTo>
                  <a:cubicBezTo>
                    <a:pt x="524" y="380"/>
                    <a:pt x="530" y="367"/>
                    <a:pt x="530" y="352"/>
                  </a:cubicBezTo>
                  <a:cubicBezTo>
                    <a:pt x="529" y="320"/>
                    <a:pt x="503" y="297"/>
                    <a:pt x="491" y="269"/>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2" name="Freeform 186">
              <a:extLst>
                <a:ext uri="{FF2B5EF4-FFF2-40B4-BE49-F238E27FC236}">
                  <a16:creationId xmlns:a16="http://schemas.microsoft.com/office/drawing/2014/main" id="{521557A0-2821-47C1-B6AD-E11B6509BB9C}"/>
                </a:ext>
              </a:extLst>
            </p:cNvPr>
            <p:cNvSpPr>
              <a:spLocks/>
            </p:cNvSpPr>
            <p:nvPr/>
          </p:nvSpPr>
          <p:spPr bwMode="auto">
            <a:xfrm>
              <a:off x="2357438" y="4704765"/>
              <a:ext cx="614363" cy="857250"/>
            </a:xfrm>
            <a:custGeom>
              <a:avLst/>
              <a:gdLst>
                <a:gd name="T0" fmla="*/ 207 w 209"/>
                <a:gd name="T1" fmla="*/ 113 h 292"/>
                <a:gd name="T2" fmla="*/ 207 w 209"/>
                <a:gd name="T3" fmla="*/ 113 h 292"/>
                <a:gd name="T4" fmla="*/ 176 w 209"/>
                <a:gd name="T5" fmla="*/ 60 h 292"/>
                <a:gd name="T6" fmla="*/ 160 w 209"/>
                <a:gd name="T7" fmla="*/ 33 h 292"/>
                <a:gd name="T8" fmla="*/ 144 w 209"/>
                <a:gd name="T9" fmla="*/ 10 h 292"/>
                <a:gd name="T10" fmla="*/ 123 w 209"/>
                <a:gd name="T11" fmla="*/ 0 h 292"/>
                <a:gd name="T12" fmla="*/ 104 w 209"/>
                <a:gd name="T13" fmla="*/ 11 h 292"/>
                <a:gd name="T14" fmla="*/ 92 w 209"/>
                <a:gd name="T15" fmla="*/ 34 h 292"/>
                <a:gd name="T16" fmla="*/ 78 w 209"/>
                <a:gd name="T17" fmla="*/ 61 h 292"/>
                <a:gd name="T18" fmla="*/ 22 w 209"/>
                <a:gd name="T19" fmla="*/ 173 h 292"/>
                <a:gd name="T20" fmla="*/ 8 w 209"/>
                <a:gd name="T21" fmla="*/ 200 h 292"/>
                <a:gd name="T22" fmla="*/ 6 w 209"/>
                <a:gd name="T23" fmla="*/ 224 h 292"/>
                <a:gd name="T24" fmla="*/ 26 w 209"/>
                <a:gd name="T25" fmla="*/ 240 h 292"/>
                <a:gd name="T26" fmla="*/ 50 w 209"/>
                <a:gd name="T27" fmla="*/ 256 h 292"/>
                <a:gd name="T28" fmla="*/ 99 w 209"/>
                <a:gd name="T29" fmla="*/ 284 h 292"/>
                <a:gd name="T30" fmla="*/ 126 w 209"/>
                <a:gd name="T31" fmla="*/ 292 h 292"/>
                <a:gd name="T32" fmla="*/ 144 w 209"/>
                <a:gd name="T33" fmla="*/ 285 h 292"/>
                <a:gd name="T34" fmla="*/ 153 w 209"/>
                <a:gd name="T35" fmla="*/ 267 h 292"/>
                <a:gd name="T36" fmla="*/ 157 w 209"/>
                <a:gd name="T37" fmla="*/ 250 h 292"/>
                <a:gd name="T38" fmla="*/ 168 w 209"/>
                <a:gd name="T39" fmla="*/ 217 h 292"/>
                <a:gd name="T40" fmla="*/ 193 w 209"/>
                <a:gd name="T41" fmla="*/ 152 h 292"/>
                <a:gd name="T42" fmla="*/ 208 w 209"/>
                <a:gd name="T43" fmla="*/ 116 h 292"/>
                <a:gd name="T44" fmla="*/ 207 w 209"/>
                <a:gd name="T45" fmla="*/ 11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292">
                  <a:moveTo>
                    <a:pt x="207" y="113"/>
                  </a:moveTo>
                  <a:cubicBezTo>
                    <a:pt x="207" y="113"/>
                    <a:pt x="207" y="113"/>
                    <a:pt x="207" y="113"/>
                  </a:cubicBezTo>
                  <a:cubicBezTo>
                    <a:pt x="197" y="95"/>
                    <a:pt x="186" y="78"/>
                    <a:pt x="176" y="60"/>
                  </a:cubicBezTo>
                  <a:cubicBezTo>
                    <a:pt x="170" y="51"/>
                    <a:pt x="165" y="42"/>
                    <a:pt x="160" y="33"/>
                  </a:cubicBezTo>
                  <a:cubicBezTo>
                    <a:pt x="155" y="25"/>
                    <a:pt x="151" y="17"/>
                    <a:pt x="144" y="10"/>
                  </a:cubicBezTo>
                  <a:cubicBezTo>
                    <a:pt x="139" y="4"/>
                    <a:pt x="131" y="0"/>
                    <a:pt x="123" y="0"/>
                  </a:cubicBezTo>
                  <a:cubicBezTo>
                    <a:pt x="115" y="0"/>
                    <a:pt x="109" y="5"/>
                    <a:pt x="104" y="11"/>
                  </a:cubicBezTo>
                  <a:cubicBezTo>
                    <a:pt x="99" y="18"/>
                    <a:pt x="95" y="26"/>
                    <a:pt x="92" y="34"/>
                  </a:cubicBezTo>
                  <a:cubicBezTo>
                    <a:pt x="87" y="43"/>
                    <a:pt x="82" y="52"/>
                    <a:pt x="78" y="61"/>
                  </a:cubicBezTo>
                  <a:cubicBezTo>
                    <a:pt x="59" y="98"/>
                    <a:pt x="41" y="135"/>
                    <a:pt x="22" y="173"/>
                  </a:cubicBezTo>
                  <a:cubicBezTo>
                    <a:pt x="18" y="182"/>
                    <a:pt x="13" y="191"/>
                    <a:pt x="8" y="200"/>
                  </a:cubicBezTo>
                  <a:cubicBezTo>
                    <a:pt x="4" y="208"/>
                    <a:pt x="0" y="216"/>
                    <a:pt x="6" y="224"/>
                  </a:cubicBezTo>
                  <a:cubicBezTo>
                    <a:pt x="11" y="231"/>
                    <a:pt x="19" y="235"/>
                    <a:pt x="26" y="240"/>
                  </a:cubicBezTo>
                  <a:cubicBezTo>
                    <a:pt x="34" y="245"/>
                    <a:pt x="42" y="251"/>
                    <a:pt x="50" y="256"/>
                  </a:cubicBezTo>
                  <a:cubicBezTo>
                    <a:pt x="66" y="266"/>
                    <a:pt x="82" y="276"/>
                    <a:pt x="99" y="284"/>
                  </a:cubicBezTo>
                  <a:cubicBezTo>
                    <a:pt x="108" y="288"/>
                    <a:pt x="117" y="292"/>
                    <a:pt x="126" y="292"/>
                  </a:cubicBezTo>
                  <a:cubicBezTo>
                    <a:pt x="133" y="292"/>
                    <a:pt x="138" y="291"/>
                    <a:pt x="144" y="285"/>
                  </a:cubicBezTo>
                  <a:cubicBezTo>
                    <a:pt x="145" y="284"/>
                    <a:pt x="151" y="272"/>
                    <a:pt x="153" y="267"/>
                  </a:cubicBezTo>
                  <a:cubicBezTo>
                    <a:pt x="154" y="261"/>
                    <a:pt x="156" y="256"/>
                    <a:pt x="157" y="250"/>
                  </a:cubicBezTo>
                  <a:cubicBezTo>
                    <a:pt x="160" y="239"/>
                    <a:pt x="164" y="228"/>
                    <a:pt x="168" y="217"/>
                  </a:cubicBezTo>
                  <a:cubicBezTo>
                    <a:pt x="175" y="195"/>
                    <a:pt x="183" y="173"/>
                    <a:pt x="193" y="152"/>
                  </a:cubicBezTo>
                  <a:cubicBezTo>
                    <a:pt x="198" y="140"/>
                    <a:pt x="204" y="128"/>
                    <a:pt x="208" y="116"/>
                  </a:cubicBezTo>
                  <a:cubicBezTo>
                    <a:pt x="209" y="115"/>
                    <a:pt x="208" y="114"/>
                    <a:pt x="207" y="113"/>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3" name="Freeform 187">
              <a:extLst>
                <a:ext uri="{FF2B5EF4-FFF2-40B4-BE49-F238E27FC236}">
                  <a16:creationId xmlns:a16="http://schemas.microsoft.com/office/drawing/2014/main" id="{0B731887-82FA-47AE-977E-67BA501EBD5B}"/>
                </a:ext>
              </a:extLst>
            </p:cNvPr>
            <p:cNvSpPr>
              <a:spLocks/>
            </p:cNvSpPr>
            <p:nvPr/>
          </p:nvSpPr>
          <p:spPr bwMode="auto">
            <a:xfrm>
              <a:off x="2744788" y="4836527"/>
              <a:ext cx="227013" cy="384175"/>
            </a:xfrm>
            <a:custGeom>
              <a:avLst/>
              <a:gdLst>
                <a:gd name="T0" fmla="*/ 75 w 77"/>
                <a:gd name="T1" fmla="*/ 68 h 131"/>
                <a:gd name="T2" fmla="*/ 75 w 77"/>
                <a:gd name="T3" fmla="*/ 68 h 131"/>
                <a:gd name="T4" fmla="*/ 45 w 77"/>
                <a:gd name="T5" fmla="*/ 16 h 131"/>
                <a:gd name="T6" fmla="*/ 31 w 77"/>
                <a:gd name="T7" fmla="*/ 7 h 131"/>
                <a:gd name="T8" fmla="*/ 15 w 77"/>
                <a:gd name="T9" fmla="*/ 1 h 131"/>
                <a:gd name="T10" fmla="*/ 12 w 77"/>
                <a:gd name="T11" fmla="*/ 2 h 131"/>
                <a:gd name="T12" fmla="*/ 2 w 77"/>
                <a:gd name="T13" fmla="*/ 29 h 131"/>
                <a:gd name="T14" fmla="*/ 5 w 77"/>
                <a:gd name="T15" fmla="*/ 64 h 131"/>
                <a:gd name="T16" fmla="*/ 16 w 77"/>
                <a:gd name="T17" fmla="*/ 97 h 131"/>
                <a:gd name="T18" fmla="*/ 39 w 77"/>
                <a:gd name="T19" fmla="*/ 125 h 131"/>
                <a:gd name="T20" fmla="*/ 51 w 77"/>
                <a:gd name="T21" fmla="*/ 131 h 131"/>
                <a:gd name="T22" fmla="*/ 61 w 77"/>
                <a:gd name="T23" fmla="*/ 107 h 131"/>
                <a:gd name="T24" fmla="*/ 76 w 77"/>
                <a:gd name="T25" fmla="*/ 71 h 131"/>
                <a:gd name="T26" fmla="*/ 75 w 77"/>
                <a:gd name="T27" fmla="*/ 6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31">
                  <a:moveTo>
                    <a:pt x="75" y="68"/>
                  </a:moveTo>
                  <a:cubicBezTo>
                    <a:pt x="75" y="68"/>
                    <a:pt x="75" y="68"/>
                    <a:pt x="75" y="68"/>
                  </a:cubicBezTo>
                  <a:cubicBezTo>
                    <a:pt x="65" y="51"/>
                    <a:pt x="55" y="34"/>
                    <a:pt x="45" y="16"/>
                  </a:cubicBezTo>
                  <a:cubicBezTo>
                    <a:pt x="40" y="14"/>
                    <a:pt x="35" y="11"/>
                    <a:pt x="31" y="7"/>
                  </a:cubicBezTo>
                  <a:cubicBezTo>
                    <a:pt x="26" y="3"/>
                    <a:pt x="21" y="0"/>
                    <a:pt x="15" y="1"/>
                  </a:cubicBezTo>
                  <a:cubicBezTo>
                    <a:pt x="14" y="1"/>
                    <a:pt x="13" y="1"/>
                    <a:pt x="12" y="2"/>
                  </a:cubicBezTo>
                  <a:cubicBezTo>
                    <a:pt x="0" y="4"/>
                    <a:pt x="1" y="19"/>
                    <a:pt x="2" y="29"/>
                  </a:cubicBezTo>
                  <a:cubicBezTo>
                    <a:pt x="2" y="41"/>
                    <a:pt x="3" y="52"/>
                    <a:pt x="5" y="64"/>
                  </a:cubicBezTo>
                  <a:cubicBezTo>
                    <a:pt x="7" y="76"/>
                    <a:pt x="10" y="87"/>
                    <a:pt x="16" y="97"/>
                  </a:cubicBezTo>
                  <a:cubicBezTo>
                    <a:pt x="22" y="108"/>
                    <a:pt x="30" y="117"/>
                    <a:pt x="39" y="125"/>
                  </a:cubicBezTo>
                  <a:cubicBezTo>
                    <a:pt x="43" y="127"/>
                    <a:pt x="47" y="130"/>
                    <a:pt x="51" y="131"/>
                  </a:cubicBezTo>
                  <a:cubicBezTo>
                    <a:pt x="54" y="123"/>
                    <a:pt x="57" y="115"/>
                    <a:pt x="61" y="107"/>
                  </a:cubicBezTo>
                  <a:cubicBezTo>
                    <a:pt x="66" y="95"/>
                    <a:pt x="72" y="83"/>
                    <a:pt x="76" y="71"/>
                  </a:cubicBezTo>
                  <a:cubicBezTo>
                    <a:pt x="77" y="70"/>
                    <a:pt x="76" y="69"/>
                    <a:pt x="75" y="68"/>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4" name="Freeform 188">
              <a:extLst>
                <a:ext uri="{FF2B5EF4-FFF2-40B4-BE49-F238E27FC236}">
                  <a16:creationId xmlns:a16="http://schemas.microsoft.com/office/drawing/2014/main" id="{1881042D-38E5-4429-96B0-6856FDD2745F}"/>
                </a:ext>
              </a:extLst>
            </p:cNvPr>
            <p:cNvSpPr>
              <a:spLocks/>
            </p:cNvSpPr>
            <p:nvPr/>
          </p:nvSpPr>
          <p:spPr bwMode="auto">
            <a:xfrm>
              <a:off x="2613026" y="4207877"/>
              <a:ext cx="666750" cy="892175"/>
            </a:xfrm>
            <a:custGeom>
              <a:avLst/>
              <a:gdLst>
                <a:gd name="T0" fmla="*/ 223 w 227"/>
                <a:gd name="T1" fmla="*/ 75 h 304"/>
                <a:gd name="T2" fmla="*/ 202 w 227"/>
                <a:gd name="T3" fmla="*/ 39 h 304"/>
                <a:gd name="T4" fmla="*/ 132 w 227"/>
                <a:gd name="T5" fmla="*/ 4 h 304"/>
                <a:gd name="T6" fmla="*/ 57 w 227"/>
                <a:gd name="T7" fmla="*/ 20 h 304"/>
                <a:gd name="T8" fmla="*/ 10 w 227"/>
                <a:gd name="T9" fmla="*/ 78 h 304"/>
                <a:gd name="T10" fmla="*/ 9 w 227"/>
                <a:gd name="T11" fmla="*/ 156 h 304"/>
                <a:gd name="T12" fmla="*/ 28 w 227"/>
                <a:gd name="T13" fmla="*/ 191 h 304"/>
                <a:gd name="T14" fmla="*/ 53 w 227"/>
                <a:gd name="T15" fmla="*/ 218 h 304"/>
                <a:gd name="T16" fmla="*/ 70 w 227"/>
                <a:gd name="T17" fmla="*/ 273 h 304"/>
                <a:gd name="T18" fmla="*/ 104 w 227"/>
                <a:gd name="T19" fmla="*/ 298 h 304"/>
                <a:gd name="T20" fmla="*/ 126 w 227"/>
                <a:gd name="T21" fmla="*/ 304 h 304"/>
                <a:gd name="T22" fmla="*/ 144 w 227"/>
                <a:gd name="T23" fmla="*/ 298 h 304"/>
                <a:gd name="T24" fmla="*/ 163 w 227"/>
                <a:gd name="T25" fmla="*/ 266 h 304"/>
                <a:gd name="T26" fmla="*/ 182 w 227"/>
                <a:gd name="T27" fmla="*/ 218 h 304"/>
                <a:gd name="T28" fmla="*/ 201 w 227"/>
                <a:gd name="T29" fmla="*/ 169 h 304"/>
                <a:gd name="T30" fmla="*/ 219 w 227"/>
                <a:gd name="T31" fmla="*/ 121 h 304"/>
                <a:gd name="T32" fmla="*/ 223 w 227"/>
                <a:gd name="T33"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304">
                  <a:moveTo>
                    <a:pt x="223" y="75"/>
                  </a:moveTo>
                  <a:cubicBezTo>
                    <a:pt x="220" y="61"/>
                    <a:pt x="212" y="49"/>
                    <a:pt x="202" y="39"/>
                  </a:cubicBezTo>
                  <a:cubicBezTo>
                    <a:pt x="184" y="19"/>
                    <a:pt x="158" y="7"/>
                    <a:pt x="132" y="4"/>
                  </a:cubicBezTo>
                  <a:cubicBezTo>
                    <a:pt x="106" y="0"/>
                    <a:pt x="80" y="6"/>
                    <a:pt x="57" y="20"/>
                  </a:cubicBezTo>
                  <a:cubicBezTo>
                    <a:pt x="36" y="33"/>
                    <a:pt x="19" y="54"/>
                    <a:pt x="10" y="78"/>
                  </a:cubicBezTo>
                  <a:cubicBezTo>
                    <a:pt x="0" y="103"/>
                    <a:pt x="0" y="131"/>
                    <a:pt x="9" y="156"/>
                  </a:cubicBezTo>
                  <a:cubicBezTo>
                    <a:pt x="14" y="169"/>
                    <a:pt x="20" y="180"/>
                    <a:pt x="28" y="191"/>
                  </a:cubicBezTo>
                  <a:cubicBezTo>
                    <a:pt x="36" y="200"/>
                    <a:pt x="49" y="206"/>
                    <a:pt x="53" y="218"/>
                  </a:cubicBezTo>
                  <a:cubicBezTo>
                    <a:pt x="60" y="237"/>
                    <a:pt x="58" y="257"/>
                    <a:pt x="70" y="273"/>
                  </a:cubicBezTo>
                  <a:cubicBezTo>
                    <a:pt x="79" y="285"/>
                    <a:pt x="91" y="293"/>
                    <a:pt x="104" y="298"/>
                  </a:cubicBezTo>
                  <a:cubicBezTo>
                    <a:pt x="111" y="301"/>
                    <a:pt x="119" y="304"/>
                    <a:pt x="126" y="304"/>
                  </a:cubicBezTo>
                  <a:cubicBezTo>
                    <a:pt x="133" y="304"/>
                    <a:pt x="139" y="302"/>
                    <a:pt x="144" y="298"/>
                  </a:cubicBezTo>
                  <a:cubicBezTo>
                    <a:pt x="154" y="290"/>
                    <a:pt x="159" y="277"/>
                    <a:pt x="163" y="266"/>
                  </a:cubicBezTo>
                  <a:cubicBezTo>
                    <a:pt x="182" y="218"/>
                    <a:pt x="182" y="218"/>
                    <a:pt x="182" y="218"/>
                  </a:cubicBezTo>
                  <a:cubicBezTo>
                    <a:pt x="188" y="202"/>
                    <a:pt x="194" y="185"/>
                    <a:pt x="201" y="169"/>
                  </a:cubicBezTo>
                  <a:cubicBezTo>
                    <a:pt x="207" y="153"/>
                    <a:pt x="213" y="137"/>
                    <a:pt x="219" y="121"/>
                  </a:cubicBezTo>
                  <a:cubicBezTo>
                    <a:pt x="224" y="106"/>
                    <a:pt x="227" y="91"/>
                    <a:pt x="223" y="75"/>
                  </a:cubicBezTo>
                  <a:close/>
                </a:path>
              </a:pathLst>
            </a:custGeom>
            <a:solidFill>
              <a:srgbClr val="FBC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5" name="Freeform 189">
              <a:extLst>
                <a:ext uri="{FF2B5EF4-FFF2-40B4-BE49-F238E27FC236}">
                  <a16:creationId xmlns:a16="http://schemas.microsoft.com/office/drawing/2014/main" id="{BDD017E6-179C-4FF5-97A3-788DD6E6EAF1}"/>
                </a:ext>
              </a:extLst>
            </p:cNvPr>
            <p:cNvSpPr>
              <a:spLocks/>
            </p:cNvSpPr>
            <p:nvPr/>
          </p:nvSpPr>
          <p:spPr bwMode="auto">
            <a:xfrm>
              <a:off x="3089276" y="4657140"/>
              <a:ext cx="128588" cy="252413"/>
            </a:xfrm>
            <a:custGeom>
              <a:avLst/>
              <a:gdLst>
                <a:gd name="T0" fmla="*/ 43 w 44"/>
                <a:gd name="T1" fmla="*/ 7 h 86"/>
                <a:gd name="T2" fmla="*/ 37 w 44"/>
                <a:gd name="T3" fmla="*/ 5 h 86"/>
                <a:gd name="T4" fmla="*/ 18 w 44"/>
                <a:gd name="T5" fmla="*/ 40 h 86"/>
                <a:gd name="T6" fmla="*/ 7 w 44"/>
                <a:gd name="T7" fmla="*/ 58 h 86"/>
                <a:gd name="T8" fmla="*/ 2 w 44"/>
                <a:gd name="T9" fmla="*/ 73 h 86"/>
                <a:gd name="T10" fmla="*/ 8 w 44"/>
                <a:gd name="T11" fmla="*/ 77 h 86"/>
                <a:gd name="T12" fmla="*/ 19 w 44"/>
                <a:gd name="T13" fmla="*/ 80 h 86"/>
                <a:gd name="T14" fmla="*/ 28 w 44"/>
                <a:gd name="T15" fmla="*/ 83 h 86"/>
                <a:gd name="T16" fmla="*/ 38 w 44"/>
                <a:gd name="T17" fmla="*/ 86 h 86"/>
                <a:gd name="T18" fmla="*/ 43 w 44"/>
                <a:gd name="T19" fmla="*/ 81 h 86"/>
                <a:gd name="T20" fmla="*/ 41 w 44"/>
                <a:gd name="T21" fmla="*/ 72 h 86"/>
                <a:gd name="T22" fmla="*/ 36 w 44"/>
                <a:gd name="T23" fmla="*/ 53 h 86"/>
                <a:gd name="T24" fmla="*/ 38 w 44"/>
                <a:gd name="T25" fmla="*/ 31 h 86"/>
                <a:gd name="T26" fmla="*/ 43 w 44"/>
                <a:gd name="T2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43" y="7"/>
                  </a:moveTo>
                  <a:cubicBezTo>
                    <a:pt x="44" y="2"/>
                    <a:pt x="41" y="0"/>
                    <a:pt x="37" y="5"/>
                  </a:cubicBezTo>
                  <a:cubicBezTo>
                    <a:pt x="37" y="5"/>
                    <a:pt x="24" y="28"/>
                    <a:pt x="18" y="40"/>
                  </a:cubicBezTo>
                  <a:cubicBezTo>
                    <a:pt x="14" y="46"/>
                    <a:pt x="11" y="52"/>
                    <a:pt x="7" y="58"/>
                  </a:cubicBezTo>
                  <a:cubicBezTo>
                    <a:pt x="5" y="62"/>
                    <a:pt x="0" y="68"/>
                    <a:pt x="2" y="73"/>
                  </a:cubicBezTo>
                  <a:cubicBezTo>
                    <a:pt x="4" y="75"/>
                    <a:pt x="6" y="76"/>
                    <a:pt x="8" y="77"/>
                  </a:cubicBezTo>
                  <a:cubicBezTo>
                    <a:pt x="12" y="78"/>
                    <a:pt x="15" y="79"/>
                    <a:pt x="19" y="80"/>
                  </a:cubicBezTo>
                  <a:cubicBezTo>
                    <a:pt x="22" y="81"/>
                    <a:pt x="25" y="82"/>
                    <a:pt x="28" y="83"/>
                  </a:cubicBezTo>
                  <a:cubicBezTo>
                    <a:pt x="31" y="84"/>
                    <a:pt x="35" y="86"/>
                    <a:pt x="38" y="86"/>
                  </a:cubicBezTo>
                  <a:cubicBezTo>
                    <a:pt x="41" y="85"/>
                    <a:pt x="42" y="83"/>
                    <a:pt x="43" y="81"/>
                  </a:cubicBezTo>
                  <a:cubicBezTo>
                    <a:pt x="44" y="78"/>
                    <a:pt x="42" y="75"/>
                    <a:pt x="41" y="72"/>
                  </a:cubicBezTo>
                  <a:cubicBezTo>
                    <a:pt x="38" y="66"/>
                    <a:pt x="37" y="60"/>
                    <a:pt x="36" y="53"/>
                  </a:cubicBezTo>
                  <a:cubicBezTo>
                    <a:pt x="35" y="45"/>
                    <a:pt x="37" y="38"/>
                    <a:pt x="38" y="31"/>
                  </a:cubicBezTo>
                  <a:cubicBezTo>
                    <a:pt x="40" y="23"/>
                    <a:pt x="42" y="15"/>
                    <a:pt x="43" y="7"/>
                  </a:cubicBezTo>
                  <a:close/>
                </a:path>
              </a:pathLst>
            </a:custGeom>
            <a:solidFill>
              <a:srgbClr val="F9A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6" name="Freeform 190">
              <a:extLst>
                <a:ext uri="{FF2B5EF4-FFF2-40B4-BE49-F238E27FC236}">
                  <a16:creationId xmlns:a16="http://schemas.microsoft.com/office/drawing/2014/main" id="{17DBF878-5C34-4C19-AE96-CE5A7FA7C165}"/>
                </a:ext>
              </a:extLst>
            </p:cNvPr>
            <p:cNvSpPr>
              <a:spLocks/>
            </p:cNvSpPr>
            <p:nvPr/>
          </p:nvSpPr>
          <p:spPr bwMode="auto">
            <a:xfrm>
              <a:off x="3044826" y="4530140"/>
              <a:ext cx="144463" cy="109538"/>
            </a:xfrm>
            <a:custGeom>
              <a:avLst/>
              <a:gdLst>
                <a:gd name="T0" fmla="*/ 46 w 49"/>
                <a:gd name="T1" fmla="*/ 32 h 37"/>
                <a:gd name="T2" fmla="*/ 40 w 49"/>
                <a:gd name="T3" fmla="*/ 29 h 37"/>
                <a:gd name="T4" fmla="*/ 34 w 49"/>
                <a:gd name="T5" fmla="*/ 25 h 37"/>
                <a:gd name="T6" fmla="*/ 25 w 49"/>
                <a:gd name="T7" fmla="*/ 14 h 37"/>
                <a:gd name="T8" fmla="*/ 14 w 49"/>
                <a:gd name="T9" fmla="*/ 5 h 37"/>
                <a:gd name="T10" fmla="*/ 3 w 49"/>
                <a:gd name="T11" fmla="*/ 2 h 37"/>
                <a:gd name="T12" fmla="*/ 3 w 49"/>
                <a:gd name="T13" fmla="*/ 4 h 37"/>
                <a:gd name="T14" fmla="*/ 2 w 49"/>
                <a:gd name="T15" fmla="*/ 4 h 37"/>
                <a:gd name="T16" fmla="*/ 1 w 49"/>
                <a:gd name="T17" fmla="*/ 8 h 37"/>
                <a:gd name="T18" fmla="*/ 7 w 49"/>
                <a:gd name="T19" fmla="*/ 11 h 37"/>
                <a:gd name="T20" fmla="*/ 12 w 49"/>
                <a:gd name="T21" fmla="*/ 15 h 37"/>
                <a:gd name="T22" fmla="*/ 21 w 49"/>
                <a:gd name="T23" fmla="*/ 25 h 37"/>
                <a:gd name="T24" fmla="*/ 32 w 49"/>
                <a:gd name="T25" fmla="*/ 34 h 37"/>
                <a:gd name="T26" fmla="*/ 46 w 49"/>
                <a:gd name="T27" fmla="*/ 36 h 37"/>
                <a:gd name="T28" fmla="*/ 46 w 49"/>
                <a:gd name="T2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7">
                  <a:moveTo>
                    <a:pt x="46" y="32"/>
                  </a:moveTo>
                  <a:cubicBezTo>
                    <a:pt x="44" y="32"/>
                    <a:pt x="42" y="30"/>
                    <a:pt x="40" y="29"/>
                  </a:cubicBezTo>
                  <a:cubicBezTo>
                    <a:pt x="38" y="27"/>
                    <a:pt x="36" y="26"/>
                    <a:pt x="34" y="25"/>
                  </a:cubicBezTo>
                  <a:cubicBezTo>
                    <a:pt x="30" y="22"/>
                    <a:pt x="28" y="18"/>
                    <a:pt x="25" y="14"/>
                  </a:cubicBezTo>
                  <a:cubicBezTo>
                    <a:pt x="22" y="11"/>
                    <a:pt x="18" y="8"/>
                    <a:pt x="14" y="5"/>
                  </a:cubicBezTo>
                  <a:cubicBezTo>
                    <a:pt x="11" y="3"/>
                    <a:pt x="7" y="0"/>
                    <a:pt x="3" y="2"/>
                  </a:cubicBezTo>
                  <a:cubicBezTo>
                    <a:pt x="2" y="2"/>
                    <a:pt x="2" y="3"/>
                    <a:pt x="3" y="4"/>
                  </a:cubicBezTo>
                  <a:cubicBezTo>
                    <a:pt x="2" y="4"/>
                    <a:pt x="2" y="4"/>
                    <a:pt x="2" y="4"/>
                  </a:cubicBezTo>
                  <a:cubicBezTo>
                    <a:pt x="0" y="5"/>
                    <a:pt x="0" y="7"/>
                    <a:pt x="1" y="8"/>
                  </a:cubicBezTo>
                  <a:cubicBezTo>
                    <a:pt x="3" y="10"/>
                    <a:pt x="5" y="10"/>
                    <a:pt x="7" y="11"/>
                  </a:cubicBezTo>
                  <a:cubicBezTo>
                    <a:pt x="9" y="12"/>
                    <a:pt x="10" y="13"/>
                    <a:pt x="12" y="15"/>
                  </a:cubicBezTo>
                  <a:cubicBezTo>
                    <a:pt x="15" y="18"/>
                    <a:pt x="18" y="21"/>
                    <a:pt x="21" y="25"/>
                  </a:cubicBezTo>
                  <a:cubicBezTo>
                    <a:pt x="24" y="28"/>
                    <a:pt x="28" y="31"/>
                    <a:pt x="32" y="34"/>
                  </a:cubicBezTo>
                  <a:cubicBezTo>
                    <a:pt x="36" y="37"/>
                    <a:pt x="41" y="37"/>
                    <a:pt x="46" y="36"/>
                  </a:cubicBezTo>
                  <a:cubicBezTo>
                    <a:pt x="49" y="36"/>
                    <a:pt x="49" y="33"/>
                    <a:pt x="46" y="32"/>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7" name="Freeform 191">
              <a:extLst>
                <a:ext uri="{FF2B5EF4-FFF2-40B4-BE49-F238E27FC236}">
                  <a16:creationId xmlns:a16="http://schemas.microsoft.com/office/drawing/2014/main" id="{CCAE247B-AA2B-4773-9C3D-AC086FCB8CF4}"/>
                </a:ext>
              </a:extLst>
            </p:cNvPr>
            <p:cNvSpPr>
              <a:spLocks/>
            </p:cNvSpPr>
            <p:nvPr/>
          </p:nvSpPr>
          <p:spPr bwMode="auto">
            <a:xfrm>
              <a:off x="3071813" y="4653965"/>
              <a:ext cx="49213" cy="47625"/>
            </a:xfrm>
            <a:custGeom>
              <a:avLst/>
              <a:gdLst>
                <a:gd name="T0" fmla="*/ 15 w 17"/>
                <a:gd name="T1" fmla="*/ 1 h 16"/>
                <a:gd name="T2" fmla="*/ 13 w 17"/>
                <a:gd name="T3" fmla="*/ 0 h 16"/>
                <a:gd name="T4" fmla="*/ 11 w 17"/>
                <a:gd name="T5" fmla="*/ 0 h 16"/>
                <a:gd name="T6" fmla="*/ 7 w 17"/>
                <a:gd name="T7" fmla="*/ 1 h 16"/>
                <a:gd name="T8" fmla="*/ 4 w 17"/>
                <a:gd name="T9" fmla="*/ 5 h 16"/>
                <a:gd name="T10" fmla="*/ 1 w 17"/>
                <a:gd name="T11" fmla="*/ 10 h 16"/>
                <a:gd name="T12" fmla="*/ 1 w 17"/>
                <a:gd name="T13" fmla="*/ 13 h 16"/>
                <a:gd name="T14" fmla="*/ 5 w 17"/>
                <a:gd name="T15" fmla="*/ 16 h 16"/>
                <a:gd name="T16" fmla="*/ 7 w 17"/>
                <a:gd name="T17" fmla="*/ 15 h 16"/>
                <a:gd name="T18" fmla="*/ 9 w 17"/>
                <a:gd name="T19" fmla="*/ 14 h 16"/>
                <a:gd name="T20" fmla="*/ 11 w 17"/>
                <a:gd name="T21" fmla="*/ 13 h 16"/>
                <a:gd name="T22" fmla="*/ 14 w 17"/>
                <a:gd name="T23" fmla="*/ 9 h 16"/>
                <a:gd name="T24" fmla="*/ 16 w 17"/>
                <a:gd name="T25" fmla="*/ 2 h 16"/>
                <a:gd name="T26" fmla="*/ 15 w 17"/>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6">
                  <a:moveTo>
                    <a:pt x="15" y="1"/>
                  </a:moveTo>
                  <a:cubicBezTo>
                    <a:pt x="15" y="0"/>
                    <a:pt x="14" y="0"/>
                    <a:pt x="13" y="0"/>
                  </a:cubicBezTo>
                  <a:cubicBezTo>
                    <a:pt x="12" y="0"/>
                    <a:pt x="11" y="0"/>
                    <a:pt x="11" y="0"/>
                  </a:cubicBezTo>
                  <a:cubicBezTo>
                    <a:pt x="10" y="0"/>
                    <a:pt x="9" y="1"/>
                    <a:pt x="7" y="1"/>
                  </a:cubicBezTo>
                  <a:cubicBezTo>
                    <a:pt x="6" y="2"/>
                    <a:pt x="5" y="3"/>
                    <a:pt x="4" y="5"/>
                  </a:cubicBezTo>
                  <a:cubicBezTo>
                    <a:pt x="2" y="7"/>
                    <a:pt x="1" y="9"/>
                    <a:pt x="1" y="10"/>
                  </a:cubicBezTo>
                  <a:cubicBezTo>
                    <a:pt x="1" y="11"/>
                    <a:pt x="0" y="12"/>
                    <a:pt x="1" y="13"/>
                  </a:cubicBezTo>
                  <a:cubicBezTo>
                    <a:pt x="1" y="14"/>
                    <a:pt x="3" y="16"/>
                    <a:pt x="5" y="16"/>
                  </a:cubicBezTo>
                  <a:cubicBezTo>
                    <a:pt x="6" y="16"/>
                    <a:pt x="6" y="16"/>
                    <a:pt x="7" y="15"/>
                  </a:cubicBezTo>
                  <a:cubicBezTo>
                    <a:pt x="8" y="15"/>
                    <a:pt x="8" y="14"/>
                    <a:pt x="9" y="14"/>
                  </a:cubicBezTo>
                  <a:cubicBezTo>
                    <a:pt x="9" y="14"/>
                    <a:pt x="10" y="13"/>
                    <a:pt x="11" y="13"/>
                  </a:cubicBezTo>
                  <a:cubicBezTo>
                    <a:pt x="12" y="11"/>
                    <a:pt x="13" y="10"/>
                    <a:pt x="14" y="9"/>
                  </a:cubicBezTo>
                  <a:cubicBezTo>
                    <a:pt x="16" y="7"/>
                    <a:pt x="17" y="5"/>
                    <a:pt x="16" y="2"/>
                  </a:cubicBezTo>
                  <a:cubicBezTo>
                    <a:pt x="16" y="2"/>
                    <a:pt x="16" y="1"/>
                    <a:pt x="15" y="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8" name="Freeform 192">
              <a:extLst>
                <a:ext uri="{FF2B5EF4-FFF2-40B4-BE49-F238E27FC236}">
                  <a16:creationId xmlns:a16="http://schemas.microsoft.com/office/drawing/2014/main" id="{25DF18B2-A745-44FD-9CB2-BAC926088B13}"/>
                </a:ext>
              </a:extLst>
            </p:cNvPr>
            <p:cNvSpPr>
              <a:spLocks/>
            </p:cNvSpPr>
            <p:nvPr/>
          </p:nvSpPr>
          <p:spPr bwMode="auto">
            <a:xfrm>
              <a:off x="2613026" y="4460290"/>
              <a:ext cx="617538" cy="681038"/>
            </a:xfrm>
            <a:custGeom>
              <a:avLst/>
              <a:gdLst>
                <a:gd name="T0" fmla="*/ 209 w 210"/>
                <a:gd name="T1" fmla="*/ 141 h 232"/>
                <a:gd name="T2" fmla="*/ 200 w 210"/>
                <a:gd name="T3" fmla="*/ 123 h 232"/>
                <a:gd name="T4" fmla="*/ 198 w 210"/>
                <a:gd name="T5" fmla="*/ 120 h 232"/>
                <a:gd name="T6" fmla="*/ 152 w 210"/>
                <a:gd name="T7" fmla="*/ 123 h 232"/>
                <a:gd name="T8" fmla="*/ 110 w 210"/>
                <a:gd name="T9" fmla="*/ 90 h 232"/>
                <a:gd name="T10" fmla="*/ 86 w 210"/>
                <a:gd name="T11" fmla="*/ 59 h 232"/>
                <a:gd name="T12" fmla="*/ 80 w 210"/>
                <a:gd name="T13" fmla="*/ 49 h 232"/>
                <a:gd name="T14" fmla="*/ 65 w 210"/>
                <a:gd name="T15" fmla="*/ 32 h 232"/>
                <a:gd name="T16" fmla="*/ 49 w 210"/>
                <a:gd name="T17" fmla="*/ 15 h 232"/>
                <a:gd name="T18" fmla="*/ 40 w 210"/>
                <a:gd name="T19" fmla="*/ 8 h 232"/>
                <a:gd name="T20" fmla="*/ 30 w 210"/>
                <a:gd name="T21" fmla="*/ 1 h 232"/>
                <a:gd name="T22" fmla="*/ 27 w 210"/>
                <a:gd name="T23" fmla="*/ 6 h 232"/>
                <a:gd name="T24" fmla="*/ 35 w 210"/>
                <a:gd name="T25" fmla="*/ 13 h 232"/>
                <a:gd name="T26" fmla="*/ 44 w 210"/>
                <a:gd name="T27" fmla="*/ 20 h 232"/>
                <a:gd name="T28" fmla="*/ 60 w 210"/>
                <a:gd name="T29" fmla="*/ 36 h 232"/>
                <a:gd name="T30" fmla="*/ 74 w 210"/>
                <a:gd name="T31" fmla="*/ 53 h 232"/>
                <a:gd name="T32" fmla="*/ 80 w 210"/>
                <a:gd name="T33" fmla="*/ 61 h 232"/>
                <a:gd name="T34" fmla="*/ 79 w 210"/>
                <a:gd name="T35" fmla="*/ 98 h 232"/>
                <a:gd name="T36" fmla="*/ 68 w 210"/>
                <a:gd name="T37" fmla="*/ 109 h 232"/>
                <a:gd name="T38" fmla="*/ 55 w 210"/>
                <a:gd name="T39" fmla="*/ 97 h 232"/>
                <a:gd name="T40" fmla="*/ 40 w 210"/>
                <a:gd name="T41" fmla="*/ 73 h 232"/>
                <a:gd name="T42" fmla="*/ 22 w 210"/>
                <a:gd name="T43" fmla="*/ 50 h 232"/>
                <a:gd name="T44" fmla="*/ 13 w 210"/>
                <a:gd name="T45" fmla="*/ 38 h 232"/>
                <a:gd name="T46" fmla="*/ 4 w 210"/>
                <a:gd name="T47" fmla="*/ 27 h 232"/>
                <a:gd name="T48" fmla="*/ 1 w 210"/>
                <a:gd name="T49" fmla="*/ 29 h 232"/>
                <a:gd name="T50" fmla="*/ 7 w 210"/>
                <a:gd name="T51" fmla="*/ 41 h 232"/>
                <a:gd name="T52" fmla="*/ 16 w 210"/>
                <a:gd name="T53" fmla="*/ 53 h 232"/>
                <a:gd name="T54" fmla="*/ 34 w 210"/>
                <a:gd name="T55" fmla="*/ 76 h 232"/>
                <a:gd name="T56" fmla="*/ 49 w 210"/>
                <a:gd name="T57" fmla="*/ 99 h 232"/>
                <a:gd name="T58" fmla="*/ 55 w 210"/>
                <a:gd name="T59" fmla="*/ 111 h 232"/>
                <a:gd name="T60" fmla="*/ 57 w 210"/>
                <a:gd name="T61" fmla="*/ 118 h 232"/>
                <a:gd name="T62" fmla="*/ 58 w 210"/>
                <a:gd name="T63" fmla="*/ 121 h 232"/>
                <a:gd name="T64" fmla="*/ 59 w 210"/>
                <a:gd name="T65" fmla="*/ 129 h 232"/>
                <a:gd name="T66" fmla="*/ 61 w 210"/>
                <a:gd name="T67" fmla="*/ 139 h 232"/>
                <a:gd name="T68" fmla="*/ 65 w 210"/>
                <a:gd name="T69" fmla="*/ 160 h 232"/>
                <a:gd name="T70" fmla="*/ 78 w 210"/>
                <a:gd name="T71" fmla="*/ 194 h 232"/>
                <a:gd name="T72" fmla="*/ 100 w 210"/>
                <a:gd name="T73" fmla="*/ 220 h 232"/>
                <a:gd name="T74" fmla="*/ 134 w 210"/>
                <a:gd name="T75" fmla="*/ 229 h 232"/>
                <a:gd name="T76" fmla="*/ 159 w 210"/>
                <a:gd name="T77" fmla="*/ 206 h 232"/>
                <a:gd name="T78" fmla="*/ 175 w 210"/>
                <a:gd name="T79" fmla="*/ 177 h 232"/>
                <a:gd name="T80" fmla="*/ 188 w 210"/>
                <a:gd name="T81" fmla="*/ 165 h 232"/>
                <a:gd name="T82" fmla="*/ 203 w 210"/>
                <a:gd name="T83" fmla="*/ 156 h 232"/>
                <a:gd name="T84" fmla="*/ 209 w 210"/>
                <a:gd name="T85" fmla="*/ 14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32">
                  <a:moveTo>
                    <a:pt x="209" y="141"/>
                  </a:moveTo>
                  <a:cubicBezTo>
                    <a:pt x="208" y="134"/>
                    <a:pt x="201" y="130"/>
                    <a:pt x="200" y="123"/>
                  </a:cubicBezTo>
                  <a:cubicBezTo>
                    <a:pt x="200" y="122"/>
                    <a:pt x="199" y="119"/>
                    <a:pt x="198" y="120"/>
                  </a:cubicBezTo>
                  <a:cubicBezTo>
                    <a:pt x="185" y="130"/>
                    <a:pt x="166" y="130"/>
                    <a:pt x="152" y="123"/>
                  </a:cubicBezTo>
                  <a:cubicBezTo>
                    <a:pt x="135" y="116"/>
                    <a:pt x="122" y="103"/>
                    <a:pt x="110" y="90"/>
                  </a:cubicBezTo>
                  <a:cubicBezTo>
                    <a:pt x="103" y="83"/>
                    <a:pt x="88" y="62"/>
                    <a:pt x="86" y="59"/>
                  </a:cubicBezTo>
                  <a:cubicBezTo>
                    <a:pt x="84" y="56"/>
                    <a:pt x="82" y="52"/>
                    <a:pt x="80" y="49"/>
                  </a:cubicBezTo>
                  <a:cubicBezTo>
                    <a:pt x="75" y="43"/>
                    <a:pt x="70" y="37"/>
                    <a:pt x="65" y="32"/>
                  </a:cubicBezTo>
                  <a:cubicBezTo>
                    <a:pt x="60" y="26"/>
                    <a:pt x="54" y="20"/>
                    <a:pt x="49" y="15"/>
                  </a:cubicBezTo>
                  <a:cubicBezTo>
                    <a:pt x="46" y="13"/>
                    <a:pt x="43" y="10"/>
                    <a:pt x="40" y="8"/>
                  </a:cubicBezTo>
                  <a:cubicBezTo>
                    <a:pt x="37" y="6"/>
                    <a:pt x="34" y="3"/>
                    <a:pt x="30" y="1"/>
                  </a:cubicBezTo>
                  <a:cubicBezTo>
                    <a:pt x="27" y="0"/>
                    <a:pt x="24" y="3"/>
                    <a:pt x="27" y="6"/>
                  </a:cubicBezTo>
                  <a:cubicBezTo>
                    <a:pt x="29" y="9"/>
                    <a:pt x="32" y="11"/>
                    <a:pt x="35" y="13"/>
                  </a:cubicBezTo>
                  <a:cubicBezTo>
                    <a:pt x="38" y="15"/>
                    <a:pt x="41" y="18"/>
                    <a:pt x="44" y="20"/>
                  </a:cubicBezTo>
                  <a:cubicBezTo>
                    <a:pt x="49" y="25"/>
                    <a:pt x="55" y="30"/>
                    <a:pt x="60" y="36"/>
                  </a:cubicBezTo>
                  <a:cubicBezTo>
                    <a:pt x="65" y="41"/>
                    <a:pt x="70" y="47"/>
                    <a:pt x="74" y="53"/>
                  </a:cubicBezTo>
                  <a:cubicBezTo>
                    <a:pt x="76" y="55"/>
                    <a:pt x="78" y="59"/>
                    <a:pt x="80" y="61"/>
                  </a:cubicBezTo>
                  <a:cubicBezTo>
                    <a:pt x="87" y="70"/>
                    <a:pt x="85" y="90"/>
                    <a:pt x="79" y="98"/>
                  </a:cubicBezTo>
                  <a:cubicBezTo>
                    <a:pt x="77" y="103"/>
                    <a:pt x="73" y="106"/>
                    <a:pt x="68" y="109"/>
                  </a:cubicBezTo>
                  <a:cubicBezTo>
                    <a:pt x="66" y="110"/>
                    <a:pt x="61" y="112"/>
                    <a:pt x="55" y="97"/>
                  </a:cubicBezTo>
                  <a:cubicBezTo>
                    <a:pt x="52" y="88"/>
                    <a:pt x="46" y="81"/>
                    <a:pt x="40" y="73"/>
                  </a:cubicBezTo>
                  <a:cubicBezTo>
                    <a:pt x="34" y="65"/>
                    <a:pt x="28" y="57"/>
                    <a:pt x="22" y="50"/>
                  </a:cubicBezTo>
                  <a:cubicBezTo>
                    <a:pt x="19" y="46"/>
                    <a:pt x="16" y="42"/>
                    <a:pt x="13" y="38"/>
                  </a:cubicBezTo>
                  <a:cubicBezTo>
                    <a:pt x="10" y="34"/>
                    <a:pt x="8" y="29"/>
                    <a:pt x="4" y="27"/>
                  </a:cubicBezTo>
                  <a:cubicBezTo>
                    <a:pt x="2" y="25"/>
                    <a:pt x="0" y="27"/>
                    <a:pt x="1" y="29"/>
                  </a:cubicBezTo>
                  <a:cubicBezTo>
                    <a:pt x="1" y="34"/>
                    <a:pt x="5" y="38"/>
                    <a:pt x="7" y="41"/>
                  </a:cubicBezTo>
                  <a:cubicBezTo>
                    <a:pt x="10" y="45"/>
                    <a:pt x="13" y="49"/>
                    <a:pt x="16" y="53"/>
                  </a:cubicBezTo>
                  <a:cubicBezTo>
                    <a:pt x="22" y="61"/>
                    <a:pt x="28" y="68"/>
                    <a:pt x="34" y="76"/>
                  </a:cubicBezTo>
                  <a:cubicBezTo>
                    <a:pt x="39" y="84"/>
                    <a:pt x="44" y="91"/>
                    <a:pt x="49" y="99"/>
                  </a:cubicBezTo>
                  <a:cubicBezTo>
                    <a:pt x="51" y="103"/>
                    <a:pt x="53" y="107"/>
                    <a:pt x="55" y="111"/>
                  </a:cubicBezTo>
                  <a:cubicBezTo>
                    <a:pt x="56" y="113"/>
                    <a:pt x="56" y="116"/>
                    <a:pt x="57" y="118"/>
                  </a:cubicBezTo>
                  <a:cubicBezTo>
                    <a:pt x="58" y="119"/>
                    <a:pt x="58" y="120"/>
                    <a:pt x="58" y="121"/>
                  </a:cubicBezTo>
                  <a:cubicBezTo>
                    <a:pt x="59" y="124"/>
                    <a:pt x="59" y="126"/>
                    <a:pt x="59" y="129"/>
                  </a:cubicBezTo>
                  <a:cubicBezTo>
                    <a:pt x="60" y="132"/>
                    <a:pt x="61" y="136"/>
                    <a:pt x="61" y="139"/>
                  </a:cubicBezTo>
                  <a:cubicBezTo>
                    <a:pt x="62" y="146"/>
                    <a:pt x="63" y="153"/>
                    <a:pt x="65" y="160"/>
                  </a:cubicBezTo>
                  <a:cubicBezTo>
                    <a:pt x="68" y="172"/>
                    <a:pt x="72" y="184"/>
                    <a:pt x="78" y="194"/>
                  </a:cubicBezTo>
                  <a:cubicBezTo>
                    <a:pt x="84" y="204"/>
                    <a:pt x="91" y="213"/>
                    <a:pt x="100" y="220"/>
                  </a:cubicBezTo>
                  <a:cubicBezTo>
                    <a:pt x="110" y="227"/>
                    <a:pt x="122" y="232"/>
                    <a:pt x="134" y="229"/>
                  </a:cubicBezTo>
                  <a:cubicBezTo>
                    <a:pt x="146" y="226"/>
                    <a:pt x="153" y="216"/>
                    <a:pt x="159" y="206"/>
                  </a:cubicBezTo>
                  <a:cubicBezTo>
                    <a:pt x="164" y="196"/>
                    <a:pt x="169" y="186"/>
                    <a:pt x="175" y="177"/>
                  </a:cubicBezTo>
                  <a:cubicBezTo>
                    <a:pt x="179" y="173"/>
                    <a:pt x="183" y="169"/>
                    <a:pt x="188" y="165"/>
                  </a:cubicBezTo>
                  <a:cubicBezTo>
                    <a:pt x="193" y="163"/>
                    <a:pt x="199" y="160"/>
                    <a:pt x="203" y="156"/>
                  </a:cubicBezTo>
                  <a:cubicBezTo>
                    <a:pt x="207" y="152"/>
                    <a:pt x="210" y="147"/>
                    <a:pt x="209" y="141"/>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9" name="Freeform 193">
              <a:extLst>
                <a:ext uri="{FF2B5EF4-FFF2-40B4-BE49-F238E27FC236}">
                  <a16:creationId xmlns:a16="http://schemas.microsoft.com/office/drawing/2014/main" id="{36C13CB9-A945-4108-A1C3-0577A419FD06}"/>
                </a:ext>
              </a:extLst>
            </p:cNvPr>
            <p:cNvSpPr>
              <a:spLocks/>
            </p:cNvSpPr>
            <p:nvPr/>
          </p:nvSpPr>
          <p:spPr bwMode="auto">
            <a:xfrm>
              <a:off x="2927351" y="4865102"/>
              <a:ext cx="209550" cy="109538"/>
            </a:xfrm>
            <a:custGeom>
              <a:avLst/>
              <a:gdLst>
                <a:gd name="T0" fmla="*/ 71 w 71"/>
                <a:gd name="T1" fmla="*/ 37 h 37"/>
                <a:gd name="T2" fmla="*/ 0 w 71"/>
                <a:gd name="T3" fmla="*/ 0 h 37"/>
              </a:gdLst>
              <a:ahLst/>
              <a:cxnLst>
                <a:cxn ang="0">
                  <a:pos x="T0" y="T1"/>
                </a:cxn>
                <a:cxn ang="0">
                  <a:pos x="T2" y="T3"/>
                </a:cxn>
              </a:cxnLst>
              <a:rect l="0" t="0" r="r" b="b"/>
              <a:pathLst>
                <a:path w="71" h="37">
                  <a:moveTo>
                    <a:pt x="71" y="37"/>
                  </a:moveTo>
                  <a:cubicBezTo>
                    <a:pt x="45" y="32"/>
                    <a:pt x="26" y="9"/>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0" name="Freeform 194">
              <a:extLst>
                <a:ext uri="{FF2B5EF4-FFF2-40B4-BE49-F238E27FC236}">
                  <a16:creationId xmlns:a16="http://schemas.microsoft.com/office/drawing/2014/main" id="{78A6DB14-B62C-476D-B10E-ACEE52FA87B8}"/>
                </a:ext>
              </a:extLst>
            </p:cNvPr>
            <p:cNvSpPr>
              <a:spLocks/>
            </p:cNvSpPr>
            <p:nvPr/>
          </p:nvSpPr>
          <p:spPr bwMode="auto">
            <a:xfrm>
              <a:off x="2947988" y="4944477"/>
              <a:ext cx="138113" cy="109538"/>
            </a:xfrm>
            <a:custGeom>
              <a:avLst/>
              <a:gdLst>
                <a:gd name="T0" fmla="*/ 47 w 47"/>
                <a:gd name="T1" fmla="*/ 37 h 37"/>
                <a:gd name="T2" fmla="*/ 0 w 47"/>
                <a:gd name="T3" fmla="*/ 0 h 37"/>
              </a:gdLst>
              <a:ahLst/>
              <a:cxnLst>
                <a:cxn ang="0">
                  <a:pos x="T0" y="T1"/>
                </a:cxn>
                <a:cxn ang="0">
                  <a:pos x="T2" y="T3"/>
                </a:cxn>
              </a:cxnLst>
              <a:rect l="0" t="0" r="r" b="b"/>
              <a:pathLst>
                <a:path w="47" h="37">
                  <a:moveTo>
                    <a:pt x="47" y="37"/>
                  </a:moveTo>
                  <a:cubicBezTo>
                    <a:pt x="29" y="28"/>
                    <a:pt x="13" y="15"/>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1" name="Freeform 195">
              <a:extLst>
                <a:ext uri="{FF2B5EF4-FFF2-40B4-BE49-F238E27FC236}">
                  <a16:creationId xmlns:a16="http://schemas.microsoft.com/office/drawing/2014/main" id="{C0A46D5A-FFF8-48C8-BFEB-7D39F13F146E}"/>
                </a:ext>
              </a:extLst>
            </p:cNvPr>
            <p:cNvSpPr>
              <a:spLocks/>
            </p:cNvSpPr>
            <p:nvPr/>
          </p:nvSpPr>
          <p:spPr bwMode="auto">
            <a:xfrm>
              <a:off x="2927351" y="5020677"/>
              <a:ext cx="117475" cy="92075"/>
            </a:xfrm>
            <a:custGeom>
              <a:avLst/>
              <a:gdLst>
                <a:gd name="T0" fmla="*/ 40 w 40"/>
                <a:gd name="T1" fmla="*/ 31 h 31"/>
                <a:gd name="T2" fmla="*/ 0 w 40"/>
                <a:gd name="T3" fmla="*/ 0 h 31"/>
              </a:gdLst>
              <a:ahLst/>
              <a:cxnLst>
                <a:cxn ang="0">
                  <a:pos x="T0" y="T1"/>
                </a:cxn>
                <a:cxn ang="0">
                  <a:pos x="T2" y="T3"/>
                </a:cxn>
              </a:cxnLst>
              <a:rect l="0" t="0" r="r" b="b"/>
              <a:pathLst>
                <a:path w="40" h="31">
                  <a:moveTo>
                    <a:pt x="40" y="31"/>
                  </a:moveTo>
                  <a:cubicBezTo>
                    <a:pt x="24" y="25"/>
                    <a:pt x="10" y="14"/>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2" name="Freeform 196">
              <a:extLst>
                <a:ext uri="{FF2B5EF4-FFF2-40B4-BE49-F238E27FC236}">
                  <a16:creationId xmlns:a16="http://schemas.microsoft.com/office/drawing/2014/main" id="{78567C83-172D-4501-B09B-2D392BDC5D5D}"/>
                </a:ext>
              </a:extLst>
            </p:cNvPr>
            <p:cNvSpPr>
              <a:spLocks/>
            </p:cNvSpPr>
            <p:nvPr/>
          </p:nvSpPr>
          <p:spPr bwMode="auto">
            <a:xfrm>
              <a:off x="1649413" y="4115802"/>
              <a:ext cx="1660525" cy="1217613"/>
            </a:xfrm>
            <a:custGeom>
              <a:avLst/>
              <a:gdLst>
                <a:gd name="T0" fmla="*/ 556 w 565"/>
                <a:gd name="T1" fmla="*/ 44 h 414"/>
                <a:gd name="T2" fmla="*/ 540 w 565"/>
                <a:gd name="T3" fmla="*/ 25 h 414"/>
                <a:gd name="T4" fmla="*/ 514 w 565"/>
                <a:gd name="T5" fmla="*/ 17 h 414"/>
                <a:gd name="T6" fmla="*/ 482 w 565"/>
                <a:gd name="T7" fmla="*/ 18 h 414"/>
                <a:gd name="T8" fmla="*/ 455 w 565"/>
                <a:gd name="T9" fmla="*/ 9 h 414"/>
                <a:gd name="T10" fmla="*/ 428 w 565"/>
                <a:gd name="T11" fmla="*/ 1 h 414"/>
                <a:gd name="T12" fmla="*/ 403 w 565"/>
                <a:gd name="T13" fmla="*/ 6 h 414"/>
                <a:gd name="T14" fmla="*/ 355 w 565"/>
                <a:gd name="T15" fmla="*/ 26 h 414"/>
                <a:gd name="T16" fmla="*/ 305 w 565"/>
                <a:gd name="T17" fmla="*/ 9 h 414"/>
                <a:gd name="T18" fmla="*/ 279 w 565"/>
                <a:gd name="T19" fmla="*/ 3 h 414"/>
                <a:gd name="T20" fmla="*/ 253 w 565"/>
                <a:gd name="T21" fmla="*/ 9 h 414"/>
                <a:gd name="T22" fmla="*/ 211 w 565"/>
                <a:gd name="T23" fmla="*/ 44 h 414"/>
                <a:gd name="T24" fmla="*/ 175 w 565"/>
                <a:gd name="T25" fmla="*/ 85 h 414"/>
                <a:gd name="T26" fmla="*/ 154 w 565"/>
                <a:gd name="T27" fmla="*/ 101 h 414"/>
                <a:gd name="T28" fmla="*/ 128 w 565"/>
                <a:gd name="T29" fmla="*/ 108 h 414"/>
                <a:gd name="T30" fmla="*/ 76 w 565"/>
                <a:gd name="T31" fmla="*/ 117 h 414"/>
                <a:gd name="T32" fmla="*/ 50 w 565"/>
                <a:gd name="T33" fmla="*/ 159 h 414"/>
                <a:gd name="T34" fmla="*/ 36 w 565"/>
                <a:gd name="T35" fmla="*/ 181 h 414"/>
                <a:gd name="T36" fmla="*/ 16 w 565"/>
                <a:gd name="T37" fmla="*/ 199 h 414"/>
                <a:gd name="T38" fmla="*/ 2 w 565"/>
                <a:gd name="T39" fmla="*/ 222 h 414"/>
                <a:gd name="T40" fmla="*/ 3 w 565"/>
                <a:gd name="T41" fmla="*/ 251 h 414"/>
                <a:gd name="T42" fmla="*/ 31 w 565"/>
                <a:gd name="T43" fmla="*/ 298 h 414"/>
                <a:gd name="T44" fmla="*/ 39 w 565"/>
                <a:gd name="T45" fmla="*/ 329 h 414"/>
                <a:gd name="T46" fmla="*/ 43 w 565"/>
                <a:gd name="T47" fmla="*/ 366 h 414"/>
                <a:gd name="T48" fmla="*/ 65 w 565"/>
                <a:gd name="T49" fmla="*/ 396 h 414"/>
                <a:gd name="T50" fmla="*/ 102 w 565"/>
                <a:gd name="T51" fmla="*/ 409 h 414"/>
                <a:gd name="T52" fmla="*/ 174 w 565"/>
                <a:gd name="T53" fmla="*/ 391 h 414"/>
                <a:gd name="T54" fmla="*/ 193 w 565"/>
                <a:gd name="T55" fmla="*/ 362 h 414"/>
                <a:gd name="T56" fmla="*/ 199 w 565"/>
                <a:gd name="T57" fmla="*/ 320 h 414"/>
                <a:gd name="T58" fmla="*/ 201 w 565"/>
                <a:gd name="T59" fmla="*/ 307 h 414"/>
                <a:gd name="T60" fmla="*/ 211 w 565"/>
                <a:gd name="T61" fmla="*/ 283 h 414"/>
                <a:gd name="T62" fmla="*/ 212 w 565"/>
                <a:gd name="T63" fmla="*/ 281 h 414"/>
                <a:gd name="T64" fmla="*/ 218 w 565"/>
                <a:gd name="T65" fmla="*/ 272 h 414"/>
                <a:gd name="T66" fmla="*/ 225 w 565"/>
                <a:gd name="T67" fmla="*/ 265 h 414"/>
                <a:gd name="T68" fmla="*/ 238 w 565"/>
                <a:gd name="T69" fmla="*/ 270 h 414"/>
                <a:gd name="T70" fmla="*/ 283 w 565"/>
                <a:gd name="T71" fmla="*/ 265 h 414"/>
                <a:gd name="T72" fmla="*/ 316 w 565"/>
                <a:gd name="T73" fmla="*/ 237 h 414"/>
                <a:gd name="T74" fmla="*/ 332 w 565"/>
                <a:gd name="T75" fmla="*/ 222 h 414"/>
                <a:gd name="T76" fmla="*/ 354 w 565"/>
                <a:gd name="T77" fmla="*/ 215 h 414"/>
                <a:gd name="T78" fmla="*/ 381 w 565"/>
                <a:gd name="T79" fmla="*/ 215 h 414"/>
                <a:gd name="T80" fmla="*/ 404 w 565"/>
                <a:gd name="T81" fmla="*/ 209 h 414"/>
                <a:gd name="T82" fmla="*/ 424 w 565"/>
                <a:gd name="T83" fmla="*/ 196 h 414"/>
                <a:gd name="T84" fmla="*/ 439 w 565"/>
                <a:gd name="T85" fmla="*/ 179 h 414"/>
                <a:gd name="T86" fmla="*/ 454 w 565"/>
                <a:gd name="T87" fmla="*/ 162 h 414"/>
                <a:gd name="T88" fmla="*/ 475 w 565"/>
                <a:gd name="T89" fmla="*/ 151 h 414"/>
                <a:gd name="T90" fmla="*/ 525 w 565"/>
                <a:gd name="T91" fmla="*/ 142 h 414"/>
                <a:gd name="T92" fmla="*/ 559 w 565"/>
                <a:gd name="T93" fmla="*/ 116 h 414"/>
                <a:gd name="T94" fmla="*/ 560 w 565"/>
                <a:gd name="T95" fmla="*/ 108 h 414"/>
                <a:gd name="T96" fmla="*/ 561 w 565"/>
                <a:gd name="T97" fmla="*/ 107 h 414"/>
                <a:gd name="T98" fmla="*/ 556 w 565"/>
                <a:gd name="T99" fmla="*/ 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5" h="414">
                  <a:moveTo>
                    <a:pt x="556" y="44"/>
                  </a:moveTo>
                  <a:cubicBezTo>
                    <a:pt x="552" y="37"/>
                    <a:pt x="547" y="30"/>
                    <a:pt x="540" y="25"/>
                  </a:cubicBezTo>
                  <a:cubicBezTo>
                    <a:pt x="533" y="19"/>
                    <a:pt x="524" y="17"/>
                    <a:pt x="514" y="17"/>
                  </a:cubicBezTo>
                  <a:cubicBezTo>
                    <a:pt x="503" y="16"/>
                    <a:pt x="493" y="19"/>
                    <a:pt x="482" y="18"/>
                  </a:cubicBezTo>
                  <a:cubicBezTo>
                    <a:pt x="472" y="17"/>
                    <a:pt x="464" y="12"/>
                    <a:pt x="455" y="9"/>
                  </a:cubicBezTo>
                  <a:cubicBezTo>
                    <a:pt x="446" y="5"/>
                    <a:pt x="438" y="1"/>
                    <a:pt x="428" y="1"/>
                  </a:cubicBezTo>
                  <a:cubicBezTo>
                    <a:pt x="420" y="0"/>
                    <a:pt x="411" y="2"/>
                    <a:pt x="403" y="6"/>
                  </a:cubicBezTo>
                  <a:cubicBezTo>
                    <a:pt x="388" y="13"/>
                    <a:pt x="373" y="25"/>
                    <a:pt x="355" y="26"/>
                  </a:cubicBezTo>
                  <a:cubicBezTo>
                    <a:pt x="337" y="26"/>
                    <a:pt x="321" y="16"/>
                    <a:pt x="305" y="9"/>
                  </a:cubicBezTo>
                  <a:cubicBezTo>
                    <a:pt x="297" y="6"/>
                    <a:pt x="288" y="3"/>
                    <a:pt x="279" y="3"/>
                  </a:cubicBezTo>
                  <a:cubicBezTo>
                    <a:pt x="270" y="3"/>
                    <a:pt x="261" y="5"/>
                    <a:pt x="253" y="9"/>
                  </a:cubicBezTo>
                  <a:cubicBezTo>
                    <a:pt x="236" y="16"/>
                    <a:pt x="222" y="30"/>
                    <a:pt x="211" y="44"/>
                  </a:cubicBezTo>
                  <a:cubicBezTo>
                    <a:pt x="199" y="58"/>
                    <a:pt x="189" y="73"/>
                    <a:pt x="175" y="85"/>
                  </a:cubicBezTo>
                  <a:cubicBezTo>
                    <a:pt x="169" y="92"/>
                    <a:pt x="162" y="97"/>
                    <a:pt x="154" y="101"/>
                  </a:cubicBezTo>
                  <a:cubicBezTo>
                    <a:pt x="146" y="105"/>
                    <a:pt x="137" y="107"/>
                    <a:pt x="128" y="108"/>
                  </a:cubicBezTo>
                  <a:cubicBezTo>
                    <a:pt x="111" y="109"/>
                    <a:pt x="92" y="108"/>
                    <a:pt x="76" y="117"/>
                  </a:cubicBezTo>
                  <a:cubicBezTo>
                    <a:pt x="61" y="126"/>
                    <a:pt x="56" y="143"/>
                    <a:pt x="50" y="159"/>
                  </a:cubicBezTo>
                  <a:cubicBezTo>
                    <a:pt x="46" y="167"/>
                    <a:pt x="42" y="174"/>
                    <a:pt x="36" y="181"/>
                  </a:cubicBezTo>
                  <a:cubicBezTo>
                    <a:pt x="30" y="187"/>
                    <a:pt x="22" y="192"/>
                    <a:pt x="16" y="199"/>
                  </a:cubicBezTo>
                  <a:cubicBezTo>
                    <a:pt x="9" y="205"/>
                    <a:pt x="4" y="213"/>
                    <a:pt x="2" y="222"/>
                  </a:cubicBezTo>
                  <a:cubicBezTo>
                    <a:pt x="0" y="232"/>
                    <a:pt x="1" y="242"/>
                    <a:pt x="3" y="251"/>
                  </a:cubicBezTo>
                  <a:cubicBezTo>
                    <a:pt x="8" y="269"/>
                    <a:pt x="21" y="282"/>
                    <a:pt x="31" y="298"/>
                  </a:cubicBezTo>
                  <a:cubicBezTo>
                    <a:pt x="37" y="307"/>
                    <a:pt x="38" y="318"/>
                    <a:pt x="39" y="329"/>
                  </a:cubicBezTo>
                  <a:cubicBezTo>
                    <a:pt x="40" y="341"/>
                    <a:pt x="40" y="354"/>
                    <a:pt x="43" y="366"/>
                  </a:cubicBezTo>
                  <a:cubicBezTo>
                    <a:pt x="47" y="379"/>
                    <a:pt x="54" y="389"/>
                    <a:pt x="65" y="396"/>
                  </a:cubicBezTo>
                  <a:cubicBezTo>
                    <a:pt x="76" y="403"/>
                    <a:pt x="89" y="407"/>
                    <a:pt x="102" y="409"/>
                  </a:cubicBezTo>
                  <a:cubicBezTo>
                    <a:pt x="127" y="414"/>
                    <a:pt x="154" y="409"/>
                    <a:pt x="174" y="391"/>
                  </a:cubicBezTo>
                  <a:cubicBezTo>
                    <a:pt x="183" y="383"/>
                    <a:pt x="189" y="373"/>
                    <a:pt x="193" y="362"/>
                  </a:cubicBezTo>
                  <a:cubicBezTo>
                    <a:pt x="197" y="349"/>
                    <a:pt x="197" y="334"/>
                    <a:pt x="199" y="320"/>
                  </a:cubicBezTo>
                  <a:cubicBezTo>
                    <a:pt x="199" y="316"/>
                    <a:pt x="200" y="312"/>
                    <a:pt x="201" y="307"/>
                  </a:cubicBezTo>
                  <a:cubicBezTo>
                    <a:pt x="204" y="299"/>
                    <a:pt x="207" y="290"/>
                    <a:pt x="211" y="283"/>
                  </a:cubicBezTo>
                  <a:cubicBezTo>
                    <a:pt x="212" y="282"/>
                    <a:pt x="212" y="282"/>
                    <a:pt x="212" y="281"/>
                  </a:cubicBezTo>
                  <a:cubicBezTo>
                    <a:pt x="214" y="278"/>
                    <a:pt x="216" y="275"/>
                    <a:pt x="218" y="272"/>
                  </a:cubicBezTo>
                  <a:cubicBezTo>
                    <a:pt x="220" y="270"/>
                    <a:pt x="222" y="266"/>
                    <a:pt x="225" y="265"/>
                  </a:cubicBezTo>
                  <a:cubicBezTo>
                    <a:pt x="230" y="265"/>
                    <a:pt x="233" y="269"/>
                    <a:pt x="238" y="270"/>
                  </a:cubicBezTo>
                  <a:cubicBezTo>
                    <a:pt x="253" y="274"/>
                    <a:pt x="269" y="272"/>
                    <a:pt x="283" y="265"/>
                  </a:cubicBezTo>
                  <a:cubicBezTo>
                    <a:pt x="296" y="258"/>
                    <a:pt x="306" y="248"/>
                    <a:pt x="316" y="237"/>
                  </a:cubicBezTo>
                  <a:cubicBezTo>
                    <a:pt x="321" y="231"/>
                    <a:pt x="326" y="226"/>
                    <a:pt x="332" y="222"/>
                  </a:cubicBezTo>
                  <a:cubicBezTo>
                    <a:pt x="339" y="218"/>
                    <a:pt x="346" y="215"/>
                    <a:pt x="354" y="215"/>
                  </a:cubicBezTo>
                  <a:cubicBezTo>
                    <a:pt x="363" y="215"/>
                    <a:pt x="372" y="216"/>
                    <a:pt x="381" y="215"/>
                  </a:cubicBezTo>
                  <a:cubicBezTo>
                    <a:pt x="389" y="214"/>
                    <a:pt x="397" y="212"/>
                    <a:pt x="404" y="209"/>
                  </a:cubicBezTo>
                  <a:cubicBezTo>
                    <a:pt x="411" y="206"/>
                    <a:pt x="418" y="202"/>
                    <a:pt x="424" y="196"/>
                  </a:cubicBezTo>
                  <a:cubicBezTo>
                    <a:pt x="429" y="191"/>
                    <a:pt x="434" y="185"/>
                    <a:pt x="439" y="179"/>
                  </a:cubicBezTo>
                  <a:cubicBezTo>
                    <a:pt x="443" y="173"/>
                    <a:pt x="448" y="167"/>
                    <a:pt x="454" y="162"/>
                  </a:cubicBezTo>
                  <a:cubicBezTo>
                    <a:pt x="460" y="157"/>
                    <a:pt x="467" y="153"/>
                    <a:pt x="475" y="151"/>
                  </a:cubicBezTo>
                  <a:cubicBezTo>
                    <a:pt x="491" y="146"/>
                    <a:pt x="509" y="147"/>
                    <a:pt x="525" y="142"/>
                  </a:cubicBezTo>
                  <a:cubicBezTo>
                    <a:pt x="539" y="138"/>
                    <a:pt x="553" y="130"/>
                    <a:pt x="559" y="116"/>
                  </a:cubicBezTo>
                  <a:cubicBezTo>
                    <a:pt x="560" y="113"/>
                    <a:pt x="560" y="111"/>
                    <a:pt x="560" y="108"/>
                  </a:cubicBezTo>
                  <a:cubicBezTo>
                    <a:pt x="561" y="107"/>
                    <a:pt x="561" y="107"/>
                    <a:pt x="561" y="107"/>
                  </a:cubicBezTo>
                  <a:cubicBezTo>
                    <a:pt x="563" y="86"/>
                    <a:pt x="565" y="64"/>
                    <a:pt x="556" y="44"/>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3" name="Freeform 197">
              <a:extLst>
                <a:ext uri="{FF2B5EF4-FFF2-40B4-BE49-F238E27FC236}">
                  <a16:creationId xmlns:a16="http://schemas.microsoft.com/office/drawing/2014/main" id="{E2E57BFE-2B5D-496F-8C6B-6B994FD05025}"/>
                </a:ext>
              </a:extLst>
            </p:cNvPr>
            <p:cNvSpPr>
              <a:spLocks/>
            </p:cNvSpPr>
            <p:nvPr/>
          </p:nvSpPr>
          <p:spPr bwMode="auto">
            <a:xfrm>
              <a:off x="1770063" y="5195302"/>
              <a:ext cx="1304925" cy="1606550"/>
            </a:xfrm>
            <a:custGeom>
              <a:avLst/>
              <a:gdLst>
                <a:gd name="T0" fmla="*/ 410 w 444"/>
                <a:gd name="T1" fmla="*/ 188 h 547"/>
                <a:gd name="T2" fmla="*/ 333 w 444"/>
                <a:gd name="T3" fmla="*/ 71 h 547"/>
                <a:gd name="T4" fmla="*/ 317 w 444"/>
                <a:gd name="T5" fmla="*/ 44 h 547"/>
                <a:gd name="T6" fmla="*/ 256 w 444"/>
                <a:gd name="T7" fmla="*/ 6 h 547"/>
                <a:gd name="T8" fmla="*/ 179 w 444"/>
                <a:gd name="T9" fmla="*/ 15 h 547"/>
                <a:gd name="T10" fmla="*/ 122 w 444"/>
                <a:gd name="T11" fmla="*/ 71 h 547"/>
                <a:gd name="T12" fmla="*/ 80 w 444"/>
                <a:gd name="T13" fmla="*/ 224 h 547"/>
                <a:gd name="T14" fmla="*/ 43 w 444"/>
                <a:gd name="T15" fmla="*/ 375 h 547"/>
                <a:gd name="T16" fmla="*/ 24 w 444"/>
                <a:gd name="T17" fmla="*/ 446 h 547"/>
                <a:gd name="T18" fmla="*/ 12 w 444"/>
                <a:gd name="T19" fmla="*/ 481 h 547"/>
                <a:gd name="T20" fmla="*/ 1 w 444"/>
                <a:gd name="T21" fmla="*/ 511 h 547"/>
                <a:gd name="T22" fmla="*/ 15 w 444"/>
                <a:gd name="T23" fmla="*/ 533 h 547"/>
                <a:gd name="T24" fmla="*/ 29 w 444"/>
                <a:gd name="T25" fmla="*/ 536 h 547"/>
                <a:gd name="T26" fmla="*/ 49 w 444"/>
                <a:gd name="T27" fmla="*/ 538 h 547"/>
                <a:gd name="T28" fmla="*/ 125 w 444"/>
                <a:gd name="T29" fmla="*/ 544 h 547"/>
                <a:gd name="T30" fmla="*/ 278 w 444"/>
                <a:gd name="T31" fmla="*/ 543 h 547"/>
                <a:gd name="T32" fmla="*/ 329 w 444"/>
                <a:gd name="T33" fmla="*/ 508 h 547"/>
                <a:gd name="T34" fmla="*/ 350 w 444"/>
                <a:gd name="T35" fmla="*/ 464 h 547"/>
                <a:gd name="T36" fmla="*/ 371 w 444"/>
                <a:gd name="T37" fmla="*/ 411 h 547"/>
                <a:gd name="T38" fmla="*/ 389 w 444"/>
                <a:gd name="T39" fmla="*/ 361 h 547"/>
                <a:gd name="T40" fmla="*/ 422 w 444"/>
                <a:gd name="T41" fmla="*/ 326 h 547"/>
                <a:gd name="T42" fmla="*/ 440 w 444"/>
                <a:gd name="T43" fmla="*/ 283 h 547"/>
                <a:gd name="T44" fmla="*/ 410 w 444"/>
                <a:gd name="T45" fmla="*/ 18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4" h="547">
                  <a:moveTo>
                    <a:pt x="410" y="188"/>
                  </a:moveTo>
                  <a:cubicBezTo>
                    <a:pt x="391" y="158"/>
                    <a:pt x="345" y="87"/>
                    <a:pt x="333" y="71"/>
                  </a:cubicBezTo>
                  <a:cubicBezTo>
                    <a:pt x="327" y="62"/>
                    <a:pt x="323" y="52"/>
                    <a:pt x="317" y="44"/>
                  </a:cubicBezTo>
                  <a:cubicBezTo>
                    <a:pt x="301" y="25"/>
                    <a:pt x="280" y="11"/>
                    <a:pt x="256" y="6"/>
                  </a:cubicBezTo>
                  <a:cubicBezTo>
                    <a:pt x="230" y="0"/>
                    <a:pt x="203" y="3"/>
                    <a:pt x="179" y="15"/>
                  </a:cubicBezTo>
                  <a:cubicBezTo>
                    <a:pt x="155" y="27"/>
                    <a:pt x="131" y="46"/>
                    <a:pt x="122" y="71"/>
                  </a:cubicBezTo>
                  <a:cubicBezTo>
                    <a:pt x="111" y="101"/>
                    <a:pt x="92" y="173"/>
                    <a:pt x="80" y="224"/>
                  </a:cubicBezTo>
                  <a:cubicBezTo>
                    <a:pt x="68" y="274"/>
                    <a:pt x="55" y="325"/>
                    <a:pt x="43" y="375"/>
                  </a:cubicBezTo>
                  <a:cubicBezTo>
                    <a:pt x="37" y="399"/>
                    <a:pt x="31" y="423"/>
                    <a:pt x="24" y="446"/>
                  </a:cubicBezTo>
                  <a:cubicBezTo>
                    <a:pt x="21" y="458"/>
                    <a:pt x="17" y="469"/>
                    <a:pt x="12" y="481"/>
                  </a:cubicBezTo>
                  <a:cubicBezTo>
                    <a:pt x="8" y="491"/>
                    <a:pt x="2" y="501"/>
                    <a:pt x="1" y="511"/>
                  </a:cubicBezTo>
                  <a:cubicBezTo>
                    <a:pt x="0" y="522"/>
                    <a:pt x="5" y="530"/>
                    <a:pt x="15" y="533"/>
                  </a:cubicBezTo>
                  <a:cubicBezTo>
                    <a:pt x="20" y="535"/>
                    <a:pt x="25" y="535"/>
                    <a:pt x="29" y="536"/>
                  </a:cubicBezTo>
                  <a:cubicBezTo>
                    <a:pt x="36" y="537"/>
                    <a:pt x="42" y="537"/>
                    <a:pt x="49" y="538"/>
                  </a:cubicBezTo>
                  <a:cubicBezTo>
                    <a:pt x="74" y="541"/>
                    <a:pt x="99" y="543"/>
                    <a:pt x="125" y="544"/>
                  </a:cubicBezTo>
                  <a:cubicBezTo>
                    <a:pt x="176" y="547"/>
                    <a:pt x="227" y="546"/>
                    <a:pt x="278" y="543"/>
                  </a:cubicBezTo>
                  <a:cubicBezTo>
                    <a:pt x="313" y="541"/>
                    <a:pt x="321" y="520"/>
                    <a:pt x="329" y="508"/>
                  </a:cubicBezTo>
                  <a:cubicBezTo>
                    <a:pt x="337" y="494"/>
                    <a:pt x="343" y="479"/>
                    <a:pt x="350" y="464"/>
                  </a:cubicBezTo>
                  <a:cubicBezTo>
                    <a:pt x="358" y="447"/>
                    <a:pt x="365" y="429"/>
                    <a:pt x="371" y="411"/>
                  </a:cubicBezTo>
                  <a:cubicBezTo>
                    <a:pt x="376" y="394"/>
                    <a:pt x="379" y="376"/>
                    <a:pt x="389" y="361"/>
                  </a:cubicBezTo>
                  <a:cubicBezTo>
                    <a:pt x="398" y="348"/>
                    <a:pt x="411" y="338"/>
                    <a:pt x="422" y="326"/>
                  </a:cubicBezTo>
                  <a:cubicBezTo>
                    <a:pt x="432" y="314"/>
                    <a:pt x="438" y="299"/>
                    <a:pt x="440" y="283"/>
                  </a:cubicBezTo>
                  <a:cubicBezTo>
                    <a:pt x="444" y="248"/>
                    <a:pt x="429" y="216"/>
                    <a:pt x="410" y="188"/>
                  </a:cubicBezTo>
                  <a:close/>
                </a:path>
              </a:pathLst>
            </a:custGeom>
            <a:solidFill>
              <a:srgbClr val="80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4" name="Freeform 198">
              <a:extLst>
                <a:ext uri="{FF2B5EF4-FFF2-40B4-BE49-F238E27FC236}">
                  <a16:creationId xmlns:a16="http://schemas.microsoft.com/office/drawing/2014/main" id="{9E2C043B-ACFB-41E8-B202-ADACA2401582}"/>
                </a:ext>
              </a:extLst>
            </p:cNvPr>
            <p:cNvSpPr>
              <a:spLocks/>
            </p:cNvSpPr>
            <p:nvPr/>
          </p:nvSpPr>
          <p:spPr bwMode="auto">
            <a:xfrm>
              <a:off x="1857376" y="5493752"/>
              <a:ext cx="1196975" cy="1308100"/>
            </a:xfrm>
            <a:custGeom>
              <a:avLst/>
              <a:gdLst>
                <a:gd name="T0" fmla="*/ 324 w 407"/>
                <a:gd name="T1" fmla="*/ 241 h 445"/>
                <a:gd name="T2" fmla="*/ 227 w 407"/>
                <a:gd name="T3" fmla="*/ 265 h 445"/>
                <a:gd name="T4" fmla="*/ 179 w 407"/>
                <a:gd name="T5" fmla="*/ 280 h 445"/>
                <a:gd name="T6" fmla="*/ 173 w 407"/>
                <a:gd name="T7" fmla="*/ 283 h 445"/>
                <a:gd name="T8" fmla="*/ 172 w 407"/>
                <a:gd name="T9" fmla="*/ 277 h 445"/>
                <a:gd name="T10" fmla="*/ 163 w 407"/>
                <a:gd name="T11" fmla="*/ 241 h 445"/>
                <a:gd name="T12" fmla="*/ 161 w 407"/>
                <a:gd name="T13" fmla="*/ 202 h 445"/>
                <a:gd name="T14" fmla="*/ 161 w 407"/>
                <a:gd name="T15" fmla="*/ 124 h 445"/>
                <a:gd name="T16" fmla="*/ 151 w 407"/>
                <a:gd name="T17" fmla="*/ 47 h 445"/>
                <a:gd name="T18" fmla="*/ 115 w 407"/>
                <a:gd name="T19" fmla="*/ 1 h 445"/>
                <a:gd name="T20" fmla="*/ 99 w 407"/>
                <a:gd name="T21" fmla="*/ 4 h 445"/>
                <a:gd name="T22" fmla="*/ 91 w 407"/>
                <a:gd name="T23" fmla="*/ 8 h 445"/>
                <a:gd name="T24" fmla="*/ 89 w 407"/>
                <a:gd name="T25" fmla="*/ 15 h 445"/>
                <a:gd name="T26" fmla="*/ 79 w 407"/>
                <a:gd name="T27" fmla="*/ 45 h 445"/>
                <a:gd name="T28" fmla="*/ 72 w 407"/>
                <a:gd name="T29" fmla="*/ 118 h 445"/>
                <a:gd name="T30" fmla="*/ 66 w 407"/>
                <a:gd name="T31" fmla="*/ 192 h 445"/>
                <a:gd name="T32" fmla="*/ 54 w 407"/>
                <a:gd name="T33" fmla="*/ 259 h 445"/>
                <a:gd name="T34" fmla="*/ 51 w 407"/>
                <a:gd name="T35" fmla="*/ 265 h 445"/>
                <a:gd name="T36" fmla="*/ 36 w 407"/>
                <a:gd name="T37" fmla="*/ 297 h 445"/>
                <a:gd name="T38" fmla="*/ 32 w 407"/>
                <a:gd name="T39" fmla="*/ 362 h 445"/>
                <a:gd name="T40" fmla="*/ 31 w 407"/>
                <a:gd name="T41" fmla="*/ 363 h 445"/>
                <a:gd name="T42" fmla="*/ 4 w 407"/>
                <a:gd name="T43" fmla="*/ 408 h 445"/>
                <a:gd name="T44" fmla="*/ 1 w 407"/>
                <a:gd name="T45" fmla="*/ 434 h 445"/>
                <a:gd name="T46" fmla="*/ 19 w 407"/>
                <a:gd name="T47" fmla="*/ 436 h 445"/>
                <a:gd name="T48" fmla="*/ 95 w 407"/>
                <a:gd name="T49" fmla="*/ 442 h 445"/>
                <a:gd name="T50" fmla="*/ 248 w 407"/>
                <a:gd name="T51" fmla="*/ 441 h 445"/>
                <a:gd name="T52" fmla="*/ 299 w 407"/>
                <a:gd name="T53" fmla="*/ 406 h 445"/>
                <a:gd name="T54" fmla="*/ 320 w 407"/>
                <a:gd name="T55" fmla="*/ 362 h 445"/>
                <a:gd name="T56" fmla="*/ 341 w 407"/>
                <a:gd name="T57" fmla="*/ 309 h 445"/>
                <a:gd name="T58" fmla="*/ 359 w 407"/>
                <a:gd name="T59" fmla="*/ 259 h 445"/>
                <a:gd name="T60" fmla="*/ 392 w 407"/>
                <a:gd name="T61" fmla="*/ 224 h 445"/>
                <a:gd name="T62" fmla="*/ 407 w 407"/>
                <a:gd name="T63" fmla="*/ 196 h 445"/>
                <a:gd name="T64" fmla="*/ 367 w 407"/>
                <a:gd name="T65" fmla="*/ 217 h 445"/>
                <a:gd name="T66" fmla="*/ 324 w 407"/>
                <a:gd name="T67" fmla="*/ 24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45">
                  <a:moveTo>
                    <a:pt x="324" y="241"/>
                  </a:moveTo>
                  <a:cubicBezTo>
                    <a:pt x="293" y="253"/>
                    <a:pt x="259" y="257"/>
                    <a:pt x="227" y="265"/>
                  </a:cubicBezTo>
                  <a:cubicBezTo>
                    <a:pt x="211" y="269"/>
                    <a:pt x="195" y="273"/>
                    <a:pt x="179" y="280"/>
                  </a:cubicBezTo>
                  <a:cubicBezTo>
                    <a:pt x="177" y="281"/>
                    <a:pt x="175" y="282"/>
                    <a:pt x="173" y="283"/>
                  </a:cubicBezTo>
                  <a:cubicBezTo>
                    <a:pt x="173" y="281"/>
                    <a:pt x="172" y="279"/>
                    <a:pt x="172" y="277"/>
                  </a:cubicBezTo>
                  <a:cubicBezTo>
                    <a:pt x="168" y="265"/>
                    <a:pt x="165" y="253"/>
                    <a:pt x="163" y="241"/>
                  </a:cubicBezTo>
                  <a:cubicBezTo>
                    <a:pt x="161" y="228"/>
                    <a:pt x="161" y="215"/>
                    <a:pt x="161" y="202"/>
                  </a:cubicBezTo>
                  <a:cubicBezTo>
                    <a:pt x="162" y="176"/>
                    <a:pt x="163" y="150"/>
                    <a:pt x="161" y="124"/>
                  </a:cubicBezTo>
                  <a:cubicBezTo>
                    <a:pt x="159" y="98"/>
                    <a:pt x="156" y="72"/>
                    <a:pt x="151" y="47"/>
                  </a:cubicBezTo>
                  <a:cubicBezTo>
                    <a:pt x="147" y="27"/>
                    <a:pt x="139" y="3"/>
                    <a:pt x="115" y="1"/>
                  </a:cubicBezTo>
                  <a:cubicBezTo>
                    <a:pt x="109" y="0"/>
                    <a:pt x="104" y="1"/>
                    <a:pt x="99" y="4"/>
                  </a:cubicBezTo>
                  <a:cubicBezTo>
                    <a:pt x="96" y="3"/>
                    <a:pt x="93" y="5"/>
                    <a:pt x="91" y="8"/>
                  </a:cubicBezTo>
                  <a:cubicBezTo>
                    <a:pt x="90" y="11"/>
                    <a:pt x="90" y="13"/>
                    <a:pt x="89" y="15"/>
                  </a:cubicBezTo>
                  <a:cubicBezTo>
                    <a:pt x="84" y="24"/>
                    <a:pt x="81" y="35"/>
                    <a:pt x="79" y="45"/>
                  </a:cubicBezTo>
                  <a:cubicBezTo>
                    <a:pt x="73" y="69"/>
                    <a:pt x="72" y="93"/>
                    <a:pt x="72" y="118"/>
                  </a:cubicBezTo>
                  <a:cubicBezTo>
                    <a:pt x="71" y="143"/>
                    <a:pt x="70" y="167"/>
                    <a:pt x="66" y="192"/>
                  </a:cubicBezTo>
                  <a:cubicBezTo>
                    <a:pt x="63" y="214"/>
                    <a:pt x="59" y="237"/>
                    <a:pt x="54" y="259"/>
                  </a:cubicBezTo>
                  <a:cubicBezTo>
                    <a:pt x="53" y="261"/>
                    <a:pt x="52" y="263"/>
                    <a:pt x="51" y="265"/>
                  </a:cubicBezTo>
                  <a:cubicBezTo>
                    <a:pt x="46" y="276"/>
                    <a:pt x="40" y="286"/>
                    <a:pt x="36" y="297"/>
                  </a:cubicBezTo>
                  <a:cubicBezTo>
                    <a:pt x="27" y="318"/>
                    <a:pt x="28" y="340"/>
                    <a:pt x="32" y="362"/>
                  </a:cubicBezTo>
                  <a:cubicBezTo>
                    <a:pt x="32" y="362"/>
                    <a:pt x="31" y="363"/>
                    <a:pt x="31" y="363"/>
                  </a:cubicBezTo>
                  <a:cubicBezTo>
                    <a:pt x="19" y="375"/>
                    <a:pt x="9" y="391"/>
                    <a:pt x="4" y="408"/>
                  </a:cubicBezTo>
                  <a:cubicBezTo>
                    <a:pt x="2" y="416"/>
                    <a:pt x="0" y="425"/>
                    <a:pt x="1" y="434"/>
                  </a:cubicBezTo>
                  <a:cubicBezTo>
                    <a:pt x="7" y="435"/>
                    <a:pt x="13" y="435"/>
                    <a:pt x="19" y="436"/>
                  </a:cubicBezTo>
                  <a:cubicBezTo>
                    <a:pt x="44" y="439"/>
                    <a:pt x="69" y="441"/>
                    <a:pt x="95" y="442"/>
                  </a:cubicBezTo>
                  <a:cubicBezTo>
                    <a:pt x="146" y="445"/>
                    <a:pt x="197" y="444"/>
                    <a:pt x="248" y="441"/>
                  </a:cubicBezTo>
                  <a:cubicBezTo>
                    <a:pt x="283" y="439"/>
                    <a:pt x="291" y="418"/>
                    <a:pt x="299" y="406"/>
                  </a:cubicBezTo>
                  <a:cubicBezTo>
                    <a:pt x="307" y="392"/>
                    <a:pt x="313" y="377"/>
                    <a:pt x="320" y="362"/>
                  </a:cubicBezTo>
                  <a:cubicBezTo>
                    <a:pt x="328" y="345"/>
                    <a:pt x="335" y="327"/>
                    <a:pt x="341" y="309"/>
                  </a:cubicBezTo>
                  <a:cubicBezTo>
                    <a:pt x="346" y="292"/>
                    <a:pt x="349" y="274"/>
                    <a:pt x="359" y="259"/>
                  </a:cubicBezTo>
                  <a:cubicBezTo>
                    <a:pt x="368" y="246"/>
                    <a:pt x="381" y="236"/>
                    <a:pt x="392" y="224"/>
                  </a:cubicBezTo>
                  <a:cubicBezTo>
                    <a:pt x="399" y="216"/>
                    <a:pt x="404" y="207"/>
                    <a:pt x="407" y="196"/>
                  </a:cubicBezTo>
                  <a:cubicBezTo>
                    <a:pt x="391" y="197"/>
                    <a:pt x="379" y="207"/>
                    <a:pt x="367" y="217"/>
                  </a:cubicBezTo>
                  <a:cubicBezTo>
                    <a:pt x="354" y="227"/>
                    <a:pt x="340" y="236"/>
                    <a:pt x="324" y="241"/>
                  </a:cubicBezTo>
                  <a:close/>
                </a:path>
              </a:pathLst>
            </a:custGeom>
            <a:solidFill>
              <a:srgbClr val="729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5" name="Freeform 199">
              <a:extLst>
                <a:ext uri="{FF2B5EF4-FFF2-40B4-BE49-F238E27FC236}">
                  <a16:creationId xmlns:a16="http://schemas.microsoft.com/office/drawing/2014/main" id="{2C6C43FC-1FFD-4470-8A35-BDABD5D1CBB9}"/>
                </a:ext>
              </a:extLst>
            </p:cNvPr>
            <p:cNvSpPr>
              <a:spLocks/>
            </p:cNvSpPr>
            <p:nvPr/>
          </p:nvSpPr>
          <p:spPr bwMode="auto">
            <a:xfrm>
              <a:off x="2081213" y="5196890"/>
              <a:ext cx="704850" cy="1712913"/>
            </a:xfrm>
            <a:custGeom>
              <a:avLst/>
              <a:gdLst>
                <a:gd name="T0" fmla="*/ 237 w 240"/>
                <a:gd name="T1" fmla="*/ 570 h 583"/>
                <a:gd name="T2" fmla="*/ 217 w 240"/>
                <a:gd name="T3" fmla="*/ 249 h 583"/>
                <a:gd name="T4" fmla="*/ 225 w 240"/>
                <a:gd name="T5" fmla="*/ 166 h 583"/>
                <a:gd name="T6" fmla="*/ 211 w 240"/>
                <a:gd name="T7" fmla="*/ 88 h 583"/>
                <a:gd name="T8" fmla="*/ 177 w 240"/>
                <a:gd name="T9" fmla="*/ 30 h 583"/>
                <a:gd name="T10" fmla="*/ 120 w 240"/>
                <a:gd name="T11" fmla="*/ 4 h 583"/>
                <a:gd name="T12" fmla="*/ 21 w 240"/>
                <a:gd name="T13" fmla="*/ 74 h 583"/>
                <a:gd name="T14" fmla="*/ 10 w 240"/>
                <a:gd name="T15" fmla="*/ 352 h 583"/>
                <a:gd name="T16" fmla="*/ 34 w 240"/>
                <a:gd name="T17" fmla="*/ 487 h 583"/>
                <a:gd name="T18" fmla="*/ 57 w 240"/>
                <a:gd name="T19" fmla="*/ 539 h 583"/>
                <a:gd name="T20" fmla="*/ 101 w 240"/>
                <a:gd name="T21" fmla="*/ 567 h 583"/>
                <a:gd name="T22" fmla="*/ 162 w 240"/>
                <a:gd name="T23" fmla="*/ 580 h 583"/>
                <a:gd name="T24" fmla="*/ 237 w 240"/>
                <a:gd name="T25" fmla="*/ 57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583">
                  <a:moveTo>
                    <a:pt x="237" y="570"/>
                  </a:moveTo>
                  <a:cubicBezTo>
                    <a:pt x="205" y="467"/>
                    <a:pt x="208" y="356"/>
                    <a:pt x="217" y="249"/>
                  </a:cubicBezTo>
                  <a:cubicBezTo>
                    <a:pt x="220" y="221"/>
                    <a:pt x="224" y="194"/>
                    <a:pt x="225" y="166"/>
                  </a:cubicBezTo>
                  <a:cubicBezTo>
                    <a:pt x="225" y="139"/>
                    <a:pt x="220" y="113"/>
                    <a:pt x="211" y="88"/>
                  </a:cubicBezTo>
                  <a:cubicBezTo>
                    <a:pt x="203" y="67"/>
                    <a:pt x="193" y="47"/>
                    <a:pt x="177" y="30"/>
                  </a:cubicBezTo>
                  <a:cubicBezTo>
                    <a:pt x="162" y="15"/>
                    <a:pt x="142" y="6"/>
                    <a:pt x="120" y="4"/>
                  </a:cubicBezTo>
                  <a:cubicBezTo>
                    <a:pt x="76" y="0"/>
                    <a:pt x="30" y="30"/>
                    <a:pt x="21" y="74"/>
                  </a:cubicBezTo>
                  <a:cubicBezTo>
                    <a:pt x="15" y="106"/>
                    <a:pt x="0" y="261"/>
                    <a:pt x="10" y="352"/>
                  </a:cubicBezTo>
                  <a:cubicBezTo>
                    <a:pt x="15" y="397"/>
                    <a:pt x="23" y="442"/>
                    <a:pt x="34" y="487"/>
                  </a:cubicBezTo>
                  <a:cubicBezTo>
                    <a:pt x="38" y="505"/>
                    <a:pt x="44" y="524"/>
                    <a:pt x="57" y="539"/>
                  </a:cubicBezTo>
                  <a:cubicBezTo>
                    <a:pt x="68" y="553"/>
                    <a:pt x="84" y="562"/>
                    <a:pt x="101" y="567"/>
                  </a:cubicBezTo>
                  <a:cubicBezTo>
                    <a:pt x="121" y="574"/>
                    <a:pt x="142" y="577"/>
                    <a:pt x="162" y="580"/>
                  </a:cubicBezTo>
                  <a:cubicBezTo>
                    <a:pt x="188" y="583"/>
                    <a:pt x="240" y="580"/>
                    <a:pt x="237" y="570"/>
                  </a:cubicBezTo>
                  <a:close/>
                </a:path>
              </a:pathLst>
            </a:custGeom>
            <a:solidFill>
              <a:srgbClr val="80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6" name="Freeform 200">
              <a:extLst>
                <a:ext uri="{FF2B5EF4-FFF2-40B4-BE49-F238E27FC236}">
                  <a16:creationId xmlns:a16="http://schemas.microsoft.com/office/drawing/2014/main" id="{5F8E3A82-52B3-48C8-AE06-78D8F12681FC}"/>
                </a:ext>
              </a:extLst>
            </p:cNvPr>
            <p:cNvSpPr>
              <a:spLocks/>
            </p:cNvSpPr>
            <p:nvPr/>
          </p:nvSpPr>
          <p:spPr bwMode="auto">
            <a:xfrm>
              <a:off x="2684463" y="5928727"/>
              <a:ext cx="93663" cy="942975"/>
            </a:xfrm>
            <a:custGeom>
              <a:avLst/>
              <a:gdLst>
                <a:gd name="T0" fmla="*/ 32 w 32"/>
                <a:gd name="T1" fmla="*/ 321 h 321"/>
                <a:gd name="T2" fmla="*/ 12 w 32"/>
                <a:gd name="T3" fmla="*/ 0 h 321"/>
              </a:gdLst>
              <a:ahLst/>
              <a:cxnLst>
                <a:cxn ang="0">
                  <a:pos x="T0" y="T1"/>
                </a:cxn>
                <a:cxn ang="0">
                  <a:pos x="T2" y="T3"/>
                </a:cxn>
              </a:cxnLst>
              <a:rect l="0" t="0" r="r" b="b"/>
              <a:pathLst>
                <a:path w="32" h="321">
                  <a:moveTo>
                    <a:pt x="32" y="321"/>
                  </a:moveTo>
                  <a:cubicBezTo>
                    <a:pt x="0" y="218"/>
                    <a:pt x="3" y="107"/>
                    <a:pt x="12"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7" name="Freeform 201">
              <a:extLst>
                <a:ext uri="{FF2B5EF4-FFF2-40B4-BE49-F238E27FC236}">
                  <a16:creationId xmlns:a16="http://schemas.microsoft.com/office/drawing/2014/main" id="{19EF42E2-2498-4847-A386-F95294121A19}"/>
                </a:ext>
              </a:extLst>
            </p:cNvPr>
            <p:cNvSpPr>
              <a:spLocks/>
            </p:cNvSpPr>
            <p:nvPr/>
          </p:nvSpPr>
          <p:spPr bwMode="auto">
            <a:xfrm>
              <a:off x="2093913" y="5676315"/>
              <a:ext cx="87313" cy="952500"/>
            </a:xfrm>
            <a:custGeom>
              <a:avLst/>
              <a:gdLst>
                <a:gd name="T0" fmla="*/ 7 w 30"/>
                <a:gd name="T1" fmla="*/ 0 h 324"/>
                <a:gd name="T2" fmla="*/ 6 w 30"/>
                <a:gd name="T3" fmla="*/ 189 h 324"/>
                <a:gd name="T4" fmla="*/ 30 w 30"/>
                <a:gd name="T5" fmla="*/ 324 h 324"/>
              </a:gdLst>
              <a:ahLst/>
              <a:cxnLst>
                <a:cxn ang="0">
                  <a:pos x="T0" y="T1"/>
                </a:cxn>
                <a:cxn ang="0">
                  <a:pos x="T2" y="T3"/>
                </a:cxn>
                <a:cxn ang="0">
                  <a:pos x="T4" y="T5"/>
                </a:cxn>
              </a:cxnLst>
              <a:rect l="0" t="0" r="r" b="b"/>
              <a:pathLst>
                <a:path w="30" h="324">
                  <a:moveTo>
                    <a:pt x="7" y="0"/>
                  </a:moveTo>
                  <a:cubicBezTo>
                    <a:pt x="3" y="60"/>
                    <a:pt x="0" y="136"/>
                    <a:pt x="6" y="189"/>
                  </a:cubicBezTo>
                  <a:cubicBezTo>
                    <a:pt x="11" y="234"/>
                    <a:pt x="19" y="279"/>
                    <a:pt x="30" y="324"/>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8" name="Freeform 202">
              <a:extLst>
                <a:ext uri="{FF2B5EF4-FFF2-40B4-BE49-F238E27FC236}">
                  <a16:creationId xmlns:a16="http://schemas.microsoft.com/office/drawing/2014/main" id="{75FB2387-79E0-4437-9811-FBDB7A327E32}"/>
                </a:ext>
              </a:extLst>
            </p:cNvPr>
            <p:cNvSpPr>
              <a:spLocks/>
            </p:cNvSpPr>
            <p:nvPr/>
          </p:nvSpPr>
          <p:spPr bwMode="auto">
            <a:xfrm>
              <a:off x="706438" y="2521952"/>
              <a:ext cx="1350963" cy="1185863"/>
            </a:xfrm>
            <a:custGeom>
              <a:avLst/>
              <a:gdLst>
                <a:gd name="T0" fmla="*/ 453 w 460"/>
                <a:gd name="T1" fmla="*/ 240 h 404"/>
                <a:gd name="T2" fmla="*/ 454 w 460"/>
                <a:gd name="T3" fmla="*/ 213 h 404"/>
                <a:gd name="T4" fmla="*/ 454 w 460"/>
                <a:gd name="T5" fmla="*/ 211 h 404"/>
                <a:gd name="T6" fmla="*/ 457 w 460"/>
                <a:gd name="T7" fmla="*/ 194 h 404"/>
                <a:gd name="T8" fmla="*/ 449 w 460"/>
                <a:gd name="T9" fmla="*/ 172 h 404"/>
                <a:gd name="T10" fmla="*/ 455 w 460"/>
                <a:gd name="T11" fmla="*/ 158 h 404"/>
                <a:gd name="T12" fmla="*/ 436 w 460"/>
                <a:gd name="T13" fmla="*/ 129 h 404"/>
                <a:gd name="T14" fmla="*/ 436 w 460"/>
                <a:gd name="T15" fmla="*/ 91 h 404"/>
                <a:gd name="T16" fmla="*/ 414 w 460"/>
                <a:gd name="T17" fmla="*/ 73 h 404"/>
                <a:gd name="T18" fmla="*/ 411 w 460"/>
                <a:gd name="T19" fmla="*/ 60 h 404"/>
                <a:gd name="T20" fmla="*/ 383 w 460"/>
                <a:gd name="T21" fmla="*/ 30 h 404"/>
                <a:gd name="T22" fmla="*/ 374 w 460"/>
                <a:gd name="T23" fmla="*/ 25 h 404"/>
                <a:gd name="T24" fmla="*/ 343 w 460"/>
                <a:gd name="T25" fmla="*/ 14 h 404"/>
                <a:gd name="T26" fmla="*/ 314 w 460"/>
                <a:gd name="T27" fmla="*/ 15 h 404"/>
                <a:gd name="T28" fmla="*/ 231 w 460"/>
                <a:gd name="T29" fmla="*/ 11 h 404"/>
                <a:gd name="T30" fmla="*/ 190 w 460"/>
                <a:gd name="T31" fmla="*/ 39 h 404"/>
                <a:gd name="T32" fmla="*/ 122 w 460"/>
                <a:gd name="T33" fmla="*/ 44 h 404"/>
                <a:gd name="T34" fmla="*/ 94 w 460"/>
                <a:gd name="T35" fmla="*/ 66 h 404"/>
                <a:gd name="T36" fmla="*/ 71 w 460"/>
                <a:gd name="T37" fmla="*/ 83 h 404"/>
                <a:gd name="T38" fmla="*/ 46 w 460"/>
                <a:gd name="T39" fmla="*/ 119 h 404"/>
                <a:gd name="T40" fmla="*/ 12 w 460"/>
                <a:gd name="T41" fmla="*/ 181 h 404"/>
                <a:gd name="T42" fmla="*/ 12 w 460"/>
                <a:gd name="T43" fmla="*/ 223 h 404"/>
                <a:gd name="T44" fmla="*/ 6 w 460"/>
                <a:gd name="T45" fmla="*/ 257 h 404"/>
                <a:gd name="T46" fmla="*/ 24 w 460"/>
                <a:gd name="T47" fmla="*/ 282 h 404"/>
                <a:gd name="T48" fmla="*/ 38 w 460"/>
                <a:gd name="T49" fmla="*/ 305 h 404"/>
                <a:gd name="T50" fmla="*/ 39 w 460"/>
                <a:gd name="T51" fmla="*/ 325 h 404"/>
                <a:gd name="T52" fmla="*/ 75 w 460"/>
                <a:gd name="T53" fmla="*/ 350 h 404"/>
                <a:gd name="T54" fmla="*/ 76 w 460"/>
                <a:gd name="T55" fmla="*/ 355 h 404"/>
                <a:gd name="T56" fmla="*/ 85 w 460"/>
                <a:gd name="T57" fmla="*/ 378 h 404"/>
                <a:gd name="T58" fmla="*/ 113 w 460"/>
                <a:gd name="T59" fmla="*/ 392 h 404"/>
                <a:gd name="T60" fmla="*/ 157 w 460"/>
                <a:gd name="T61" fmla="*/ 402 h 404"/>
                <a:gd name="T62" fmla="*/ 184 w 460"/>
                <a:gd name="T63" fmla="*/ 401 h 404"/>
                <a:gd name="T64" fmla="*/ 227 w 460"/>
                <a:gd name="T65" fmla="*/ 396 h 404"/>
                <a:gd name="T66" fmla="*/ 246 w 460"/>
                <a:gd name="T67" fmla="*/ 384 h 404"/>
                <a:gd name="T68" fmla="*/ 275 w 460"/>
                <a:gd name="T69" fmla="*/ 370 h 404"/>
                <a:gd name="T70" fmla="*/ 321 w 460"/>
                <a:gd name="T71" fmla="*/ 358 h 404"/>
                <a:gd name="T72" fmla="*/ 339 w 460"/>
                <a:gd name="T73" fmla="*/ 341 h 404"/>
                <a:gd name="T74" fmla="*/ 388 w 460"/>
                <a:gd name="T75" fmla="*/ 318 h 404"/>
                <a:gd name="T76" fmla="*/ 420 w 460"/>
                <a:gd name="T77" fmla="*/ 301 h 404"/>
                <a:gd name="T78" fmla="*/ 433 w 460"/>
                <a:gd name="T79" fmla="*/ 297 h 404"/>
                <a:gd name="T80" fmla="*/ 439 w 460"/>
                <a:gd name="T81" fmla="*/ 256 h 404"/>
                <a:gd name="T82" fmla="*/ 443 w 460"/>
                <a:gd name="T83" fmla="*/ 2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0" h="404">
                  <a:moveTo>
                    <a:pt x="443" y="245"/>
                  </a:moveTo>
                  <a:cubicBezTo>
                    <a:pt x="447" y="244"/>
                    <a:pt x="451" y="243"/>
                    <a:pt x="453" y="240"/>
                  </a:cubicBezTo>
                  <a:cubicBezTo>
                    <a:pt x="460" y="234"/>
                    <a:pt x="460" y="226"/>
                    <a:pt x="457" y="218"/>
                  </a:cubicBezTo>
                  <a:cubicBezTo>
                    <a:pt x="456" y="217"/>
                    <a:pt x="455" y="215"/>
                    <a:pt x="454" y="213"/>
                  </a:cubicBezTo>
                  <a:cubicBezTo>
                    <a:pt x="455" y="214"/>
                    <a:pt x="454" y="213"/>
                    <a:pt x="454" y="212"/>
                  </a:cubicBezTo>
                  <a:cubicBezTo>
                    <a:pt x="454" y="212"/>
                    <a:pt x="454" y="211"/>
                    <a:pt x="454" y="211"/>
                  </a:cubicBezTo>
                  <a:cubicBezTo>
                    <a:pt x="454" y="210"/>
                    <a:pt x="454" y="208"/>
                    <a:pt x="454" y="207"/>
                  </a:cubicBezTo>
                  <a:cubicBezTo>
                    <a:pt x="455" y="203"/>
                    <a:pt x="457" y="198"/>
                    <a:pt x="457" y="194"/>
                  </a:cubicBezTo>
                  <a:cubicBezTo>
                    <a:pt x="458" y="188"/>
                    <a:pt x="456" y="182"/>
                    <a:pt x="452" y="177"/>
                  </a:cubicBezTo>
                  <a:cubicBezTo>
                    <a:pt x="451" y="175"/>
                    <a:pt x="449" y="174"/>
                    <a:pt x="449" y="172"/>
                  </a:cubicBezTo>
                  <a:cubicBezTo>
                    <a:pt x="449" y="170"/>
                    <a:pt x="449" y="169"/>
                    <a:pt x="450" y="167"/>
                  </a:cubicBezTo>
                  <a:cubicBezTo>
                    <a:pt x="451" y="164"/>
                    <a:pt x="453" y="161"/>
                    <a:pt x="455" y="158"/>
                  </a:cubicBezTo>
                  <a:cubicBezTo>
                    <a:pt x="458" y="152"/>
                    <a:pt x="456" y="146"/>
                    <a:pt x="451" y="141"/>
                  </a:cubicBezTo>
                  <a:cubicBezTo>
                    <a:pt x="446" y="138"/>
                    <a:pt x="439" y="135"/>
                    <a:pt x="436" y="129"/>
                  </a:cubicBezTo>
                  <a:cubicBezTo>
                    <a:pt x="434" y="123"/>
                    <a:pt x="435" y="116"/>
                    <a:pt x="436" y="110"/>
                  </a:cubicBezTo>
                  <a:cubicBezTo>
                    <a:pt x="437" y="103"/>
                    <a:pt x="438" y="97"/>
                    <a:pt x="436" y="91"/>
                  </a:cubicBezTo>
                  <a:cubicBezTo>
                    <a:pt x="434" y="84"/>
                    <a:pt x="429" y="81"/>
                    <a:pt x="423" y="78"/>
                  </a:cubicBezTo>
                  <a:cubicBezTo>
                    <a:pt x="420" y="77"/>
                    <a:pt x="416" y="76"/>
                    <a:pt x="414" y="73"/>
                  </a:cubicBezTo>
                  <a:cubicBezTo>
                    <a:pt x="413" y="71"/>
                    <a:pt x="413" y="69"/>
                    <a:pt x="412" y="67"/>
                  </a:cubicBezTo>
                  <a:cubicBezTo>
                    <a:pt x="412" y="64"/>
                    <a:pt x="412" y="62"/>
                    <a:pt x="411" y="60"/>
                  </a:cubicBezTo>
                  <a:cubicBezTo>
                    <a:pt x="410" y="52"/>
                    <a:pt x="406" y="43"/>
                    <a:pt x="401" y="37"/>
                  </a:cubicBezTo>
                  <a:cubicBezTo>
                    <a:pt x="396" y="31"/>
                    <a:pt x="390" y="28"/>
                    <a:pt x="383" y="30"/>
                  </a:cubicBezTo>
                  <a:cubicBezTo>
                    <a:pt x="381" y="30"/>
                    <a:pt x="378" y="31"/>
                    <a:pt x="376" y="30"/>
                  </a:cubicBezTo>
                  <a:cubicBezTo>
                    <a:pt x="375" y="29"/>
                    <a:pt x="374" y="26"/>
                    <a:pt x="374" y="25"/>
                  </a:cubicBezTo>
                  <a:cubicBezTo>
                    <a:pt x="372" y="21"/>
                    <a:pt x="370" y="19"/>
                    <a:pt x="367" y="17"/>
                  </a:cubicBezTo>
                  <a:cubicBezTo>
                    <a:pt x="360" y="12"/>
                    <a:pt x="351" y="13"/>
                    <a:pt x="343" y="14"/>
                  </a:cubicBezTo>
                  <a:cubicBezTo>
                    <a:pt x="338" y="15"/>
                    <a:pt x="333" y="17"/>
                    <a:pt x="328" y="17"/>
                  </a:cubicBezTo>
                  <a:cubicBezTo>
                    <a:pt x="323" y="17"/>
                    <a:pt x="319" y="16"/>
                    <a:pt x="314" y="15"/>
                  </a:cubicBezTo>
                  <a:cubicBezTo>
                    <a:pt x="306" y="12"/>
                    <a:pt x="297" y="8"/>
                    <a:pt x="288" y="5"/>
                  </a:cubicBezTo>
                  <a:cubicBezTo>
                    <a:pt x="270" y="0"/>
                    <a:pt x="249" y="3"/>
                    <a:pt x="231" y="11"/>
                  </a:cubicBezTo>
                  <a:cubicBezTo>
                    <a:pt x="223" y="14"/>
                    <a:pt x="216" y="20"/>
                    <a:pt x="210" y="27"/>
                  </a:cubicBezTo>
                  <a:cubicBezTo>
                    <a:pt x="204" y="33"/>
                    <a:pt x="198" y="38"/>
                    <a:pt x="190" y="39"/>
                  </a:cubicBezTo>
                  <a:cubicBezTo>
                    <a:pt x="174" y="42"/>
                    <a:pt x="159" y="36"/>
                    <a:pt x="144" y="36"/>
                  </a:cubicBezTo>
                  <a:cubicBezTo>
                    <a:pt x="136" y="37"/>
                    <a:pt x="128" y="39"/>
                    <a:pt x="122" y="44"/>
                  </a:cubicBezTo>
                  <a:cubicBezTo>
                    <a:pt x="116" y="48"/>
                    <a:pt x="110" y="54"/>
                    <a:pt x="104" y="60"/>
                  </a:cubicBezTo>
                  <a:cubicBezTo>
                    <a:pt x="101" y="62"/>
                    <a:pt x="98" y="65"/>
                    <a:pt x="94" y="66"/>
                  </a:cubicBezTo>
                  <a:cubicBezTo>
                    <a:pt x="90" y="68"/>
                    <a:pt x="85" y="69"/>
                    <a:pt x="82" y="72"/>
                  </a:cubicBezTo>
                  <a:cubicBezTo>
                    <a:pt x="78" y="76"/>
                    <a:pt x="75" y="80"/>
                    <a:pt x="71" y="83"/>
                  </a:cubicBezTo>
                  <a:cubicBezTo>
                    <a:pt x="68" y="87"/>
                    <a:pt x="64" y="91"/>
                    <a:pt x="60" y="95"/>
                  </a:cubicBezTo>
                  <a:cubicBezTo>
                    <a:pt x="54" y="102"/>
                    <a:pt x="48" y="109"/>
                    <a:pt x="46" y="119"/>
                  </a:cubicBezTo>
                  <a:cubicBezTo>
                    <a:pt x="45" y="128"/>
                    <a:pt x="47" y="137"/>
                    <a:pt x="43" y="146"/>
                  </a:cubicBezTo>
                  <a:cubicBezTo>
                    <a:pt x="36" y="160"/>
                    <a:pt x="22" y="170"/>
                    <a:pt x="12" y="181"/>
                  </a:cubicBezTo>
                  <a:cubicBezTo>
                    <a:pt x="6" y="187"/>
                    <a:pt x="0" y="193"/>
                    <a:pt x="0" y="202"/>
                  </a:cubicBezTo>
                  <a:cubicBezTo>
                    <a:pt x="1" y="210"/>
                    <a:pt x="7" y="217"/>
                    <a:pt x="12" y="223"/>
                  </a:cubicBezTo>
                  <a:cubicBezTo>
                    <a:pt x="17" y="229"/>
                    <a:pt x="21" y="236"/>
                    <a:pt x="20" y="244"/>
                  </a:cubicBezTo>
                  <a:cubicBezTo>
                    <a:pt x="18" y="251"/>
                    <a:pt x="9" y="250"/>
                    <a:pt x="6" y="257"/>
                  </a:cubicBezTo>
                  <a:cubicBezTo>
                    <a:pt x="4" y="264"/>
                    <a:pt x="15" y="268"/>
                    <a:pt x="19" y="272"/>
                  </a:cubicBezTo>
                  <a:cubicBezTo>
                    <a:pt x="22" y="274"/>
                    <a:pt x="24" y="277"/>
                    <a:pt x="24" y="282"/>
                  </a:cubicBezTo>
                  <a:cubicBezTo>
                    <a:pt x="24" y="285"/>
                    <a:pt x="23" y="289"/>
                    <a:pt x="25" y="292"/>
                  </a:cubicBezTo>
                  <a:cubicBezTo>
                    <a:pt x="28" y="298"/>
                    <a:pt x="33" y="301"/>
                    <a:pt x="38" y="305"/>
                  </a:cubicBezTo>
                  <a:cubicBezTo>
                    <a:pt x="40" y="307"/>
                    <a:pt x="41" y="310"/>
                    <a:pt x="40" y="313"/>
                  </a:cubicBezTo>
                  <a:cubicBezTo>
                    <a:pt x="40" y="317"/>
                    <a:pt x="38" y="320"/>
                    <a:pt x="39" y="325"/>
                  </a:cubicBezTo>
                  <a:cubicBezTo>
                    <a:pt x="40" y="332"/>
                    <a:pt x="46" y="338"/>
                    <a:pt x="52" y="341"/>
                  </a:cubicBezTo>
                  <a:cubicBezTo>
                    <a:pt x="59" y="346"/>
                    <a:pt x="67" y="347"/>
                    <a:pt x="75" y="350"/>
                  </a:cubicBezTo>
                  <a:cubicBezTo>
                    <a:pt x="76" y="350"/>
                    <a:pt x="77" y="350"/>
                    <a:pt x="78" y="351"/>
                  </a:cubicBezTo>
                  <a:cubicBezTo>
                    <a:pt x="79" y="352"/>
                    <a:pt x="77" y="354"/>
                    <a:pt x="76" y="355"/>
                  </a:cubicBezTo>
                  <a:cubicBezTo>
                    <a:pt x="73" y="360"/>
                    <a:pt x="68" y="365"/>
                    <a:pt x="71" y="371"/>
                  </a:cubicBezTo>
                  <a:cubicBezTo>
                    <a:pt x="74" y="376"/>
                    <a:pt x="80" y="377"/>
                    <a:pt x="85" y="378"/>
                  </a:cubicBezTo>
                  <a:cubicBezTo>
                    <a:pt x="91" y="381"/>
                    <a:pt x="91" y="387"/>
                    <a:pt x="95" y="392"/>
                  </a:cubicBezTo>
                  <a:cubicBezTo>
                    <a:pt x="100" y="398"/>
                    <a:pt x="107" y="392"/>
                    <a:pt x="113" y="392"/>
                  </a:cubicBezTo>
                  <a:cubicBezTo>
                    <a:pt x="121" y="392"/>
                    <a:pt x="127" y="398"/>
                    <a:pt x="133" y="401"/>
                  </a:cubicBezTo>
                  <a:cubicBezTo>
                    <a:pt x="141" y="404"/>
                    <a:pt x="149" y="403"/>
                    <a:pt x="157" y="402"/>
                  </a:cubicBezTo>
                  <a:cubicBezTo>
                    <a:pt x="161" y="401"/>
                    <a:pt x="166" y="400"/>
                    <a:pt x="170" y="400"/>
                  </a:cubicBezTo>
                  <a:cubicBezTo>
                    <a:pt x="175" y="400"/>
                    <a:pt x="179" y="400"/>
                    <a:pt x="184" y="401"/>
                  </a:cubicBezTo>
                  <a:cubicBezTo>
                    <a:pt x="192" y="401"/>
                    <a:pt x="200" y="401"/>
                    <a:pt x="208" y="399"/>
                  </a:cubicBezTo>
                  <a:cubicBezTo>
                    <a:pt x="215" y="399"/>
                    <a:pt x="221" y="399"/>
                    <a:pt x="227" y="396"/>
                  </a:cubicBezTo>
                  <a:cubicBezTo>
                    <a:pt x="232" y="395"/>
                    <a:pt x="235" y="392"/>
                    <a:pt x="239" y="388"/>
                  </a:cubicBezTo>
                  <a:cubicBezTo>
                    <a:pt x="241" y="386"/>
                    <a:pt x="243" y="384"/>
                    <a:pt x="246" y="384"/>
                  </a:cubicBezTo>
                  <a:cubicBezTo>
                    <a:pt x="248" y="384"/>
                    <a:pt x="251" y="384"/>
                    <a:pt x="254" y="384"/>
                  </a:cubicBezTo>
                  <a:cubicBezTo>
                    <a:pt x="264" y="384"/>
                    <a:pt x="269" y="376"/>
                    <a:pt x="275" y="370"/>
                  </a:cubicBezTo>
                  <a:cubicBezTo>
                    <a:pt x="280" y="363"/>
                    <a:pt x="288" y="361"/>
                    <a:pt x="297" y="360"/>
                  </a:cubicBezTo>
                  <a:cubicBezTo>
                    <a:pt x="305" y="360"/>
                    <a:pt x="313" y="360"/>
                    <a:pt x="321" y="358"/>
                  </a:cubicBezTo>
                  <a:cubicBezTo>
                    <a:pt x="325" y="357"/>
                    <a:pt x="328" y="356"/>
                    <a:pt x="331" y="353"/>
                  </a:cubicBezTo>
                  <a:cubicBezTo>
                    <a:pt x="334" y="350"/>
                    <a:pt x="336" y="345"/>
                    <a:pt x="339" y="341"/>
                  </a:cubicBezTo>
                  <a:cubicBezTo>
                    <a:pt x="344" y="332"/>
                    <a:pt x="358" y="333"/>
                    <a:pt x="367" y="332"/>
                  </a:cubicBezTo>
                  <a:cubicBezTo>
                    <a:pt x="376" y="330"/>
                    <a:pt x="385" y="326"/>
                    <a:pt x="388" y="318"/>
                  </a:cubicBezTo>
                  <a:cubicBezTo>
                    <a:pt x="396" y="318"/>
                    <a:pt x="405" y="316"/>
                    <a:pt x="411" y="311"/>
                  </a:cubicBezTo>
                  <a:cubicBezTo>
                    <a:pt x="415" y="308"/>
                    <a:pt x="418" y="305"/>
                    <a:pt x="420" y="301"/>
                  </a:cubicBezTo>
                  <a:cubicBezTo>
                    <a:pt x="421" y="299"/>
                    <a:pt x="423" y="297"/>
                    <a:pt x="425" y="296"/>
                  </a:cubicBezTo>
                  <a:cubicBezTo>
                    <a:pt x="428" y="296"/>
                    <a:pt x="431" y="297"/>
                    <a:pt x="433" y="297"/>
                  </a:cubicBezTo>
                  <a:cubicBezTo>
                    <a:pt x="441" y="297"/>
                    <a:pt x="445" y="289"/>
                    <a:pt x="446" y="282"/>
                  </a:cubicBezTo>
                  <a:cubicBezTo>
                    <a:pt x="448" y="273"/>
                    <a:pt x="442" y="265"/>
                    <a:pt x="439" y="256"/>
                  </a:cubicBezTo>
                  <a:cubicBezTo>
                    <a:pt x="438" y="253"/>
                    <a:pt x="435" y="250"/>
                    <a:pt x="437" y="248"/>
                  </a:cubicBezTo>
                  <a:cubicBezTo>
                    <a:pt x="438" y="246"/>
                    <a:pt x="442" y="246"/>
                    <a:pt x="443" y="245"/>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9" name="Freeform 203">
              <a:extLst>
                <a:ext uri="{FF2B5EF4-FFF2-40B4-BE49-F238E27FC236}">
                  <a16:creationId xmlns:a16="http://schemas.microsoft.com/office/drawing/2014/main" id="{39D570A0-729A-4521-8B3D-063C8167EE90}"/>
                </a:ext>
              </a:extLst>
            </p:cNvPr>
            <p:cNvSpPr>
              <a:spLocks/>
            </p:cNvSpPr>
            <p:nvPr/>
          </p:nvSpPr>
          <p:spPr bwMode="auto">
            <a:xfrm>
              <a:off x="835026" y="3393490"/>
              <a:ext cx="773113" cy="804863"/>
            </a:xfrm>
            <a:custGeom>
              <a:avLst/>
              <a:gdLst>
                <a:gd name="T0" fmla="*/ 262 w 263"/>
                <a:gd name="T1" fmla="*/ 88 h 274"/>
                <a:gd name="T2" fmla="*/ 212 w 263"/>
                <a:gd name="T3" fmla="*/ 57 h 274"/>
                <a:gd name="T4" fmla="*/ 163 w 263"/>
                <a:gd name="T5" fmla="*/ 26 h 274"/>
                <a:gd name="T6" fmla="*/ 140 w 263"/>
                <a:gd name="T7" fmla="*/ 2 h 274"/>
                <a:gd name="T8" fmla="*/ 135 w 263"/>
                <a:gd name="T9" fmla="*/ 3 h 274"/>
                <a:gd name="T10" fmla="*/ 37 w 263"/>
                <a:gd name="T11" fmla="*/ 127 h 274"/>
                <a:gd name="T12" fmla="*/ 3 w 263"/>
                <a:gd name="T13" fmla="*/ 156 h 274"/>
                <a:gd name="T14" fmla="*/ 3 w 263"/>
                <a:gd name="T15" fmla="*/ 162 h 274"/>
                <a:gd name="T16" fmla="*/ 31 w 263"/>
                <a:gd name="T17" fmla="*/ 181 h 274"/>
                <a:gd name="T18" fmla="*/ 56 w 263"/>
                <a:gd name="T19" fmla="*/ 205 h 274"/>
                <a:gd name="T20" fmla="*/ 115 w 263"/>
                <a:gd name="T21" fmla="*/ 250 h 274"/>
                <a:gd name="T22" fmla="*/ 151 w 263"/>
                <a:gd name="T23" fmla="*/ 272 h 274"/>
                <a:gd name="T24" fmla="*/ 151 w 263"/>
                <a:gd name="T25" fmla="*/ 272 h 274"/>
                <a:gd name="T26" fmla="*/ 159 w 263"/>
                <a:gd name="T27" fmla="*/ 269 h 274"/>
                <a:gd name="T28" fmla="*/ 174 w 263"/>
                <a:gd name="T29" fmla="*/ 236 h 274"/>
                <a:gd name="T30" fmla="*/ 192 w 263"/>
                <a:gd name="T31" fmla="*/ 199 h 274"/>
                <a:gd name="T32" fmla="*/ 235 w 263"/>
                <a:gd name="T33" fmla="*/ 129 h 274"/>
                <a:gd name="T34" fmla="*/ 249 w 263"/>
                <a:gd name="T35" fmla="*/ 110 h 274"/>
                <a:gd name="T36" fmla="*/ 255 w 263"/>
                <a:gd name="T37" fmla="*/ 101 h 274"/>
                <a:gd name="T38" fmla="*/ 262 w 263"/>
                <a:gd name="T39" fmla="*/ 8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274">
                  <a:moveTo>
                    <a:pt x="262" y="88"/>
                  </a:moveTo>
                  <a:cubicBezTo>
                    <a:pt x="251" y="71"/>
                    <a:pt x="231" y="64"/>
                    <a:pt x="212" y="57"/>
                  </a:cubicBezTo>
                  <a:cubicBezTo>
                    <a:pt x="194" y="49"/>
                    <a:pt x="177" y="39"/>
                    <a:pt x="163" y="26"/>
                  </a:cubicBezTo>
                  <a:cubicBezTo>
                    <a:pt x="154" y="18"/>
                    <a:pt x="147" y="10"/>
                    <a:pt x="140" y="2"/>
                  </a:cubicBezTo>
                  <a:cubicBezTo>
                    <a:pt x="139" y="1"/>
                    <a:pt x="137" y="0"/>
                    <a:pt x="135" y="3"/>
                  </a:cubicBezTo>
                  <a:cubicBezTo>
                    <a:pt x="105" y="46"/>
                    <a:pt x="75" y="90"/>
                    <a:pt x="37" y="127"/>
                  </a:cubicBezTo>
                  <a:cubicBezTo>
                    <a:pt x="26" y="137"/>
                    <a:pt x="15" y="147"/>
                    <a:pt x="3" y="156"/>
                  </a:cubicBezTo>
                  <a:cubicBezTo>
                    <a:pt x="0" y="158"/>
                    <a:pt x="1" y="161"/>
                    <a:pt x="3" y="162"/>
                  </a:cubicBezTo>
                  <a:cubicBezTo>
                    <a:pt x="14" y="166"/>
                    <a:pt x="23" y="173"/>
                    <a:pt x="31" y="181"/>
                  </a:cubicBezTo>
                  <a:cubicBezTo>
                    <a:pt x="39" y="189"/>
                    <a:pt x="47" y="197"/>
                    <a:pt x="56" y="205"/>
                  </a:cubicBezTo>
                  <a:cubicBezTo>
                    <a:pt x="75" y="222"/>
                    <a:pt x="95" y="236"/>
                    <a:pt x="115" y="250"/>
                  </a:cubicBezTo>
                  <a:cubicBezTo>
                    <a:pt x="127" y="257"/>
                    <a:pt x="139" y="265"/>
                    <a:pt x="151" y="272"/>
                  </a:cubicBezTo>
                  <a:cubicBezTo>
                    <a:pt x="151" y="272"/>
                    <a:pt x="151" y="272"/>
                    <a:pt x="151" y="272"/>
                  </a:cubicBezTo>
                  <a:cubicBezTo>
                    <a:pt x="155" y="274"/>
                    <a:pt x="158" y="272"/>
                    <a:pt x="159" y="269"/>
                  </a:cubicBezTo>
                  <a:cubicBezTo>
                    <a:pt x="165" y="256"/>
                    <a:pt x="168" y="248"/>
                    <a:pt x="174" y="236"/>
                  </a:cubicBezTo>
                  <a:cubicBezTo>
                    <a:pt x="180" y="223"/>
                    <a:pt x="186" y="211"/>
                    <a:pt x="192" y="199"/>
                  </a:cubicBezTo>
                  <a:cubicBezTo>
                    <a:pt x="205" y="175"/>
                    <a:pt x="220" y="151"/>
                    <a:pt x="235" y="129"/>
                  </a:cubicBezTo>
                  <a:cubicBezTo>
                    <a:pt x="240" y="123"/>
                    <a:pt x="244" y="116"/>
                    <a:pt x="249" y="110"/>
                  </a:cubicBezTo>
                  <a:cubicBezTo>
                    <a:pt x="251" y="107"/>
                    <a:pt x="253" y="104"/>
                    <a:pt x="255" y="101"/>
                  </a:cubicBezTo>
                  <a:cubicBezTo>
                    <a:pt x="257" y="99"/>
                    <a:pt x="263" y="90"/>
                    <a:pt x="262" y="88"/>
                  </a:cubicBezTo>
                  <a:close/>
                </a:path>
              </a:pathLst>
            </a:custGeom>
            <a:solidFill>
              <a:srgbClr val="D57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0" name="Freeform 204">
              <a:extLst>
                <a:ext uri="{FF2B5EF4-FFF2-40B4-BE49-F238E27FC236}">
                  <a16:creationId xmlns:a16="http://schemas.microsoft.com/office/drawing/2014/main" id="{5A116E5A-AE96-4ABE-9208-159EC9B53A02}"/>
                </a:ext>
              </a:extLst>
            </p:cNvPr>
            <p:cNvSpPr>
              <a:spLocks/>
            </p:cNvSpPr>
            <p:nvPr/>
          </p:nvSpPr>
          <p:spPr bwMode="auto">
            <a:xfrm>
              <a:off x="1249363" y="3445877"/>
              <a:ext cx="358775" cy="406400"/>
            </a:xfrm>
            <a:custGeom>
              <a:avLst/>
              <a:gdLst>
                <a:gd name="T0" fmla="*/ 108 w 122"/>
                <a:gd name="T1" fmla="*/ 92 h 138"/>
                <a:gd name="T2" fmla="*/ 114 w 122"/>
                <a:gd name="T3" fmla="*/ 83 h 138"/>
                <a:gd name="T4" fmla="*/ 121 w 122"/>
                <a:gd name="T5" fmla="*/ 70 h 138"/>
                <a:gd name="T6" fmla="*/ 71 w 122"/>
                <a:gd name="T7" fmla="*/ 39 h 138"/>
                <a:gd name="T8" fmla="*/ 22 w 122"/>
                <a:gd name="T9" fmla="*/ 8 h 138"/>
                <a:gd name="T10" fmla="*/ 14 w 122"/>
                <a:gd name="T11" fmla="*/ 0 h 138"/>
                <a:gd name="T12" fmla="*/ 13 w 122"/>
                <a:gd name="T13" fmla="*/ 0 h 138"/>
                <a:gd name="T14" fmla="*/ 5 w 122"/>
                <a:gd name="T15" fmla="*/ 7 h 138"/>
                <a:gd name="T16" fmla="*/ 0 w 122"/>
                <a:gd name="T17" fmla="*/ 23 h 138"/>
                <a:gd name="T18" fmla="*/ 9 w 122"/>
                <a:gd name="T19" fmla="*/ 48 h 138"/>
                <a:gd name="T20" fmla="*/ 22 w 122"/>
                <a:gd name="T21" fmla="*/ 72 h 138"/>
                <a:gd name="T22" fmla="*/ 34 w 122"/>
                <a:gd name="T23" fmla="*/ 97 h 138"/>
                <a:gd name="T24" fmla="*/ 50 w 122"/>
                <a:gd name="T25" fmla="*/ 119 h 138"/>
                <a:gd name="T26" fmla="*/ 72 w 122"/>
                <a:gd name="T27" fmla="*/ 135 h 138"/>
                <a:gd name="T28" fmla="*/ 77 w 122"/>
                <a:gd name="T29" fmla="*/ 138 h 138"/>
                <a:gd name="T30" fmla="*/ 94 w 122"/>
                <a:gd name="T31" fmla="*/ 111 h 138"/>
                <a:gd name="T32" fmla="*/ 108 w 122"/>
                <a:gd name="T33" fmla="*/ 9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38">
                  <a:moveTo>
                    <a:pt x="108" y="92"/>
                  </a:moveTo>
                  <a:cubicBezTo>
                    <a:pt x="110" y="89"/>
                    <a:pt x="112" y="86"/>
                    <a:pt x="114" y="83"/>
                  </a:cubicBezTo>
                  <a:cubicBezTo>
                    <a:pt x="116" y="81"/>
                    <a:pt x="122" y="72"/>
                    <a:pt x="121" y="70"/>
                  </a:cubicBezTo>
                  <a:cubicBezTo>
                    <a:pt x="110" y="53"/>
                    <a:pt x="90" y="46"/>
                    <a:pt x="71" y="39"/>
                  </a:cubicBezTo>
                  <a:cubicBezTo>
                    <a:pt x="53" y="31"/>
                    <a:pt x="36" y="21"/>
                    <a:pt x="22" y="8"/>
                  </a:cubicBezTo>
                  <a:cubicBezTo>
                    <a:pt x="19" y="5"/>
                    <a:pt x="16" y="3"/>
                    <a:pt x="14" y="0"/>
                  </a:cubicBezTo>
                  <a:cubicBezTo>
                    <a:pt x="13" y="0"/>
                    <a:pt x="13" y="0"/>
                    <a:pt x="13" y="0"/>
                  </a:cubicBezTo>
                  <a:cubicBezTo>
                    <a:pt x="8" y="1"/>
                    <a:pt x="6" y="4"/>
                    <a:pt x="5" y="7"/>
                  </a:cubicBezTo>
                  <a:cubicBezTo>
                    <a:pt x="1" y="12"/>
                    <a:pt x="0" y="17"/>
                    <a:pt x="0" y="23"/>
                  </a:cubicBezTo>
                  <a:cubicBezTo>
                    <a:pt x="0" y="32"/>
                    <a:pt x="4" y="41"/>
                    <a:pt x="9" y="48"/>
                  </a:cubicBezTo>
                  <a:cubicBezTo>
                    <a:pt x="13" y="56"/>
                    <a:pt x="18" y="64"/>
                    <a:pt x="22" y="72"/>
                  </a:cubicBezTo>
                  <a:cubicBezTo>
                    <a:pt x="26" y="81"/>
                    <a:pt x="30" y="89"/>
                    <a:pt x="34" y="97"/>
                  </a:cubicBezTo>
                  <a:cubicBezTo>
                    <a:pt x="39" y="105"/>
                    <a:pt x="44" y="113"/>
                    <a:pt x="50" y="119"/>
                  </a:cubicBezTo>
                  <a:cubicBezTo>
                    <a:pt x="57" y="125"/>
                    <a:pt x="64" y="131"/>
                    <a:pt x="72" y="135"/>
                  </a:cubicBezTo>
                  <a:cubicBezTo>
                    <a:pt x="74" y="136"/>
                    <a:pt x="75" y="137"/>
                    <a:pt x="77" y="138"/>
                  </a:cubicBezTo>
                  <a:cubicBezTo>
                    <a:pt x="82" y="129"/>
                    <a:pt x="88" y="120"/>
                    <a:pt x="94" y="111"/>
                  </a:cubicBezTo>
                  <a:cubicBezTo>
                    <a:pt x="99" y="105"/>
                    <a:pt x="103" y="98"/>
                    <a:pt x="108" y="92"/>
                  </a:cubicBezTo>
                  <a:close/>
                </a:path>
              </a:pathLst>
            </a:custGeom>
            <a:solidFill>
              <a:srgbClr val="C05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1" name="Freeform 206">
              <a:extLst>
                <a:ext uri="{FF2B5EF4-FFF2-40B4-BE49-F238E27FC236}">
                  <a16:creationId xmlns:a16="http://schemas.microsoft.com/office/drawing/2014/main" id="{0F486841-A5DE-4021-A307-FFAC106B936B}"/>
                </a:ext>
              </a:extLst>
            </p:cNvPr>
            <p:cNvSpPr>
              <a:spLocks/>
            </p:cNvSpPr>
            <p:nvPr/>
          </p:nvSpPr>
          <p:spPr bwMode="auto">
            <a:xfrm>
              <a:off x="1079501" y="2779127"/>
              <a:ext cx="700088" cy="917575"/>
            </a:xfrm>
            <a:custGeom>
              <a:avLst/>
              <a:gdLst>
                <a:gd name="T0" fmla="*/ 236 w 238"/>
                <a:gd name="T1" fmla="*/ 110 h 312"/>
                <a:gd name="T2" fmla="*/ 230 w 238"/>
                <a:gd name="T3" fmla="*/ 62 h 312"/>
                <a:gd name="T4" fmla="*/ 166 w 238"/>
                <a:gd name="T5" fmla="*/ 8 h 312"/>
                <a:gd name="T6" fmla="*/ 87 w 238"/>
                <a:gd name="T7" fmla="*/ 8 h 312"/>
                <a:gd name="T8" fmla="*/ 11 w 238"/>
                <a:gd name="T9" fmla="*/ 62 h 312"/>
                <a:gd name="T10" fmla="*/ 0 w 238"/>
                <a:gd name="T11" fmla="*/ 106 h 312"/>
                <a:gd name="T12" fmla="*/ 16 w 238"/>
                <a:gd name="T13" fmla="*/ 156 h 312"/>
                <a:gd name="T14" fmla="*/ 41 w 238"/>
                <a:gd name="T15" fmla="*/ 209 h 312"/>
                <a:gd name="T16" fmla="*/ 65 w 238"/>
                <a:gd name="T17" fmla="*/ 256 h 312"/>
                <a:gd name="T18" fmla="*/ 105 w 238"/>
                <a:gd name="T19" fmla="*/ 286 h 312"/>
                <a:gd name="T20" fmla="*/ 155 w 238"/>
                <a:gd name="T21" fmla="*/ 305 h 312"/>
                <a:gd name="T22" fmla="*/ 205 w 238"/>
                <a:gd name="T23" fmla="*/ 307 h 312"/>
                <a:gd name="T24" fmla="*/ 223 w 238"/>
                <a:gd name="T25" fmla="*/ 297 h 312"/>
                <a:gd name="T26" fmla="*/ 230 w 238"/>
                <a:gd name="T27" fmla="*/ 275 h 312"/>
                <a:gd name="T28" fmla="*/ 226 w 238"/>
                <a:gd name="T29" fmla="*/ 249 h 312"/>
                <a:gd name="T30" fmla="*/ 223 w 238"/>
                <a:gd name="T31" fmla="*/ 221 h 312"/>
                <a:gd name="T32" fmla="*/ 225 w 238"/>
                <a:gd name="T33" fmla="*/ 165 h 312"/>
                <a:gd name="T34" fmla="*/ 236 w 238"/>
                <a:gd name="T35" fmla="*/ 11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12">
                  <a:moveTo>
                    <a:pt x="236" y="110"/>
                  </a:moveTo>
                  <a:cubicBezTo>
                    <a:pt x="238" y="93"/>
                    <a:pt x="237" y="77"/>
                    <a:pt x="230" y="62"/>
                  </a:cubicBezTo>
                  <a:cubicBezTo>
                    <a:pt x="219" y="35"/>
                    <a:pt x="194" y="15"/>
                    <a:pt x="166" y="8"/>
                  </a:cubicBezTo>
                  <a:cubicBezTo>
                    <a:pt x="154" y="5"/>
                    <a:pt x="117" y="0"/>
                    <a:pt x="87" y="8"/>
                  </a:cubicBezTo>
                  <a:cubicBezTo>
                    <a:pt x="56" y="16"/>
                    <a:pt x="26" y="33"/>
                    <a:pt x="11" y="62"/>
                  </a:cubicBezTo>
                  <a:cubicBezTo>
                    <a:pt x="4" y="75"/>
                    <a:pt x="0" y="91"/>
                    <a:pt x="0" y="106"/>
                  </a:cubicBezTo>
                  <a:cubicBezTo>
                    <a:pt x="1" y="124"/>
                    <a:pt x="9" y="140"/>
                    <a:pt x="16" y="156"/>
                  </a:cubicBezTo>
                  <a:cubicBezTo>
                    <a:pt x="24" y="174"/>
                    <a:pt x="33" y="192"/>
                    <a:pt x="41" y="209"/>
                  </a:cubicBezTo>
                  <a:cubicBezTo>
                    <a:pt x="48" y="225"/>
                    <a:pt x="55" y="242"/>
                    <a:pt x="65" y="256"/>
                  </a:cubicBezTo>
                  <a:cubicBezTo>
                    <a:pt x="75" y="270"/>
                    <a:pt x="89" y="279"/>
                    <a:pt x="105" y="286"/>
                  </a:cubicBezTo>
                  <a:cubicBezTo>
                    <a:pt x="121" y="294"/>
                    <a:pt x="138" y="301"/>
                    <a:pt x="155" y="305"/>
                  </a:cubicBezTo>
                  <a:cubicBezTo>
                    <a:pt x="171" y="310"/>
                    <a:pt x="189" y="312"/>
                    <a:pt x="205" y="307"/>
                  </a:cubicBezTo>
                  <a:cubicBezTo>
                    <a:pt x="212" y="305"/>
                    <a:pt x="218" y="302"/>
                    <a:pt x="223" y="297"/>
                  </a:cubicBezTo>
                  <a:cubicBezTo>
                    <a:pt x="228" y="291"/>
                    <a:pt x="230" y="283"/>
                    <a:pt x="230" y="275"/>
                  </a:cubicBezTo>
                  <a:cubicBezTo>
                    <a:pt x="230" y="266"/>
                    <a:pt x="228" y="258"/>
                    <a:pt x="226" y="249"/>
                  </a:cubicBezTo>
                  <a:cubicBezTo>
                    <a:pt x="225" y="240"/>
                    <a:pt x="224" y="231"/>
                    <a:pt x="223" y="221"/>
                  </a:cubicBezTo>
                  <a:cubicBezTo>
                    <a:pt x="222" y="202"/>
                    <a:pt x="222" y="183"/>
                    <a:pt x="225" y="165"/>
                  </a:cubicBezTo>
                  <a:cubicBezTo>
                    <a:pt x="228" y="146"/>
                    <a:pt x="233" y="128"/>
                    <a:pt x="236" y="110"/>
                  </a:cubicBezTo>
                  <a:close/>
                </a:path>
              </a:pathLst>
            </a:custGeom>
            <a:solidFill>
              <a:srgbClr val="D57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2" name="Freeform 207">
              <a:extLst>
                <a:ext uri="{FF2B5EF4-FFF2-40B4-BE49-F238E27FC236}">
                  <a16:creationId xmlns:a16="http://schemas.microsoft.com/office/drawing/2014/main" id="{B6D39375-EBB2-442B-AEB0-63CE6BA67C16}"/>
                </a:ext>
              </a:extLst>
            </p:cNvPr>
            <p:cNvSpPr>
              <a:spLocks/>
            </p:cNvSpPr>
            <p:nvPr/>
          </p:nvSpPr>
          <p:spPr bwMode="auto">
            <a:xfrm>
              <a:off x="1697038" y="3176002"/>
              <a:ext cx="169863" cy="247650"/>
            </a:xfrm>
            <a:custGeom>
              <a:avLst/>
              <a:gdLst>
                <a:gd name="T0" fmla="*/ 53 w 58"/>
                <a:gd name="T1" fmla="*/ 64 h 84"/>
                <a:gd name="T2" fmla="*/ 46 w 58"/>
                <a:gd name="T3" fmla="*/ 57 h 84"/>
                <a:gd name="T4" fmla="*/ 40 w 58"/>
                <a:gd name="T5" fmla="*/ 49 h 84"/>
                <a:gd name="T6" fmla="*/ 25 w 58"/>
                <a:gd name="T7" fmla="*/ 4 h 84"/>
                <a:gd name="T8" fmla="*/ 18 w 58"/>
                <a:gd name="T9" fmla="*/ 3 h 84"/>
                <a:gd name="T10" fmla="*/ 17 w 58"/>
                <a:gd name="T11" fmla="*/ 4 h 84"/>
                <a:gd name="T12" fmla="*/ 4 w 58"/>
                <a:gd name="T13" fmla="*/ 48 h 84"/>
                <a:gd name="T14" fmla="*/ 0 w 58"/>
                <a:gd name="T15" fmla="*/ 69 h 84"/>
                <a:gd name="T16" fmla="*/ 8 w 58"/>
                <a:gd name="T17" fmla="*/ 83 h 84"/>
                <a:gd name="T18" fmla="*/ 17 w 58"/>
                <a:gd name="T19" fmla="*/ 84 h 84"/>
                <a:gd name="T20" fmla="*/ 28 w 58"/>
                <a:gd name="T21" fmla="*/ 83 h 84"/>
                <a:gd name="T22" fmla="*/ 40 w 58"/>
                <a:gd name="T23" fmla="*/ 81 h 84"/>
                <a:gd name="T24" fmla="*/ 51 w 58"/>
                <a:gd name="T25" fmla="*/ 80 h 84"/>
                <a:gd name="T26" fmla="*/ 53 w 58"/>
                <a:gd name="T27"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4">
                  <a:moveTo>
                    <a:pt x="53" y="64"/>
                  </a:moveTo>
                  <a:cubicBezTo>
                    <a:pt x="51" y="62"/>
                    <a:pt x="48" y="60"/>
                    <a:pt x="46" y="57"/>
                  </a:cubicBezTo>
                  <a:cubicBezTo>
                    <a:pt x="44" y="55"/>
                    <a:pt x="42" y="52"/>
                    <a:pt x="40" y="49"/>
                  </a:cubicBezTo>
                  <a:cubicBezTo>
                    <a:pt x="32" y="35"/>
                    <a:pt x="28" y="20"/>
                    <a:pt x="25" y="4"/>
                  </a:cubicBezTo>
                  <a:cubicBezTo>
                    <a:pt x="24" y="0"/>
                    <a:pt x="19" y="1"/>
                    <a:pt x="18" y="3"/>
                  </a:cubicBezTo>
                  <a:cubicBezTo>
                    <a:pt x="17" y="4"/>
                    <a:pt x="17" y="4"/>
                    <a:pt x="17" y="4"/>
                  </a:cubicBezTo>
                  <a:cubicBezTo>
                    <a:pt x="11" y="19"/>
                    <a:pt x="7" y="34"/>
                    <a:pt x="4" y="48"/>
                  </a:cubicBezTo>
                  <a:cubicBezTo>
                    <a:pt x="2" y="55"/>
                    <a:pt x="1" y="62"/>
                    <a:pt x="0" y="69"/>
                  </a:cubicBezTo>
                  <a:cubicBezTo>
                    <a:pt x="0" y="75"/>
                    <a:pt x="2" y="81"/>
                    <a:pt x="8" y="83"/>
                  </a:cubicBezTo>
                  <a:cubicBezTo>
                    <a:pt x="11" y="84"/>
                    <a:pt x="14" y="84"/>
                    <a:pt x="17" y="84"/>
                  </a:cubicBezTo>
                  <a:cubicBezTo>
                    <a:pt x="21" y="83"/>
                    <a:pt x="24" y="83"/>
                    <a:pt x="28" y="83"/>
                  </a:cubicBezTo>
                  <a:cubicBezTo>
                    <a:pt x="32" y="82"/>
                    <a:pt x="36" y="82"/>
                    <a:pt x="40" y="81"/>
                  </a:cubicBezTo>
                  <a:cubicBezTo>
                    <a:pt x="43" y="81"/>
                    <a:pt x="48" y="81"/>
                    <a:pt x="51" y="80"/>
                  </a:cubicBezTo>
                  <a:cubicBezTo>
                    <a:pt x="58" y="77"/>
                    <a:pt x="56" y="69"/>
                    <a:pt x="53" y="64"/>
                  </a:cubicBezTo>
                  <a:close/>
                </a:path>
              </a:pathLst>
            </a:custGeom>
            <a:solidFill>
              <a:srgbClr val="C05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3" name="Freeform 208">
              <a:extLst>
                <a:ext uri="{FF2B5EF4-FFF2-40B4-BE49-F238E27FC236}">
                  <a16:creationId xmlns:a16="http://schemas.microsoft.com/office/drawing/2014/main" id="{7B484A9D-648D-4E06-BEC1-97DF4EE99190}"/>
                </a:ext>
              </a:extLst>
            </p:cNvPr>
            <p:cNvSpPr>
              <a:spLocks/>
            </p:cNvSpPr>
            <p:nvPr/>
          </p:nvSpPr>
          <p:spPr bwMode="auto">
            <a:xfrm>
              <a:off x="1549401" y="3058527"/>
              <a:ext cx="176213" cy="68262"/>
            </a:xfrm>
            <a:custGeom>
              <a:avLst/>
              <a:gdLst>
                <a:gd name="T0" fmla="*/ 57 w 60"/>
                <a:gd name="T1" fmla="*/ 16 h 23"/>
                <a:gd name="T2" fmla="*/ 31 w 60"/>
                <a:gd name="T3" fmla="*/ 4 h 23"/>
                <a:gd name="T4" fmla="*/ 7 w 60"/>
                <a:gd name="T5" fmla="*/ 1 h 23"/>
                <a:gd name="T6" fmla="*/ 5 w 60"/>
                <a:gd name="T7" fmla="*/ 1 h 23"/>
                <a:gd name="T8" fmla="*/ 3 w 60"/>
                <a:gd name="T9" fmla="*/ 0 h 23"/>
                <a:gd name="T10" fmla="*/ 1 w 60"/>
                <a:gd name="T11" fmla="*/ 3 h 23"/>
                <a:gd name="T12" fmla="*/ 1 w 60"/>
                <a:gd name="T13" fmla="*/ 11 h 23"/>
                <a:gd name="T14" fmla="*/ 3 w 60"/>
                <a:gd name="T15" fmla="*/ 13 h 23"/>
                <a:gd name="T16" fmla="*/ 3 w 60"/>
                <a:gd name="T17" fmla="*/ 13 h 23"/>
                <a:gd name="T18" fmla="*/ 4 w 60"/>
                <a:gd name="T19" fmla="*/ 14 h 23"/>
                <a:gd name="T20" fmla="*/ 27 w 60"/>
                <a:gd name="T21" fmla="*/ 22 h 23"/>
                <a:gd name="T22" fmla="*/ 55 w 60"/>
                <a:gd name="T23" fmla="*/ 22 h 23"/>
                <a:gd name="T24" fmla="*/ 57 w 60"/>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3">
                  <a:moveTo>
                    <a:pt x="57" y="16"/>
                  </a:moveTo>
                  <a:cubicBezTo>
                    <a:pt x="48" y="12"/>
                    <a:pt x="40" y="8"/>
                    <a:pt x="31" y="4"/>
                  </a:cubicBezTo>
                  <a:cubicBezTo>
                    <a:pt x="23" y="1"/>
                    <a:pt x="15" y="0"/>
                    <a:pt x="7" y="1"/>
                  </a:cubicBezTo>
                  <a:cubicBezTo>
                    <a:pt x="6" y="1"/>
                    <a:pt x="6" y="1"/>
                    <a:pt x="5" y="1"/>
                  </a:cubicBezTo>
                  <a:cubicBezTo>
                    <a:pt x="4" y="0"/>
                    <a:pt x="4" y="0"/>
                    <a:pt x="3" y="0"/>
                  </a:cubicBezTo>
                  <a:cubicBezTo>
                    <a:pt x="2" y="1"/>
                    <a:pt x="1" y="2"/>
                    <a:pt x="1" y="3"/>
                  </a:cubicBezTo>
                  <a:cubicBezTo>
                    <a:pt x="0" y="5"/>
                    <a:pt x="0" y="8"/>
                    <a:pt x="1" y="11"/>
                  </a:cubicBezTo>
                  <a:cubicBezTo>
                    <a:pt x="1" y="12"/>
                    <a:pt x="2" y="13"/>
                    <a:pt x="3" y="13"/>
                  </a:cubicBezTo>
                  <a:cubicBezTo>
                    <a:pt x="3" y="13"/>
                    <a:pt x="3" y="13"/>
                    <a:pt x="3" y="13"/>
                  </a:cubicBezTo>
                  <a:cubicBezTo>
                    <a:pt x="4" y="14"/>
                    <a:pt x="4" y="14"/>
                    <a:pt x="4" y="14"/>
                  </a:cubicBezTo>
                  <a:cubicBezTo>
                    <a:pt x="11" y="20"/>
                    <a:pt x="19" y="21"/>
                    <a:pt x="27" y="22"/>
                  </a:cubicBezTo>
                  <a:cubicBezTo>
                    <a:pt x="37" y="23"/>
                    <a:pt x="46" y="23"/>
                    <a:pt x="55" y="22"/>
                  </a:cubicBezTo>
                  <a:cubicBezTo>
                    <a:pt x="58" y="21"/>
                    <a:pt x="60" y="18"/>
                    <a:pt x="57" y="16"/>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4" name="Freeform 209">
              <a:extLst>
                <a:ext uri="{FF2B5EF4-FFF2-40B4-BE49-F238E27FC236}">
                  <a16:creationId xmlns:a16="http://schemas.microsoft.com/office/drawing/2014/main" id="{5C3E6582-0ABA-4677-91E4-CFA3DFB177A8}"/>
                </a:ext>
              </a:extLst>
            </p:cNvPr>
            <p:cNvSpPr>
              <a:spLocks/>
            </p:cNvSpPr>
            <p:nvPr/>
          </p:nvSpPr>
          <p:spPr bwMode="auto">
            <a:xfrm>
              <a:off x="1628776" y="3168065"/>
              <a:ext cx="44450" cy="79375"/>
            </a:xfrm>
            <a:custGeom>
              <a:avLst/>
              <a:gdLst>
                <a:gd name="T0" fmla="*/ 11 w 15"/>
                <a:gd name="T1" fmla="*/ 1 h 27"/>
                <a:gd name="T2" fmla="*/ 5 w 15"/>
                <a:gd name="T3" fmla="*/ 4 h 27"/>
                <a:gd name="T4" fmla="*/ 2 w 15"/>
                <a:gd name="T5" fmla="*/ 10 h 27"/>
                <a:gd name="T6" fmla="*/ 1 w 15"/>
                <a:gd name="T7" fmla="*/ 15 h 27"/>
                <a:gd name="T8" fmla="*/ 1 w 15"/>
                <a:gd name="T9" fmla="*/ 23 h 27"/>
                <a:gd name="T10" fmla="*/ 4 w 15"/>
                <a:gd name="T11" fmla="*/ 26 h 27"/>
                <a:gd name="T12" fmla="*/ 9 w 15"/>
                <a:gd name="T13" fmla="*/ 25 h 27"/>
                <a:gd name="T14" fmla="*/ 13 w 15"/>
                <a:gd name="T15" fmla="*/ 18 h 27"/>
                <a:gd name="T16" fmla="*/ 15 w 15"/>
                <a:gd name="T17" fmla="*/ 6 h 27"/>
                <a:gd name="T18" fmla="*/ 11 w 15"/>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11" y="1"/>
                  </a:moveTo>
                  <a:cubicBezTo>
                    <a:pt x="8" y="0"/>
                    <a:pt x="6" y="2"/>
                    <a:pt x="5" y="4"/>
                  </a:cubicBezTo>
                  <a:cubicBezTo>
                    <a:pt x="3" y="6"/>
                    <a:pt x="3" y="8"/>
                    <a:pt x="2" y="10"/>
                  </a:cubicBezTo>
                  <a:cubicBezTo>
                    <a:pt x="1" y="12"/>
                    <a:pt x="1" y="14"/>
                    <a:pt x="1" y="15"/>
                  </a:cubicBezTo>
                  <a:cubicBezTo>
                    <a:pt x="0" y="18"/>
                    <a:pt x="0" y="21"/>
                    <a:pt x="1" y="23"/>
                  </a:cubicBezTo>
                  <a:cubicBezTo>
                    <a:pt x="1" y="24"/>
                    <a:pt x="2" y="26"/>
                    <a:pt x="4" y="26"/>
                  </a:cubicBezTo>
                  <a:cubicBezTo>
                    <a:pt x="6" y="27"/>
                    <a:pt x="8" y="26"/>
                    <a:pt x="9" y="25"/>
                  </a:cubicBezTo>
                  <a:cubicBezTo>
                    <a:pt x="9" y="24"/>
                    <a:pt x="13" y="20"/>
                    <a:pt x="13" y="18"/>
                  </a:cubicBezTo>
                  <a:cubicBezTo>
                    <a:pt x="15" y="14"/>
                    <a:pt x="15" y="10"/>
                    <a:pt x="15" y="6"/>
                  </a:cubicBezTo>
                  <a:cubicBezTo>
                    <a:pt x="15" y="4"/>
                    <a:pt x="14" y="1"/>
                    <a:pt x="11" y="1"/>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5" name="Freeform 210">
              <a:extLst>
                <a:ext uri="{FF2B5EF4-FFF2-40B4-BE49-F238E27FC236}">
                  <a16:creationId xmlns:a16="http://schemas.microsoft.com/office/drawing/2014/main" id="{4C4389A1-69DB-4760-8CB3-235E94B60550}"/>
                </a:ext>
              </a:extLst>
            </p:cNvPr>
            <p:cNvSpPr>
              <a:spLocks/>
            </p:cNvSpPr>
            <p:nvPr/>
          </p:nvSpPr>
          <p:spPr bwMode="auto">
            <a:xfrm>
              <a:off x="1100138" y="3214102"/>
              <a:ext cx="787400" cy="508000"/>
            </a:xfrm>
            <a:custGeom>
              <a:avLst/>
              <a:gdLst>
                <a:gd name="T0" fmla="*/ 261 w 268"/>
                <a:gd name="T1" fmla="*/ 52 h 173"/>
                <a:gd name="T2" fmla="*/ 245 w 268"/>
                <a:gd name="T3" fmla="*/ 35 h 173"/>
                <a:gd name="T4" fmla="*/ 195 w 268"/>
                <a:gd name="T5" fmla="*/ 35 h 173"/>
                <a:gd name="T6" fmla="*/ 89 w 268"/>
                <a:gd name="T7" fmla="*/ 31 h 173"/>
                <a:gd name="T8" fmla="*/ 79 w 268"/>
                <a:gd name="T9" fmla="*/ 29 h 173"/>
                <a:gd name="T10" fmla="*/ 49 w 268"/>
                <a:gd name="T11" fmla="*/ 13 h 173"/>
                <a:gd name="T12" fmla="*/ 35 w 268"/>
                <a:gd name="T13" fmla="*/ 6 h 173"/>
                <a:gd name="T14" fmla="*/ 28 w 268"/>
                <a:gd name="T15" fmla="*/ 3 h 173"/>
                <a:gd name="T16" fmla="*/ 22 w 268"/>
                <a:gd name="T17" fmla="*/ 1 h 173"/>
                <a:gd name="T18" fmla="*/ 21 w 268"/>
                <a:gd name="T19" fmla="*/ 3 h 173"/>
                <a:gd name="T20" fmla="*/ 25 w 268"/>
                <a:gd name="T21" fmla="*/ 8 h 173"/>
                <a:gd name="T22" fmla="*/ 32 w 268"/>
                <a:gd name="T23" fmla="*/ 12 h 173"/>
                <a:gd name="T24" fmla="*/ 45 w 268"/>
                <a:gd name="T25" fmla="*/ 19 h 173"/>
                <a:gd name="T26" fmla="*/ 71 w 268"/>
                <a:gd name="T27" fmla="*/ 33 h 173"/>
                <a:gd name="T28" fmla="*/ 73 w 268"/>
                <a:gd name="T29" fmla="*/ 67 h 173"/>
                <a:gd name="T30" fmla="*/ 46 w 268"/>
                <a:gd name="T31" fmla="*/ 82 h 173"/>
                <a:gd name="T32" fmla="*/ 31 w 268"/>
                <a:gd name="T33" fmla="*/ 64 h 173"/>
                <a:gd name="T34" fmla="*/ 17 w 268"/>
                <a:gd name="T35" fmla="*/ 50 h 173"/>
                <a:gd name="T36" fmla="*/ 9 w 268"/>
                <a:gd name="T37" fmla="*/ 43 h 173"/>
                <a:gd name="T38" fmla="*/ 6 w 268"/>
                <a:gd name="T39" fmla="*/ 41 h 173"/>
                <a:gd name="T40" fmla="*/ 3 w 268"/>
                <a:gd name="T41" fmla="*/ 38 h 173"/>
                <a:gd name="T42" fmla="*/ 2 w 268"/>
                <a:gd name="T43" fmla="*/ 39 h 173"/>
                <a:gd name="T44" fmla="*/ 2 w 268"/>
                <a:gd name="T45" fmla="*/ 45 h 173"/>
                <a:gd name="T46" fmla="*/ 10 w 268"/>
                <a:gd name="T47" fmla="*/ 52 h 173"/>
                <a:gd name="T48" fmla="*/ 24 w 268"/>
                <a:gd name="T49" fmla="*/ 68 h 173"/>
                <a:gd name="T50" fmla="*/ 40 w 268"/>
                <a:gd name="T51" fmla="*/ 87 h 173"/>
                <a:gd name="T52" fmla="*/ 70 w 268"/>
                <a:gd name="T53" fmla="*/ 122 h 173"/>
                <a:gd name="T54" fmla="*/ 112 w 268"/>
                <a:gd name="T55" fmla="*/ 149 h 173"/>
                <a:gd name="T56" fmla="*/ 160 w 268"/>
                <a:gd name="T57" fmla="*/ 166 h 173"/>
                <a:gd name="T58" fmla="*/ 209 w 268"/>
                <a:gd name="T59" fmla="*/ 163 h 173"/>
                <a:gd name="T60" fmla="*/ 224 w 268"/>
                <a:gd name="T61" fmla="*/ 147 h 173"/>
                <a:gd name="T62" fmla="*/ 239 w 268"/>
                <a:gd name="T63" fmla="*/ 124 h 173"/>
                <a:gd name="T64" fmla="*/ 254 w 268"/>
                <a:gd name="T65" fmla="*/ 99 h 173"/>
                <a:gd name="T66" fmla="*/ 266 w 268"/>
                <a:gd name="T67" fmla="*/ 76 h 173"/>
                <a:gd name="T68" fmla="*/ 261 w 268"/>
                <a:gd name="T6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8" h="173">
                  <a:moveTo>
                    <a:pt x="261" y="52"/>
                  </a:moveTo>
                  <a:cubicBezTo>
                    <a:pt x="256" y="46"/>
                    <a:pt x="251" y="39"/>
                    <a:pt x="245" y="35"/>
                  </a:cubicBezTo>
                  <a:cubicBezTo>
                    <a:pt x="229" y="24"/>
                    <a:pt x="211" y="31"/>
                    <a:pt x="195" y="35"/>
                  </a:cubicBezTo>
                  <a:cubicBezTo>
                    <a:pt x="160" y="43"/>
                    <a:pt x="123" y="41"/>
                    <a:pt x="89" y="31"/>
                  </a:cubicBezTo>
                  <a:cubicBezTo>
                    <a:pt x="86" y="30"/>
                    <a:pt x="82" y="30"/>
                    <a:pt x="79" y="29"/>
                  </a:cubicBezTo>
                  <a:cubicBezTo>
                    <a:pt x="78" y="28"/>
                    <a:pt x="58" y="18"/>
                    <a:pt x="49" y="13"/>
                  </a:cubicBezTo>
                  <a:cubicBezTo>
                    <a:pt x="44" y="11"/>
                    <a:pt x="40" y="8"/>
                    <a:pt x="35" y="6"/>
                  </a:cubicBezTo>
                  <a:cubicBezTo>
                    <a:pt x="33" y="5"/>
                    <a:pt x="31" y="4"/>
                    <a:pt x="28" y="3"/>
                  </a:cubicBezTo>
                  <a:cubicBezTo>
                    <a:pt x="26" y="1"/>
                    <a:pt x="24" y="0"/>
                    <a:pt x="22" y="1"/>
                  </a:cubicBezTo>
                  <a:cubicBezTo>
                    <a:pt x="21" y="1"/>
                    <a:pt x="20" y="2"/>
                    <a:pt x="21" y="3"/>
                  </a:cubicBezTo>
                  <a:cubicBezTo>
                    <a:pt x="21" y="5"/>
                    <a:pt x="23" y="6"/>
                    <a:pt x="25" y="8"/>
                  </a:cubicBezTo>
                  <a:cubicBezTo>
                    <a:pt x="28" y="9"/>
                    <a:pt x="30" y="10"/>
                    <a:pt x="32" y="12"/>
                  </a:cubicBezTo>
                  <a:cubicBezTo>
                    <a:pt x="36" y="14"/>
                    <a:pt x="41" y="17"/>
                    <a:pt x="45" y="19"/>
                  </a:cubicBezTo>
                  <a:cubicBezTo>
                    <a:pt x="54" y="24"/>
                    <a:pt x="62" y="29"/>
                    <a:pt x="71" y="33"/>
                  </a:cubicBezTo>
                  <a:cubicBezTo>
                    <a:pt x="78" y="43"/>
                    <a:pt x="79" y="57"/>
                    <a:pt x="73" y="67"/>
                  </a:cubicBezTo>
                  <a:cubicBezTo>
                    <a:pt x="68" y="77"/>
                    <a:pt x="57" y="82"/>
                    <a:pt x="46" y="82"/>
                  </a:cubicBezTo>
                  <a:cubicBezTo>
                    <a:pt x="42" y="76"/>
                    <a:pt x="36" y="70"/>
                    <a:pt x="31" y="64"/>
                  </a:cubicBezTo>
                  <a:cubicBezTo>
                    <a:pt x="26" y="60"/>
                    <a:pt x="22" y="55"/>
                    <a:pt x="17" y="50"/>
                  </a:cubicBezTo>
                  <a:cubicBezTo>
                    <a:pt x="14" y="48"/>
                    <a:pt x="12" y="46"/>
                    <a:pt x="9" y="43"/>
                  </a:cubicBezTo>
                  <a:cubicBezTo>
                    <a:pt x="8" y="43"/>
                    <a:pt x="7" y="42"/>
                    <a:pt x="6" y="41"/>
                  </a:cubicBezTo>
                  <a:cubicBezTo>
                    <a:pt x="5" y="40"/>
                    <a:pt x="5" y="39"/>
                    <a:pt x="3" y="38"/>
                  </a:cubicBezTo>
                  <a:cubicBezTo>
                    <a:pt x="3" y="38"/>
                    <a:pt x="2" y="38"/>
                    <a:pt x="2" y="39"/>
                  </a:cubicBezTo>
                  <a:cubicBezTo>
                    <a:pt x="0" y="41"/>
                    <a:pt x="1" y="43"/>
                    <a:pt x="2" y="45"/>
                  </a:cubicBezTo>
                  <a:cubicBezTo>
                    <a:pt x="5" y="47"/>
                    <a:pt x="7" y="50"/>
                    <a:pt x="10" y="52"/>
                  </a:cubicBezTo>
                  <a:cubicBezTo>
                    <a:pt x="14" y="57"/>
                    <a:pt x="19" y="63"/>
                    <a:pt x="24" y="68"/>
                  </a:cubicBezTo>
                  <a:cubicBezTo>
                    <a:pt x="30" y="74"/>
                    <a:pt x="35" y="81"/>
                    <a:pt x="40" y="87"/>
                  </a:cubicBezTo>
                  <a:cubicBezTo>
                    <a:pt x="46" y="102"/>
                    <a:pt x="57" y="113"/>
                    <a:pt x="70" y="122"/>
                  </a:cubicBezTo>
                  <a:cubicBezTo>
                    <a:pt x="83" y="132"/>
                    <a:pt x="97" y="141"/>
                    <a:pt x="112" y="149"/>
                  </a:cubicBezTo>
                  <a:cubicBezTo>
                    <a:pt x="127" y="156"/>
                    <a:pt x="143" y="162"/>
                    <a:pt x="160" y="166"/>
                  </a:cubicBezTo>
                  <a:cubicBezTo>
                    <a:pt x="176" y="169"/>
                    <a:pt x="195" y="173"/>
                    <a:pt x="209" y="163"/>
                  </a:cubicBezTo>
                  <a:cubicBezTo>
                    <a:pt x="215" y="159"/>
                    <a:pt x="220" y="153"/>
                    <a:pt x="224" y="147"/>
                  </a:cubicBezTo>
                  <a:cubicBezTo>
                    <a:pt x="229" y="139"/>
                    <a:pt x="234" y="131"/>
                    <a:pt x="239" y="124"/>
                  </a:cubicBezTo>
                  <a:cubicBezTo>
                    <a:pt x="244" y="115"/>
                    <a:pt x="249" y="107"/>
                    <a:pt x="254" y="99"/>
                  </a:cubicBezTo>
                  <a:cubicBezTo>
                    <a:pt x="259" y="92"/>
                    <a:pt x="264" y="84"/>
                    <a:pt x="266" y="76"/>
                  </a:cubicBezTo>
                  <a:cubicBezTo>
                    <a:pt x="268" y="67"/>
                    <a:pt x="265" y="59"/>
                    <a:pt x="261" y="52"/>
                  </a:cubicBezTo>
                  <a:close/>
                </a:path>
              </a:pathLst>
            </a:custGeom>
            <a:solidFill>
              <a:srgbClr val="D6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6" name="Freeform 211">
              <a:extLst>
                <a:ext uri="{FF2B5EF4-FFF2-40B4-BE49-F238E27FC236}">
                  <a16:creationId xmlns:a16="http://schemas.microsoft.com/office/drawing/2014/main" id="{69795A34-55A7-4385-93B1-057A14234D59}"/>
                </a:ext>
              </a:extLst>
            </p:cNvPr>
            <p:cNvSpPr>
              <a:spLocks/>
            </p:cNvSpPr>
            <p:nvPr/>
          </p:nvSpPr>
          <p:spPr bwMode="auto">
            <a:xfrm>
              <a:off x="1563688" y="3444290"/>
              <a:ext cx="293688" cy="55562"/>
            </a:xfrm>
            <a:custGeom>
              <a:avLst/>
              <a:gdLst>
                <a:gd name="T0" fmla="*/ 100 w 100"/>
                <a:gd name="T1" fmla="*/ 16 h 19"/>
                <a:gd name="T2" fmla="*/ 29 w 100"/>
                <a:gd name="T3" fmla="*/ 6 h 19"/>
                <a:gd name="T4" fmla="*/ 0 w 100"/>
                <a:gd name="T5" fmla="*/ 0 h 19"/>
              </a:gdLst>
              <a:ahLst/>
              <a:cxnLst>
                <a:cxn ang="0">
                  <a:pos x="T0" y="T1"/>
                </a:cxn>
                <a:cxn ang="0">
                  <a:pos x="T2" y="T3"/>
                </a:cxn>
                <a:cxn ang="0">
                  <a:pos x="T4" y="T5"/>
                </a:cxn>
              </a:cxnLst>
              <a:rect l="0" t="0" r="r" b="b"/>
              <a:pathLst>
                <a:path w="100" h="19">
                  <a:moveTo>
                    <a:pt x="100" y="16"/>
                  </a:moveTo>
                  <a:cubicBezTo>
                    <a:pt x="76" y="19"/>
                    <a:pt x="53" y="7"/>
                    <a:pt x="29" y="6"/>
                  </a:cubicBezTo>
                  <a:cubicBezTo>
                    <a:pt x="19" y="6"/>
                    <a:pt x="8" y="7"/>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27" name="Freeform 212">
              <a:extLst>
                <a:ext uri="{FF2B5EF4-FFF2-40B4-BE49-F238E27FC236}">
                  <a16:creationId xmlns:a16="http://schemas.microsoft.com/office/drawing/2014/main" id="{45078D77-0361-457B-A7AB-71C789F6D864}"/>
                </a:ext>
              </a:extLst>
            </p:cNvPr>
            <p:cNvSpPr>
              <a:spLocks/>
            </p:cNvSpPr>
            <p:nvPr/>
          </p:nvSpPr>
          <p:spPr bwMode="auto">
            <a:xfrm>
              <a:off x="1562101" y="3534777"/>
              <a:ext cx="249238" cy="38100"/>
            </a:xfrm>
            <a:custGeom>
              <a:avLst/>
              <a:gdLst>
                <a:gd name="T0" fmla="*/ 85 w 85"/>
                <a:gd name="T1" fmla="*/ 12 h 13"/>
                <a:gd name="T2" fmla="*/ 0 w 85"/>
                <a:gd name="T3" fmla="*/ 0 h 13"/>
              </a:gdLst>
              <a:ahLst/>
              <a:cxnLst>
                <a:cxn ang="0">
                  <a:pos x="T0" y="T1"/>
                </a:cxn>
                <a:cxn ang="0">
                  <a:pos x="T2" y="T3"/>
                </a:cxn>
              </a:cxnLst>
              <a:rect l="0" t="0" r="r" b="b"/>
              <a:pathLst>
                <a:path w="85" h="13">
                  <a:moveTo>
                    <a:pt x="85" y="12"/>
                  </a:moveTo>
                  <a:cubicBezTo>
                    <a:pt x="56" y="13"/>
                    <a:pt x="28" y="9"/>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28" name="Freeform 213">
              <a:extLst>
                <a:ext uri="{FF2B5EF4-FFF2-40B4-BE49-F238E27FC236}">
                  <a16:creationId xmlns:a16="http://schemas.microsoft.com/office/drawing/2014/main" id="{CA5D55F6-A0DE-4750-85D9-07C82900A202}"/>
                </a:ext>
              </a:extLst>
            </p:cNvPr>
            <p:cNvSpPr>
              <a:spLocks/>
            </p:cNvSpPr>
            <p:nvPr/>
          </p:nvSpPr>
          <p:spPr bwMode="auto">
            <a:xfrm>
              <a:off x="1576388" y="3610977"/>
              <a:ext cx="187325" cy="38100"/>
            </a:xfrm>
            <a:custGeom>
              <a:avLst/>
              <a:gdLst>
                <a:gd name="T0" fmla="*/ 64 w 64"/>
                <a:gd name="T1" fmla="*/ 10 h 13"/>
                <a:gd name="T2" fmla="*/ 34 w 64"/>
                <a:gd name="T3" fmla="*/ 7 h 13"/>
                <a:gd name="T4" fmla="*/ 5 w 64"/>
                <a:gd name="T5" fmla="*/ 3 h 13"/>
                <a:gd name="T6" fmla="*/ 0 w 64"/>
                <a:gd name="T7" fmla="*/ 4 h 13"/>
              </a:gdLst>
              <a:ahLst/>
              <a:cxnLst>
                <a:cxn ang="0">
                  <a:pos x="T0" y="T1"/>
                </a:cxn>
                <a:cxn ang="0">
                  <a:pos x="T2" y="T3"/>
                </a:cxn>
                <a:cxn ang="0">
                  <a:pos x="T4" y="T5"/>
                </a:cxn>
                <a:cxn ang="0">
                  <a:pos x="T6" y="T7"/>
                </a:cxn>
              </a:cxnLst>
              <a:rect l="0" t="0" r="r" b="b"/>
              <a:pathLst>
                <a:path w="64" h="13">
                  <a:moveTo>
                    <a:pt x="64" y="10"/>
                  </a:moveTo>
                  <a:cubicBezTo>
                    <a:pt x="55" y="13"/>
                    <a:pt x="44" y="10"/>
                    <a:pt x="34" y="7"/>
                  </a:cubicBezTo>
                  <a:cubicBezTo>
                    <a:pt x="25" y="4"/>
                    <a:pt x="15" y="0"/>
                    <a:pt x="5" y="3"/>
                  </a:cubicBezTo>
                  <a:cubicBezTo>
                    <a:pt x="3" y="3"/>
                    <a:pt x="2" y="4"/>
                    <a:pt x="0" y="4"/>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29" name="Freeform 214">
              <a:extLst>
                <a:ext uri="{FF2B5EF4-FFF2-40B4-BE49-F238E27FC236}">
                  <a16:creationId xmlns:a16="http://schemas.microsoft.com/office/drawing/2014/main" id="{9136C1F4-51E1-470C-9DAC-0E6BC13C77CE}"/>
                </a:ext>
              </a:extLst>
            </p:cNvPr>
            <p:cNvSpPr>
              <a:spLocks/>
            </p:cNvSpPr>
            <p:nvPr/>
          </p:nvSpPr>
          <p:spPr bwMode="auto">
            <a:xfrm>
              <a:off x="882651" y="2656890"/>
              <a:ext cx="957263" cy="808037"/>
            </a:xfrm>
            <a:custGeom>
              <a:avLst/>
              <a:gdLst>
                <a:gd name="T0" fmla="*/ 323 w 326"/>
                <a:gd name="T1" fmla="*/ 73 h 275"/>
                <a:gd name="T2" fmla="*/ 317 w 326"/>
                <a:gd name="T3" fmla="*/ 64 h 275"/>
                <a:gd name="T4" fmla="*/ 320 w 326"/>
                <a:gd name="T5" fmla="*/ 53 h 275"/>
                <a:gd name="T6" fmla="*/ 304 w 326"/>
                <a:gd name="T7" fmla="*/ 36 h 275"/>
                <a:gd name="T8" fmla="*/ 306 w 326"/>
                <a:gd name="T9" fmla="*/ 25 h 275"/>
                <a:gd name="T10" fmla="*/ 301 w 326"/>
                <a:gd name="T11" fmla="*/ 15 h 275"/>
                <a:gd name="T12" fmla="*/ 274 w 326"/>
                <a:gd name="T13" fmla="*/ 9 h 275"/>
                <a:gd name="T14" fmla="*/ 246 w 326"/>
                <a:gd name="T15" fmla="*/ 14 h 275"/>
                <a:gd name="T16" fmla="*/ 233 w 326"/>
                <a:gd name="T17" fmla="*/ 15 h 275"/>
                <a:gd name="T18" fmla="*/ 222 w 326"/>
                <a:gd name="T19" fmla="*/ 9 h 275"/>
                <a:gd name="T20" fmla="*/ 211 w 326"/>
                <a:gd name="T21" fmla="*/ 2 h 275"/>
                <a:gd name="T22" fmla="*/ 197 w 326"/>
                <a:gd name="T23" fmla="*/ 1 h 275"/>
                <a:gd name="T24" fmla="*/ 169 w 326"/>
                <a:gd name="T25" fmla="*/ 10 h 275"/>
                <a:gd name="T26" fmla="*/ 157 w 326"/>
                <a:gd name="T27" fmla="*/ 17 h 275"/>
                <a:gd name="T28" fmla="*/ 142 w 326"/>
                <a:gd name="T29" fmla="*/ 17 h 275"/>
                <a:gd name="T30" fmla="*/ 116 w 326"/>
                <a:gd name="T31" fmla="*/ 21 h 275"/>
                <a:gd name="T32" fmla="*/ 95 w 326"/>
                <a:gd name="T33" fmla="*/ 36 h 275"/>
                <a:gd name="T34" fmla="*/ 77 w 326"/>
                <a:gd name="T35" fmla="*/ 48 h 275"/>
                <a:gd name="T36" fmla="*/ 64 w 326"/>
                <a:gd name="T37" fmla="*/ 47 h 275"/>
                <a:gd name="T38" fmla="*/ 53 w 326"/>
                <a:gd name="T39" fmla="*/ 52 h 275"/>
                <a:gd name="T40" fmla="*/ 45 w 326"/>
                <a:gd name="T41" fmla="*/ 61 h 275"/>
                <a:gd name="T42" fmla="*/ 41 w 326"/>
                <a:gd name="T43" fmla="*/ 74 h 275"/>
                <a:gd name="T44" fmla="*/ 26 w 326"/>
                <a:gd name="T45" fmla="*/ 85 h 275"/>
                <a:gd name="T46" fmla="*/ 14 w 326"/>
                <a:gd name="T47" fmla="*/ 100 h 275"/>
                <a:gd name="T48" fmla="*/ 16 w 326"/>
                <a:gd name="T49" fmla="*/ 114 h 275"/>
                <a:gd name="T50" fmla="*/ 15 w 326"/>
                <a:gd name="T51" fmla="*/ 124 h 275"/>
                <a:gd name="T52" fmla="*/ 6 w 326"/>
                <a:gd name="T53" fmla="*/ 145 h 275"/>
                <a:gd name="T54" fmla="*/ 1 w 326"/>
                <a:gd name="T55" fmla="*/ 166 h 275"/>
                <a:gd name="T56" fmla="*/ 5 w 326"/>
                <a:gd name="T57" fmla="*/ 178 h 275"/>
                <a:gd name="T58" fmla="*/ 6 w 326"/>
                <a:gd name="T59" fmla="*/ 193 h 275"/>
                <a:gd name="T60" fmla="*/ 18 w 326"/>
                <a:gd name="T61" fmla="*/ 211 h 275"/>
                <a:gd name="T62" fmla="*/ 22 w 326"/>
                <a:gd name="T63" fmla="*/ 220 h 275"/>
                <a:gd name="T64" fmla="*/ 21 w 326"/>
                <a:gd name="T65" fmla="*/ 233 h 275"/>
                <a:gd name="T66" fmla="*/ 36 w 326"/>
                <a:gd name="T67" fmla="*/ 248 h 275"/>
                <a:gd name="T68" fmla="*/ 50 w 326"/>
                <a:gd name="T69" fmla="*/ 251 h 275"/>
                <a:gd name="T70" fmla="*/ 60 w 326"/>
                <a:gd name="T71" fmla="*/ 256 h 275"/>
                <a:gd name="T72" fmla="*/ 78 w 326"/>
                <a:gd name="T73" fmla="*/ 270 h 275"/>
                <a:gd name="T74" fmla="*/ 104 w 326"/>
                <a:gd name="T75" fmla="*/ 272 h 275"/>
                <a:gd name="T76" fmla="*/ 127 w 326"/>
                <a:gd name="T77" fmla="*/ 256 h 275"/>
                <a:gd name="T78" fmla="*/ 144 w 326"/>
                <a:gd name="T79" fmla="*/ 235 h 275"/>
                <a:gd name="T80" fmla="*/ 156 w 326"/>
                <a:gd name="T81" fmla="*/ 218 h 275"/>
                <a:gd name="T82" fmla="*/ 168 w 326"/>
                <a:gd name="T83" fmla="*/ 214 h 275"/>
                <a:gd name="T84" fmla="*/ 175 w 326"/>
                <a:gd name="T85" fmla="*/ 206 h 275"/>
                <a:gd name="T86" fmla="*/ 182 w 326"/>
                <a:gd name="T87" fmla="*/ 198 h 275"/>
                <a:gd name="T88" fmla="*/ 191 w 326"/>
                <a:gd name="T89" fmla="*/ 194 h 275"/>
                <a:gd name="T90" fmla="*/ 197 w 326"/>
                <a:gd name="T91" fmla="*/ 188 h 275"/>
                <a:gd name="T92" fmla="*/ 194 w 326"/>
                <a:gd name="T93" fmla="*/ 177 h 275"/>
                <a:gd name="T94" fmla="*/ 201 w 326"/>
                <a:gd name="T95" fmla="*/ 169 h 275"/>
                <a:gd name="T96" fmla="*/ 214 w 326"/>
                <a:gd name="T97" fmla="*/ 167 h 275"/>
                <a:gd name="T98" fmla="*/ 239 w 326"/>
                <a:gd name="T99" fmla="*/ 160 h 275"/>
                <a:gd name="T100" fmla="*/ 247 w 326"/>
                <a:gd name="T101" fmla="*/ 150 h 275"/>
                <a:gd name="T102" fmla="*/ 254 w 326"/>
                <a:gd name="T103" fmla="*/ 141 h 275"/>
                <a:gd name="T104" fmla="*/ 267 w 326"/>
                <a:gd name="T105" fmla="*/ 140 h 275"/>
                <a:gd name="T106" fmla="*/ 274 w 326"/>
                <a:gd name="T107" fmla="*/ 136 h 275"/>
                <a:gd name="T108" fmla="*/ 282 w 326"/>
                <a:gd name="T109" fmla="*/ 120 h 275"/>
                <a:gd name="T110" fmla="*/ 289 w 326"/>
                <a:gd name="T111" fmla="*/ 117 h 275"/>
                <a:gd name="T112" fmla="*/ 301 w 326"/>
                <a:gd name="T113" fmla="*/ 114 h 275"/>
                <a:gd name="T114" fmla="*/ 318 w 326"/>
                <a:gd name="T115" fmla="*/ 95 h 275"/>
                <a:gd name="T116" fmla="*/ 323 w 326"/>
                <a:gd name="T117" fmla="*/ 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75">
                  <a:moveTo>
                    <a:pt x="323" y="73"/>
                  </a:moveTo>
                  <a:cubicBezTo>
                    <a:pt x="322" y="69"/>
                    <a:pt x="320" y="66"/>
                    <a:pt x="317" y="64"/>
                  </a:cubicBezTo>
                  <a:cubicBezTo>
                    <a:pt x="320" y="62"/>
                    <a:pt x="322" y="57"/>
                    <a:pt x="320" y="53"/>
                  </a:cubicBezTo>
                  <a:cubicBezTo>
                    <a:pt x="318" y="45"/>
                    <a:pt x="308" y="43"/>
                    <a:pt x="304" y="36"/>
                  </a:cubicBezTo>
                  <a:cubicBezTo>
                    <a:pt x="301" y="32"/>
                    <a:pt x="306" y="29"/>
                    <a:pt x="306" y="25"/>
                  </a:cubicBezTo>
                  <a:cubicBezTo>
                    <a:pt x="306" y="21"/>
                    <a:pt x="304" y="18"/>
                    <a:pt x="301" y="15"/>
                  </a:cubicBezTo>
                  <a:cubicBezTo>
                    <a:pt x="293" y="10"/>
                    <a:pt x="283" y="9"/>
                    <a:pt x="274" y="9"/>
                  </a:cubicBezTo>
                  <a:cubicBezTo>
                    <a:pt x="265" y="9"/>
                    <a:pt x="256" y="12"/>
                    <a:pt x="246" y="14"/>
                  </a:cubicBezTo>
                  <a:cubicBezTo>
                    <a:pt x="242" y="15"/>
                    <a:pt x="238" y="16"/>
                    <a:pt x="233" y="15"/>
                  </a:cubicBezTo>
                  <a:cubicBezTo>
                    <a:pt x="229" y="14"/>
                    <a:pt x="226" y="12"/>
                    <a:pt x="222" y="9"/>
                  </a:cubicBezTo>
                  <a:cubicBezTo>
                    <a:pt x="219" y="6"/>
                    <a:pt x="216" y="3"/>
                    <a:pt x="211" y="2"/>
                  </a:cubicBezTo>
                  <a:cubicBezTo>
                    <a:pt x="207" y="0"/>
                    <a:pt x="202" y="1"/>
                    <a:pt x="197" y="1"/>
                  </a:cubicBezTo>
                  <a:cubicBezTo>
                    <a:pt x="187" y="2"/>
                    <a:pt x="178" y="5"/>
                    <a:pt x="169" y="10"/>
                  </a:cubicBezTo>
                  <a:cubicBezTo>
                    <a:pt x="165" y="12"/>
                    <a:pt x="161" y="15"/>
                    <a:pt x="157" y="17"/>
                  </a:cubicBezTo>
                  <a:cubicBezTo>
                    <a:pt x="152" y="18"/>
                    <a:pt x="147" y="17"/>
                    <a:pt x="142" y="17"/>
                  </a:cubicBezTo>
                  <a:cubicBezTo>
                    <a:pt x="133" y="17"/>
                    <a:pt x="124" y="18"/>
                    <a:pt x="116" y="21"/>
                  </a:cubicBezTo>
                  <a:cubicBezTo>
                    <a:pt x="108" y="24"/>
                    <a:pt x="101" y="29"/>
                    <a:pt x="95" y="36"/>
                  </a:cubicBezTo>
                  <a:cubicBezTo>
                    <a:pt x="90" y="41"/>
                    <a:pt x="85" y="49"/>
                    <a:pt x="77" y="48"/>
                  </a:cubicBezTo>
                  <a:cubicBezTo>
                    <a:pt x="72" y="47"/>
                    <a:pt x="69" y="47"/>
                    <a:pt x="64" y="47"/>
                  </a:cubicBezTo>
                  <a:cubicBezTo>
                    <a:pt x="60" y="48"/>
                    <a:pt x="57" y="50"/>
                    <a:pt x="53" y="52"/>
                  </a:cubicBezTo>
                  <a:cubicBezTo>
                    <a:pt x="50" y="54"/>
                    <a:pt x="47" y="57"/>
                    <a:pt x="45" y="61"/>
                  </a:cubicBezTo>
                  <a:cubicBezTo>
                    <a:pt x="43" y="65"/>
                    <a:pt x="43" y="69"/>
                    <a:pt x="41" y="74"/>
                  </a:cubicBezTo>
                  <a:cubicBezTo>
                    <a:pt x="39" y="80"/>
                    <a:pt x="32" y="82"/>
                    <a:pt x="26" y="85"/>
                  </a:cubicBezTo>
                  <a:cubicBezTo>
                    <a:pt x="20" y="88"/>
                    <a:pt x="15" y="93"/>
                    <a:pt x="14" y="100"/>
                  </a:cubicBezTo>
                  <a:cubicBezTo>
                    <a:pt x="13" y="104"/>
                    <a:pt x="15" y="109"/>
                    <a:pt x="16" y="114"/>
                  </a:cubicBezTo>
                  <a:cubicBezTo>
                    <a:pt x="16" y="117"/>
                    <a:pt x="16" y="121"/>
                    <a:pt x="15" y="124"/>
                  </a:cubicBezTo>
                  <a:cubicBezTo>
                    <a:pt x="13" y="132"/>
                    <a:pt x="9" y="138"/>
                    <a:pt x="6" y="145"/>
                  </a:cubicBezTo>
                  <a:cubicBezTo>
                    <a:pt x="3" y="152"/>
                    <a:pt x="0" y="159"/>
                    <a:pt x="1" y="166"/>
                  </a:cubicBezTo>
                  <a:cubicBezTo>
                    <a:pt x="2" y="171"/>
                    <a:pt x="4" y="174"/>
                    <a:pt x="5" y="178"/>
                  </a:cubicBezTo>
                  <a:cubicBezTo>
                    <a:pt x="7" y="183"/>
                    <a:pt x="6" y="188"/>
                    <a:pt x="6" y="193"/>
                  </a:cubicBezTo>
                  <a:cubicBezTo>
                    <a:pt x="7" y="201"/>
                    <a:pt x="12" y="206"/>
                    <a:pt x="18" y="211"/>
                  </a:cubicBezTo>
                  <a:cubicBezTo>
                    <a:pt x="20" y="214"/>
                    <a:pt x="22" y="216"/>
                    <a:pt x="22" y="220"/>
                  </a:cubicBezTo>
                  <a:cubicBezTo>
                    <a:pt x="22" y="224"/>
                    <a:pt x="21" y="228"/>
                    <a:pt x="21" y="233"/>
                  </a:cubicBezTo>
                  <a:cubicBezTo>
                    <a:pt x="21" y="241"/>
                    <a:pt x="28" y="247"/>
                    <a:pt x="36" y="248"/>
                  </a:cubicBezTo>
                  <a:cubicBezTo>
                    <a:pt x="41" y="250"/>
                    <a:pt x="46" y="249"/>
                    <a:pt x="50" y="251"/>
                  </a:cubicBezTo>
                  <a:cubicBezTo>
                    <a:pt x="54" y="252"/>
                    <a:pt x="57" y="254"/>
                    <a:pt x="60" y="256"/>
                  </a:cubicBezTo>
                  <a:cubicBezTo>
                    <a:pt x="66" y="261"/>
                    <a:pt x="71" y="267"/>
                    <a:pt x="78" y="270"/>
                  </a:cubicBezTo>
                  <a:cubicBezTo>
                    <a:pt x="86" y="275"/>
                    <a:pt x="95" y="275"/>
                    <a:pt x="104" y="272"/>
                  </a:cubicBezTo>
                  <a:cubicBezTo>
                    <a:pt x="113" y="268"/>
                    <a:pt x="120" y="262"/>
                    <a:pt x="127" y="256"/>
                  </a:cubicBezTo>
                  <a:cubicBezTo>
                    <a:pt x="134" y="250"/>
                    <a:pt x="140" y="244"/>
                    <a:pt x="144" y="235"/>
                  </a:cubicBezTo>
                  <a:cubicBezTo>
                    <a:pt x="146" y="228"/>
                    <a:pt x="147" y="220"/>
                    <a:pt x="156" y="218"/>
                  </a:cubicBezTo>
                  <a:cubicBezTo>
                    <a:pt x="160" y="217"/>
                    <a:pt x="164" y="217"/>
                    <a:pt x="168" y="214"/>
                  </a:cubicBezTo>
                  <a:cubicBezTo>
                    <a:pt x="171" y="212"/>
                    <a:pt x="173" y="209"/>
                    <a:pt x="175" y="206"/>
                  </a:cubicBezTo>
                  <a:cubicBezTo>
                    <a:pt x="177" y="204"/>
                    <a:pt x="179" y="200"/>
                    <a:pt x="182" y="198"/>
                  </a:cubicBezTo>
                  <a:cubicBezTo>
                    <a:pt x="185" y="197"/>
                    <a:pt x="188" y="196"/>
                    <a:pt x="191" y="194"/>
                  </a:cubicBezTo>
                  <a:cubicBezTo>
                    <a:pt x="194" y="193"/>
                    <a:pt x="196" y="191"/>
                    <a:pt x="197" y="188"/>
                  </a:cubicBezTo>
                  <a:cubicBezTo>
                    <a:pt x="198" y="184"/>
                    <a:pt x="194" y="181"/>
                    <a:pt x="194" y="177"/>
                  </a:cubicBezTo>
                  <a:cubicBezTo>
                    <a:pt x="195" y="173"/>
                    <a:pt x="198" y="170"/>
                    <a:pt x="201" y="169"/>
                  </a:cubicBezTo>
                  <a:cubicBezTo>
                    <a:pt x="205" y="167"/>
                    <a:pt x="210" y="167"/>
                    <a:pt x="214" y="167"/>
                  </a:cubicBezTo>
                  <a:cubicBezTo>
                    <a:pt x="223" y="167"/>
                    <a:pt x="232" y="167"/>
                    <a:pt x="239" y="160"/>
                  </a:cubicBezTo>
                  <a:cubicBezTo>
                    <a:pt x="242" y="157"/>
                    <a:pt x="245" y="154"/>
                    <a:pt x="247" y="150"/>
                  </a:cubicBezTo>
                  <a:cubicBezTo>
                    <a:pt x="249" y="147"/>
                    <a:pt x="250" y="142"/>
                    <a:pt x="254" y="141"/>
                  </a:cubicBezTo>
                  <a:cubicBezTo>
                    <a:pt x="258" y="139"/>
                    <a:pt x="263" y="141"/>
                    <a:pt x="267" y="140"/>
                  </a:cubicBezTo>
                  <a:cubicBezTo>
                    <a:pt x="270" y="140"/>
                    <a:pt x="272" y="138"/>
                    <a:pt x="274" y="136"/>
                  </a:cubicBezTo>
                  <a:cubicBezTo>
                    <a:pt x="278" y="131"/>
                    <a:pt x="279" y="125"/>
                    <a:pt x="282" y="120"/>
                  </a:cubicBezTo>
                  <a:cubicBezTo>
                    <a:pt x="284" y="117"/>
                    <a:pt x="286" y="117"/>
                    <a:pt x="289" y="117"/>
                  </a:cubicBezTo>
                  <a:cubicBezTo>
                    <a:pt x="294" y="117"/>
                    <a:pt x="297" y="116"/>
                    <a:pt x="301" y="114"/>
                  </a:cubicBezTo>
                  <a:cubicBezTo>
                    <a:pt x="308" y="110"/>
                    <a:pt x="314" y="102"/>
                    <a:pt x="318" y="95"/>
                  </a:cubicBezTo>
                  <a:cubicBezTo>
                    <a:pt x="323" y="89"/>
                    <a:pt x="326" y="80"/>
                    <a:pt x="323" y="73"/>
                  </a:cubicBezTo>
                  <a:close/>
                </a:path>
              </a:pathLst>
            </a:custGeom>
            <a:solidFill>
              <a:srgbClr val="2E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0" name="Freeform 215">
              <a:extLst>
                <a:ext uri="{FF2B5EF4-FFF2-40B4-BE49-F238E27FC236}">
                  <a16:creationId xmlns:a16="http://schemas.microsoft.com/office/drawing/2014/main" id="{766E1F1C-F024-4338-9A68-76AE8E3158DB}"/>
                </a:ext>
              </a:extLst>
            </p:cNvPr>
            <p:cNvSpPr>
              <a:spLocks/>
            </p:cNvSpPr>
            <p:nvPr/>
          </p:nvSpPr>
          <p:spPr bwMode="auto">
            <a:xfrm>
              <a:off x="257176" y="3801477"/>
              <a:ext cx="1306513" cy="2806700"/>
            </a:xfrm>
            <a:custGeom>
              <a:avLst/>
              <a:gdLst>
                <a:gd name="T0" fmla="*/ 409 w 445"/>
                <a:gd name="T1" fmla="*/ 187 h 955"/>
                <a:gd name="T2" fmla="*/ 358 w 445"/>
                <a:gd name="T3" fmla="*/ 84 h 955"/>
                <a:gd name="T4" fmla="*/ 278 w 445"/>
                <a:gd name="T5" fmla="*/ 12 h 955"/>
                <a:gd name="T6" fmla="*/ 170 w 445"/>
                <a:gd name="T7" fmla="*/ 22 h 955"/>
                <a:gd name="T8" fmla="*/ 91 w 445"/>
                <a:gd name="T9" fmla="*/ 97 h 955"/>
                <a:gd name="T10" fmla="*/ 77 w 445"/>
                <a:gd name="T11" fmla="*/ 125 h 955"/>
                <a:gd name="T12" fmla="*/ 46 w 445"/>
                <a:gd name="T13" fmla="*/ 251 h 955"/>
                <a:gd name="T14" fmla="*/ 31 w 445"/>
                <a:gd name="T15" fmla="*/ 386 h 955"/>
                <a:gd name="T16" fmla="*/ 34 w 445"/>
                <a:gd name="T17" fmla="*/ 522 h 955"/>
                <a:gd name="T18" fmla="*/ 44 w 445"/>
                <a:gd name="T19" fmla="*/ 615 h 955"/>
                <a:gd name="T20" fmla="*/ 33 w 445"/>
                <a:gd name="T21" fmla="*/ 660 h 955"/>
                <a:gd name="T22" fmla="*/ 19 w 445"/>
                <a:gd name="T23" fmla="*/ 717 h 955"/>
                <a:gd name="T24" fmla="*/ 6 w 445"/>
                <a:gd name="T25" fmla="*/ 772 h 955"/>
                <a:gd name="T26" fmla="*/ 6 w 445"/>
                <a:gd name="T27" fmla="*/ 823 h 955"/>
                <a:gd name="T28" fmla="*/ 21 w 445"/>
                <a:gd name="T29" fmla="*/ 846 h 955"/>
                <a:gd name="T30" fmla="*/ 21 w 445"/>
                <a:gd name="T31" fmla="*/ 846 h 955"/>
                <a:gd name="T32" fmla="*/ 1 w 445"/>
                <a:gd name="T33" fmla="*/ 893 h 955"/>
                <a:gd name="T34" fmla="*/ 14 w 445"/>
                <a:gd name="T35" fmla="*/ 932 h 955"/>
                <a:gd name="T36" fmla="*/ 60 w 445"/>
                <a:gd name="T37" fmla="*/ 942 h 955"/>
                <a:gd name="T38" fmla="*/ 112 w 445"/>
                <a:gd name="T39" fmla="*/ 932 h 955"/>
                <a:gd name="T40" fmla="*/ 220 w 445"/>
                <a:gd name="T41" fmla="*/ 931 h 955"/>
                <a:gd name="T42" fmla="*/ 272 w 445"/>
                <a:gd name="T43" fmla="*/ 943 h 955"/>
                <a:gd name="T44" fmla="*/ 323 w 445"/>
                <a:gd name="T45" fmla="*/ 955 h 955"/>
                <a:gd name="T46" fmla="*/ 361 w 445"/>
                <a:gd name="T47" fmla="*/ 934 h 955"/>
                <a:gd name="T48" fmla="*/ 358 w 445"/>
                <a:gd name="T49" fmla="*/ 903 h 955"/>
                <a:gd name="T50" fmla="*/ 372 w 445"/>
                <a:gd name="T51" fmla="*/ 881 h 955"/>
                <a:gd name="T52" fmla="*/ 359 w 445"/>
                <a:gd name="T53" fmla="*/ 814 h 955"/>
                <a:gd name="T54" fmla="*/ 349 w 445"/>
                <a:gd name="T55" fmla="*/ 730 h 955"/>
                <a:gd name="T56" fmla="*/ 375 w 445"/>
                <a:gd name="T57" fmla="*/ 645 h 955"/>
                <a:gd name="T58" fmla="*/ 436 w 445"/>
                <a:gd name="T59" fmla="*/ 417 h 955"/>
                <a:gd name="T60" fmla="*/ 409 w 445"/>
                <a:gd name="T61" fmla="*/ 187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5" h="955">
                  <a:moveTo>
                    <a:pt x="409" y="187"/>
                  </a:moveTo>
                  <a:cubicBezTo>
                    <a:pt x="396" y="151"/>
                    <a:pt x="379" y="116"/>
                    <a:pt x="358" y="84"/>
                  </a:cubicBezTo>
                  <a:cubicBezTo>
                    <a:pt x="338" y="53"/>
                    <a:pt x="313" y="24"/>
                    <a:pt x="278" y="12"/>
                  </a:cubicBezTo>
                  <a:cubicBezTo>
                    <a:pt x="243" y="0"/>
                    <a:pt x="203" y="6"/>
                    <a:pt x="170" y="22"/>
                  </a:cubicBezTo>
                  <a:cubicBezTo>
                    <a:pt x="137" y="39"/>
                    <a:pt x="111" y="67"/>
                    <a:pt x="91" y="97"/>
                  </a:cubicBezTo>
                  <a:cubicBezTo>
                    <a:pt x="86" y="105"/>
                    <a:pt x="80" y="116"/>
                    <a:pt x="77" y="125"/>
                  </a:cubicBezTo>
                  <a:cubicBezTo>
                    <a:pt x="62" y="165"/>
                    <a:pt x="53" y="209"/>
                    <a:pt x="46" y="251"/>
                  </a:cubicBezTo>
                  <a:cubicBezTo>
                    <a:pt x="38" y="296"/>
                    <a:pt x="33" y="341"/>
                    <a:pt x="31" y="386"/>
                  </a:cubicBezTo>
                  <a:cubicBezTo>
                    <a:pt x="29" y="431"/>
                    <a:pt x="30" y="477"/>
                    <a:pt x="34" y="522"/>
                  </a:cubicBezTo>
                  <a:cubicBezTo>
                    <a:pt x="36" y="553"/>
                    <a:pt x="45" y="585"/>
                    <a:pt x="44" y="615"/>
                  </a:cubicBezTo>
                  <a:cubicBezTo>
                    <a:pt x="44" y="630"/>
                    <a:pt x="36" y="651"/>
                    <a:pt x="33" y="660"/>
                  </a:cubicBezTo>
                  <a:cubicBezTo>
                    <a:pt x="29" y="679"/>
                    <a:pt x="24" y="698"/>
                    <a:pt x="19" y="717"/>
                  </a:cubicBezTo>
                  <a:cubicBezTo>
                    <a:pt x="15" y="736"/>
                    <a:pt x="10" y="754"/>
                    <a:pt x="6" y="772"/>
                  </a:cubicBezTo>
                  <a:cubicBezTo>
                    <a:pt x="3" y="789"/>
                    <a:pt x="1" y="806"/>
                    <a:pt x="6" y="823"/>
                  </a:cubicBezTo>
                  <a:cubicBezTo>
                    <a:pt x="9" y="832"/>
                    <a:pt x="14" y="840"/>
                    <a:pt x="21" y="846"/>
                  </a:cubicBezTo>
                  <a:cubicBezTo>
                    <a:pt x="21" y="846"/>
                    <a:pt x="21" y="846"/>
                    <a:pt x="21" y="846"/>
                  </a:cubicBezTo>
                  <a:cubicBezTo>
                    <a:pt x="15" y="854"/>
                    <a:pt x="4" y="870"/>
                    <a:pt x="1" y="893"/>
                  </a:cubicBezTo>
                  <a:cubicBezTo>
                    <a:pt x="0" y="907"/>
                    <a:pt x="3" y="922"/>
                    <a:pt x="14" y="932"/>
                  </a:cubicBezTo>
                  <a:cubicBezTo>
                    <a:pt x="26" y="942"/>
                    <a:pt x="44" y="943"/>
                    <a:pt x="60" y="942"/>
                  </a:cubicBezTo>
                  <a:cubicBezTo>
                    <a:pt x="77" y="940"/>
                    <a:pt x="95" y="935"/>
                    <a:pt x="112" y="932"/>
                  </a:cubicBezTo>
                  <a:cubicBezTo>
                    <a:pt x="148" y="927"/>
                    <a:pt x="185" y="926"/>
                    <a:pt x="220" y="931"/>
                  </a:cubicBezTo>
                  <a:cubicBezTo>
                    <a:pt x="238" y="934"/>
                    <a:pt x="255" y="938"/>
                    <a:pt x="272" y="943"/>
                  </a:cubicBezTo>
                  <a:cubicBezTo>
                    <a:pt x="289" y="947"/>
                    <a:pt x="305" y="955"/>
                    <a:pt x="323" y="955"/>
                  </a:cubicBezTo>
                  <a:cubicBezTo>
                    <a:pt x="338" y="954"/>
                    <a:pt x="354" y="948"/>
                    <a:pt x="361" y="934"/>
                  </a:cubicBezTo>
                  <a:cubicBezTo>
                    <a:pt x="366" y="924"/>
                    <a:pt x="365" y="912"/>
                    <a:pt x="358" y="903"/>
                  </a:cubicBezTo>
                  <a:cubicBezTo>
                    <a:pt x="365" y="898"/>
                    <a:pt x="370" y="891"/>
                    <a:pt x="372" y="881"/>
                  </a:cubicBezTo>
                  <a:cubicBezTo>
                    <a:pt x="375" y="858"/>
                    <a:pt x="364" y="836"/>
                    <a:pt x="359" y="814"/>
                  </a:cubicBezTo>
                  <a:cubicBezTo>
                    <a:pt x="353" y="787"/>
                    <a:pt x="346" y="758"/>
                    <a:pt x="349" y="730"/>
                  </a:cubicBezTo>
                  <a:cubicBezTo>
                    <a:pt x="352" y="701"/>
                    <a:pt x="365" y="673"/>
                    <a:pt x="375" y="645"/>
                  </a:cubicBezTo>
                  <a:cubicBezTo>
                    <a:pt x="399" y="570"/>
                    <a:pt x="428" y="496"/>
                    <a:pt x="436" y="417"/>
                  </a:cubicBezTo>
                  <a:cubicBezTo>
                    <a:pt x="445" y="339"/>
                    <a:pt x="435" y="260"/>
                    <a:pt x="409" y="187"/>
                  </a:cubicBezTo>
                  <a:close/>
                </a:path>
              </a:pathLst>
            </a:custGeom>
            <a:solidFill>
              <a:srgbClr val="82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1" name="Freeform 216">
              <a:extLst>
                <a:ext uri="{FF2B5EF4-FFF2-40B4-BE49-F238E27FC236}">
                  <a16:creationId xmlns:a16="http://schemas.microsoft.com/office/drawing/2014/main" id="{4D9D76DF-F762-4C87-AA41-133DDE9C2B05}"/>
                </a:ext>
              </a:extLst>
            </p:cNvPr>
            <p:cNvSpPr>
              <a:spLocks/>
            </p:cNvSpPr>
            <p:nvPr/>
          </p:nvSpPr>
          <p:spPr bwMode="auto">
            <a:xfrm>
              <a:off x="530226" y="4407902"/>
              <a:ext cx="828675" cy="2200275"/>
            </a:xfrm>
            <a:custGeom>
              <a:avLst/>
              <a:gdLst>
                <a:gd name="T0" fmla="*/ 264 w 282"/>
                <a:gd name="T1" fmla="*/ 489 h 749"/>
                <a:gd name="T2" fmla="*/ 262 w 282"/>
                <a:gd name="T3" fmla="*/ 487 h 749"/>
                <a:gd name="T4" fmla="*/ 182 w 282"/>
                <a:gd name="T5" fmla="*/ 309 h 749"/>
                <a:gd name="T6" fmla="*/ 153 w 282"/>
                <a:gd name="T7" fmla="*/ 216 h 749"/>
                <a:gd name="T8" fmla="*/ 131 w 282"/>
                <a:gd name="T9" fmla="*/ 121 h 749"/>
                <a:gd name="T10" fmla="*/ 119 w 282"/>
                <a:gd name="T11" fmla="*/ 74 h 749"/>
                <a:gd name="T12" fmla="*/ 103 w 282"/>
                <a:gd name="T13" fmla="*/ 29 h 749"/>
                <a:gd name="T14" fmla="*/ 36 w 282"/>
                <a:gd name="T15" fmla="*/ 11 h 749"/>
                <a:gd name="T16" fmla="*/ 29 w 282"/>
                <a:gd name="T17" fmla="*/ 16 h 749"/>
                <a:gd name="T18" fmla="*/ 26 w 282"/>
                <a:gd name="T19" fmla="*/ 17 h 749"/>
                <a:gd name="T20" fmla="*/ 15 w 282"/>
                <a:gd name="T21" fmla="*/ 30 h 749"/>
                <a:gd name="T22" fmla="*/ 11 w 282"/>
                <a:gd name="T23" fmla="*/ 36 h 749"/>
                <a:gd name="T24" fmla="*/ 10 w 282"/>
                <a:gd name="T25" fmla="*/ 41 h 749"/>
                <a:gd name="T26" fmla="*/ 5 w 282"/>
                <a:gd name="T27" fmla="*/ 93 h 749"/>
                <a:gd name="T28" fmla="*/ 2 w 282"/>
                <a:gd name="T29" fmla="*/ 145 h 749"/>
                <a:gd name="T30" fmla="*/ 1 w 282"/>
                <a:gd name="T31" fmla="*/ 194 h 749"/>
                <a:gd name="T32" fmla="*/ 20 w 282"/>
                <a:gd name="T33" fmla="*/ 287 h 749"/>
                <a:gd name="T34" fmla="*/ 18 w 282"/>
                <a:gd name="T35" fmla="*/ 379 h 749"/>
                <a:gd name="T36" fmla="*/ 35 w 282"/>
                <a:gd name="T37" fmla="*/ 463 h 749"/>
                <a:gd name="T38" fmla="*/ 76 w 282"/>
                <a:gd name="T39" fmla="*/ 533 h 749"/>
                <a:gd name="T40" fmla="*/ 85 w 282"/>
                <a:gd name="T41" fmla="*/ 575 h 749"/>
                <a:gd name="T42" fmla="*/ 85 w 282"/>
                <a:gd name="T43" fmla="*/ 624 h 749"/>
                <a:gd name="T44" fmla="*/ 122 w 282"/>
                <a:gd name="T45" fmla="*/ 698 h 749"/>
                <a:gd name="T46" fmla="*/ 153 w 282"/>
                <a:gd name="T47" fmla="*/ 730 h 749"/>
                <a:gd name="T48" fmla="*/ 179 w 282"/>
                <a:gd name="T49" fmla="*/ 737 h 749"/>
                <a:gd name="T50" fmla="*/ 230 w 282"/>
                <a:gd name="T51" fmla="*/ 749 h 749"/>
                <a:gd name="T52" fmla="*/ 268 w 282"/>
                <a:gd name="T53" fmla="*/ 728 h 749"/>
                <a:gd name="T54" fmla="*/ 265 w 282"/>
                <a:gd name="T55" fmla="*/ 697 h 749"/>
                <a:gd name="T56" fmla="*/ 279 w 282"/>
                <a:gd name="T57" fmla="*/ 675 h 749"/>
                <a:gd name="T58" fmla="*/ 266 w 282"/>
                <a:gd name="T59" fmla="*/ 608 h 749"/>
                <a:gd name="T60" fmla="*/ 256 w 282"/>
                <a:gd name="T61" fmla="*/ 524 h 749"/>
                <a:gd name="T62" fmla="*/ 264 w 282"/>
                <a:gd name="T63" fmla="*/ 48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749">
                  <a:moveTo>
                    <a:pt x="264" y="489"/>
                  </a:moveTo>
                  <a:cubicBezTo>
                    <a:pt x="263" y="488"/>
                    <a:pt x="263" y="488"/>
                    <a:pt x="262" y="487"/>
                  </a:cubicBezTo>
                  <a:cubicBezTo>
                    <a:pt x="233" y="429"/>
                    <a:pt x="205" y="370"/>
                    <a:pt x="182" y="309"/>
                  </a:cubicBezTo>
                  <a:cubicBezTo>
                    <a:pt x="171" y="279"/>
                    <a:pt x="161" y="248"/>
                    <a:pt x="153" y="216"/>
                  </a:cubicBezTo>
                  <a:cubicBezTo>
                    <a:pt x="145" y="184"/>
                    <a:pt x="139" y="153"/>
                    <a:pt x="131" y="121"/>
                  </a:cubicBezTo>
                  <a:cubicBezTo>
                    <a:pt x="127" y="105"/>
                    <a:pt x="123" y="89"/>
                    <a:pt x="119" y="74"/>
                  </a:cubicBezTo>
                  <a:cubicBezTo>
                    <a:pt x="114" y="59"/>
                    <a:pt x="109" y="43"/>
                    <a:pt x="103" y="29"/>
                  </a:cubicBezTo>
                  <a:cubicBezTo>
                    <a:pt x="92" y="3"/>
                    <a:pt x="59" y="0"/>
                    <a:pt x="36" y="11"/>
                  </a:cubicBezTo>
                  <a:cubicBezTo>
                    <a:pt x="33" y="13"/>
                    <a:pt x="31" y="14"/>
                    <a:pt x="29" y="16"/>
                  </a:cubicBezTo>
                  <a:cubicBezTo>
                    <a:pt x="28" y="16"/>
                    <a:pt x="27" y="16"/>
                    <a:pt x="26" y="17"/>
                  </a:cubicBezTo>
                  <a:cubicBezTo>
                    <a:pt x="21" y="20"/>
                    <a:pt x="18" y="25"/>
                    <a:pt x="15" y="30"/>
                  </a:cubicBezTo>
                  <a:cubicBezTo>
                    <a:pt x="13" y="32"/>
                    <a:pt x="12" y="34"/>
                    <a:pt x="11" y="36"/>
                  </a:cubicBezTo>
                  <a:cubicBezTo>
                    <a:pt x="10" y="38"/>
                    <a:pt x="10" y="39"/>
                    <a:pt x="10" y="41"/>
                  </a:cubicBezTo>
                  <a:cubicBezTo>
                    <a:pt x="5" y="58"/>
                    <a:pt x="6" y="77"/>
                    <a:pt x="5" y="93"/>
                  </a:cubicBezTo>
                  <a:cubicBezTo>
                    <a:pt x="4" y="110"/>
                    <a:pt x="3" y="128"/>
                    <a:pt x="2" y="145"/>
                  </a:cubicBezTo>
                  <a:cubicBezTo>
                    <a:pt x="1" y="161"/>
                    <a:pt x="0" y="178"/>
                    <a:pt x="1" y="194"/>
                  </a:cubicBezTo>
                  <a:cubicBezTo>
                    <a:pt x="3" y="226"/>
                    <a:pt x="17" y="255"/>
                    <a:pt x="20" y="287"/>
                  </a:cubicBezTo>
                  <a:cubicBezTo>
                    <a:pt x="22" y="318"/>
                    <a:pt x="18" y="348"/>
                    <a:pt x="18" y="379"/>
                  </a:cubicBezTo>
                  <a:cubicBezTo>
                    <a:pt x="18" y="408"/>
                    <a:pt x="22" y="437"/>
                    <a:pt x="35" y="463"/>
                  </a:cubicBezTo>
                  <a:cubicBezTo>
                    <a:pt x="47" y="488"/>
                    <a:pt x="65" y="508"/>
                    <a:pt x="76" y="533"/>
                  </a:cubicBezTo>
                  <a:cubicBezTo>
                    <a:pt x="82" y="546"/>
                    <a:pt x="85" y="560"/>
                    <a:pt x="85" y="575"/>
                  </a:cubicBezTo>
                  <a:cubicBezTo>
                    <a:pt x="85" y="591"/>
                    <a:pt x="83" y="608"/>
                    <a:pt x="85" y="624"/>
                  </a:cubicBezTo>
                  <a:cubicBezTo>
                    <a:pt x="89" y="652"/>
                    <a:pt x="104" y="677"/>
                    <a:pt x="122" y="698"/>
                  </a:cubicBezTo>
                  <a:cubicBezTo>
                    <a:pt x="132" y="709"/>
                    <a:pt x="142" y="720"/>
                    <a:pt x="153" y="730"/>
                  </a:cubicBezTo>
                  <a:cubicBezTo>
                    <a:pt x="162" y="732"/>
                    <a:pt x="170" y="734"/>
                    <a:pt x="179" y="737"/>
                  </a:cubicBezTo>
                  <a:cubicBezTo>
                    <a:pt x="196" y="741"/>
                    <a:pt x="212" y="749"/>
                    <a:pt x="230" y="749"/>
                  </a:cubicBezTo>
                  <a:cubicBezTo>
                    <a:pt x="245" y="748"/>
                    <a:pt x="261" y="742"/>
                    <a:pt x="268" y="728"/>
                  </a:cubicBezTo>
                  <a:cubicBezTo>
                    <a:pt x="273" y="718"/>
                    <a:pt x="272" y="706"/>
                    <a:pt x="265" y="697"/>
                  </a:cubicBezTo>
                  <a:cubicBezTo>
                    <a:pt x="272" y="692"/>
                    <a:pt x="277" y="685"/>
                    <a:pt x="279" y="675"/>
                  </a:cubicBezTo>
                  <a:cubicBezTo>
                    <a:pt x="282" y="652"/>
                    <a:pt x="271" y="630"/>
                    <a:pt x="266" y="608"/>
                  </a:cubicBezTo>
                  <a:cubicBezTo>
                    <a:pt x="260" y="581"/>
                    <a:pt x="253" y="552"/>
                    <a:pt x="256" y="524"/>
                  </a:cubicBezTo>
                  <a:cubicBezTo>
                    <a:pt x="257" y="512"/>
                    <a:pt x="260" y="501"/>
                    <a:pt x="264" y="489"/>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2" name="Freeform 217">
              <a:extLst>
                <a:ext uri="{FF2B5EF4-FFF2-40B4-BE49-F238E27FC236}">
                  <a16:creationId xmlns:a16="http://schemas.microsoft.com/office/drawing/2014/main" id="{B31177E1-DBA7-447D-A1B6-1C18028AF0BA}"/>
                </a:ext>
              </a:extLst>
            </p:cNvPr>
            <p:cNvSpPr>
              <a:spLocks/>
            </p:cNvSpPr>
            <p:nvPr/>
          </p:nvSpPr>
          <p:spPr bwMode="auto">
            <a:xfrm>
              <a:off x="523876" y="3884027"/>
              <a:ext cx="1698625" cy="2917825"/>
            </a:xfrm>
            <a:custGeom>
              <a:avLst/>
              <a:gdLst>
                <a:gd name="T0" fmla="*/ 573 w 578"/>
                <a:gd name="T1" fmla="*/ 929 h 993"/>
                <a:gd name="T2" fmla="*/ 553 w 578"/>
                <a:gd name="T3" fmla="*/ 905 h 993"/>
                <a:gd name="T4" fmla="*/ 554 w 578"/>
                <a:gd name="T5" fmla="*/ 901 h 993"/>
                <a:gd name="T6" fmla="*/ 525 w 578"/>
                <a:gd name="T7" fmla="*/ 856 h 993"/>
                <a:gd name="T8" fmla="*/ 509 w 578"/>
                <a:gd name="T9" fmla="*/ 832 h 993"/>
                <a:gd name="T10" fmla="*/ 497 w 578"/>
                <a:gd name="T11" fmla="*/ 803 h 993"/>
                <a:gd name="T12" fmla="*/ 437 w 578"/>
                <a:gd name="T13" fmla="*/ 727 h 993"/>
                <a:gd name="T14" fmla="*/ 378 w 578"/>
                <a:gd name="T15" fmla="*/ 652 h 993"/>
                <a:gd name="T16" fmla="*/ 362 w 578"/>
                <a:gd name="T17" fmla="*/ 602 h 993"/>
                <a:gd name="T18" fmla="*/ 344 w 578"/>
                <a:gd name="T19" fmla="*/ 582 h 993"/>
                <a:gd name="T20" fmla="*/ 344 w 578"/>
                <a:gd name="T21" fmla="*/ 555 h 993"/>
                <a:gd name="T22" fmla="*/ 320 w 578"/>
                <a:gd name="T23" fmla="*/ 511 h 993"/>
                <a:gd name="T24" fmla="*/ 303 w 578"/>
                <a:gd name="T25" fmla="*/ 465 h 993"/>
                <a:gd name="T26" fmla="*/ 296 w 578"/>
                <a:gd name="T27" fmla="*/ 369 h 993"/>
                <a:gd name="T28" fmla="*/ 280 w 578"/>
                <a:gd name="T29" fmla="*/ 225 h 993"/>
                <a:gd name="T30" fmla="*/ 253 w 578"/>
                <a:gd name="T31" fmla="*/ 90 h 993"/>
                <a:gd name="T32" fmla="*/ 164 w 578"/>
                <a:gd name="T33" fmla="*/ 1 h 993"/>
                <a:gd name="T34" fmla="*/ 24 w 578"/>
                <a:gd name="T35" fmla="*/ 85 h 993"/>
                <a:gd name="T36" fmla="*/ 1 w 578"/>
                <a:gd name="T37" fmla="*/ 173 h 993"/>
                <a:gd name="T38" fmla="*/ 25 w 578"/>
                <a:gd name="T39" fmla="*/ 285 h 993"/>
                <a:gd name="T40" fmla="*/ 96 w 578"/>
                <a:gd name="T41" fmla="*/ 517 h 993"/>
                <a:gd name="T42" fmla="*/ 132 w 578"/>
                <a:gd name="T43" fmla="*/ 633 h 993"/>
                <a:gd name="T44" fmla="*/ 165 w 578"/>
                <a:gd name="T45" fmla="*/ 737 h 993"/>
                <a:gd name="T46" fmla="*/ 213 w 578"/>
                <a:gd name="T47" fmla="*/ 829 h 993"/>
                <a:gd name="T48" fmla="*/ 286 w 578"/>
                <a:gd name="T49" fmla="*/ 893 h 993"/>
                <a:gd name="T50" fmla="*/ 311 w 578"/>
                <a:gd name="T51" fmla="*/ 905 h 993"/>
                <a:gd name="T52" fmla="*/ 361 w 578"/>
                <a:gd name="T53" fmla="*/ 967 h 993"/>
                <a:gd name="T54" fmla="*/ 386 w 578"/>
                <a:gd name="T55" fmla="*/ 987 h 993"/>
                <a:gd name="T56" fmla="*/ 423 w 578"/>
                <a:gd name="T57" fmla="*/ 990 h 993"/>
                <a:gd name="T58" fmla="*/ 506 w 578"/>
                <a:gd name="T59" fmla="*/ 987 h 993"/>
                <a:gd name="T60" fmla="*/ 566 w 578"/>
                <a:gd name="T61" fmla="*/ 964 h 993"/>
                <a:gd name="T62" fmla="*/ 577 w 578"/>
                <a:gd name="T63" fmla="*/ 949 h 993"/>
                <a:gd name="T64" fmla="*/ 573 w 578"/>
                <a:gd name="T65" fmla="*/ 92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8" h="993">
                  <a:moveTo>
                    <a:pt x="573" y="929"/>
                  </a:moveTo>
                  <a:cubicBezTo>
                    <a:pt x="568" y="920"/>
                    <a:pt x="561" y="912"/>
                    <a:pt x="553" y="905"/>
                  </a:cubicBezTo>
                  <a:cubicBezTo>
                    <a:pt x="554" y="904"/>
                    <a:pt x="554" y="902"/>
                    <a:pt x="554" y="901"/>
                  </a:cubicBezTo>
                  <a:cubicBezTo>
                    <a:pt x="548" y="883"/>
                    <a:pt x="536" y="870"/>
                    <a:pt x="525" y="856"/>
                  </a:cubicBezTo>
                  <a:cubicBezTo>
                    <a:pt x="519" y="848"/>
                    <a:pt x="513" y="841"/>
                    <a:pt x="509" y="832"/>
                  </a:cubicBezTo>
                  <a:cubicBezTo>
                    <a:pt x="504" y="823"/>
                    <a:pt x="501" y="813"/>
                    <a:pt x="497" y="803"/>
                  </a:cubicBezTo>
                  <a:cubicBezTo>
                    <a:pt x="485" y="772"/>
                    <a:pt x="461" y="749"/>
                    <a:pt x="437" y="727"/>
                  </a:cubicBezTo>
                  <a:cubicBezTo>
                    <a:pt x="414" y="705"/>
                    <a:pt x="388" y="683"/>
                    <a:pt x="378" y="652"/>
                  </a:cubicBezTo>
                  <a:cubicBezTo>
                    <a:pt x="373" y="635"/>
                    <a:pt x="373" y="616"/>
                    <a:pt x="362" y="602"/>
                  </a:cubicBezTo>
                  <a:cubicBezTo>
                    <a:pt x="356" y="595"/>
                    <a:pt x="346" y="591"/>
                    <a:pt x="344" y="582"/>
                  </a:cubicBezTo>
                  <a:cubicBezTo>
                    <a:pt x="343" y="573"/>
                    <a:pt x="345" y="564"/>
                    <a:pt x="344" y="555"/>
                  </a:cubicBezTo>
                  <a:cubicBezTo>
                    <a:pt x="340" y="539"/>
                    <a:pt x="330" y="525"/>
                    <a:pt x="320" y="511"/>
                  </a:cubicBezTo>
                  <a:cubicBezTo>
                    <a:pt x="311" y="498"/>
                    <a:pt x="305" y="482"/>
                    <a:pt x="303" y="465"/>
                  </a:cubicBezTo>
                  <a:cubicBezTo>
                    <a:pt x="301" y="454"/>
                    <a:pt x="299" y="399"/>
                    <a:pt x="296" y="369"/>
                  </a:cubicBezTo>
                  <a:cubicBezTo>
                    <a:pt x="292" y="320"/>
                    <a:pt x="286" y="273"/>
                    <a:pt x="280" y="225"/>
                  </a:cubicBezTo>
                  <a:cubicBezTo>
                    <a:pt x="274" y="180"/>
                    <a:pt x="270" y="133"/>
                    <a:pt x="253" y="90"/>
                  </a:cubicBezTo>
                  <a:cubicBezTo>
                    <a:pt x="238" y="52"/>
                    <a:pt x="190" y="0"/>
                    <a:pt x="164" y="1"/>
                  </a:cubicBezTo>
                  <a:cubicBezTo>
                    <a:pt x="106" y="2"/>
                    <a:pt x="53" y="37"/>
                    <a:pt x="24" y="85"/>
                  </a:cubicBezTo>
                  <a:cubicBezTo>
                    <a:pt x="8" y="112"/>
                    <a:pt x="0" y="142"/>
                    <a:pt x="1" y="173"/>
                  </a:cubicBezTo>
                  <a:cubicBezTo>
                    <a:pt x="2" y="211"/>
                    <a:pt x="14" y="249"/>
                    <a:pt x="25" y="285"/>
                  </a:cubicBezTo>
                  <a:cubicBezTo>
                    <a:pt x="49" y="363"/>
                    <a:pt x="72" y="440"/>
                    <a:pt x="96" y="517"/>
                  </a:cubicBezTo>
                  <a:cubicBezTo>
                    <a:pt x="108" y="556"/>
                    <a:pt x="120" y="595"/>
                    <a:pt x="132" y="633"/>
                  </a:cubicBezTo>
                  <a:cubicBezTo>
                    <a:pt x="142" y="668"/>
                    <a:pt x="152" y="703"/>
                    <a:pt x="165" y="737"/>
                  </a:cubicBezTo>
                  <a:cubicBezTo>
                    <a:pt x="177" y="770"/>
                    <a:pt x="192" y="801"/>
                    <a:pt x="213" y="829"/>
                  </a:cubicBezTo>
                  <a:cubicBezTo>
                    <a:pt x="233" y="855"/>
                    <a:pt x="258" y="877"/>
                    <a:pt x="286" y="893"/>
                  </a:cubicBezTo>
                  <a:cubicBezTo>
                    <a:pt x="293" y="897"/>
                    <a:pt x="310" y="904"/>
                    <a:pt x="311" y="905"/>
                  </a:cubicBezTo>
                  <a:cubicBezTo>
                    <a:pt x="330" y="918"/>
                    <a:pt x="344" y="947"/>
                    <a:pt x="361" y="967"/>
                  </a:cubicBezTo>
                  <a:cubicBezTo>
                    <a:pt x="368" y="975"/>
                    <a:pt x="376" y="982"/>
                    <a:pt x="386" y="987"/>
                  </a:cubicBezTo>
                  <a:cubicBezTo>
                    <a:pt x="398" y="993"/>
                    <a:pt x="411" y="992"/>
                    <a:pt x="423" y="990"/>
                  </a:cubicBezTo>
                  <a:cubicBezTo>
                    <a:pt x="451" y="987"/>
                    <a:pt x="479" y="990"/>
                    <a:pt x="506" y="987"/>
                  </a:cubicBezTo>
                  <a:cubicBezTo>
                    <a:pt x="528" y="985"/>
                    <a:pt x="550" y="979"/>
                    <a:pt x="566" y="964"/>
                  </a:cubicBezTo>
                  <a:cubicBezTo>
                    <a:pt x="571" y="960"/>
                    <a:pt x="575" y="955"/>
                    <a:pt x="577" y="949"/>
                  </a:cubicBezTo>
                  <a:cubicBezTo>
                    <a:pt x="578" y="942"/>
                    <a:pt x="576" y="935"/>
                    <a:pt x="573" y="929"/>
                  </a:cubicBezTo>
                  <a:close/>
                </a:path>
              </a:pathLst>
            </a:custGeom>
            <a:solidFill>
              <a:srgbClr val="82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3" name="Freeform 218">
              <a:extLst>
                <a:ext uri="{FF2B5EF4-FFF2-40B4-BE49-F238E27FC236}">
                  <a16:creationId xmlns:a16="http://schemas.microsoft.com/office/drawing/2014/main" id="{358F9D11-05A8-4BD5-8A39-71E067766FF4}"/>
                </a:ext>
              </a:extLst>
            </p:cNvPr>
            <p:cNvSpPr>
              <a:spLocks/>
            </p:cNvSpPr>
            <p:nvPr/>
          </p:nvSpPr>
          <p:spPr bwMode="auto">
            <a:xfrm>
              <a:off x="1393826" y="5703302"/>
              <a:ext cx="511175" cy="414337"/>
            </a:xfrm>
            <a:custGeom>
              <a:avLst/>
              <a:gdLst>
                <a:gd name="T0" fmla="*/ 22 w 174"/>
                <a:gd name="T1" fmla="*/ 1 h 141"/>
                <a:gd name="T2" fmla="*/ 3 w 174"/>
                <a:gd name="T3" fmla="*/ 11 h 141"/>
                <a:gd name="T4" fmla="*/ 10 w 174"/>
                <a:gd name="T5" fmla="*/ 32 h 141"/>
                <a:gd name="T6" fmla="*/ 31 w 174"/>
                <a:gd name="T7" fmla="*/ 49 h 141"/>
                <a:gd name="T8" fmla="*/ 81 w 174"/>
                <a:gd name="T9" fmla="*/ 78 h 141"/>
                <a:gd name="T10" fmla="*/ 105 w 174"/>
                <a:gd name="T11" fmla="*/ 89 h 141"/>
                <a:gd name="T12" fmla="*/ 115 w 174"/>
                <a:gd name="T13" fmla="*/ 97 h 141"/>
                <a:gd name="T14" fmla="*/ 123 w 174"/>
                <a:gd name="T15" fmla="*/ 109 h 141"/>
                <a:gd name="T16" fmla="*/ 162 w 174"/>
                <a:gd name="T17" fmla="*/ 137 h 141"/>
                <a:gd name="T18" fmla="*/ 174 w 174"/>
                <a:gd name="T19" fmla="*/ 141 h 141"/>
                <a:gd name="T20" fmla="*/ 174 w 174"/>
                <a:gd name="T21" fmla="*/ 141 h 141"/>
                <a:gd name="T22" fmla="*/ 141 w 174"/>
                <a:gd name="T23" fmla="*/ 108 h 141"/>
                <a:gd name="T24" fmla="*/ 82 w 174"/>
                <a:gd name="T25" fmla="*/ 33 h 141"/>
                <a:gd name="T26" fmla="*/ 76 w 174"/>
                <a:gd name="T27" fmla="*/ 7 h 141"/>
                <a:gd name="T28" fmla="*/ 52 w 174"/>
                <a:gd name="T29" fmla="*/ 4 h 141"/>
                <a:gd name="T30" fmla="*/ 22 w 174"/>
                <a:gd name="T31" fmla="*/ 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141">
                  <a:moveTo>
                    <a:pt x="22" y="1"/>
                  </a:moveTo>
                  <a:cubicBezTo>
                    <a:pt x="14" y="1"/>
                    <a:pt x="6" y="3"/>
                    <a:pt x="3" y="11"/>
                  </a:cubicBezTo>
                  <a:cubicBezTo>
                    <a:pt x="0" y="18"/>
                    <a:pt x="5" y="26"/>
                    <a:pt x="10" y="32"/>
                  </a:cubicBezTo>
                  <a:cubicBezTo>
                    <a:pt x="16" y="38"/>
                    <a:pt x="24" y="43"/>
                    <a:pt x="31" y="49"/>
                  </a:cubicBezTo>
                  <a:cubicBezTo>
                    <a:pt x="47" y="60"/>
                    <a:pt x="64" y="70"/>
                    <a:pt x="81" y="78"/>
                  </a:cubicBezTo>
                  <a:cubicBezTo>
                    <a:pt x="89" y="82"/>
                    <a:pt x="98" y="85"/>
                    <a:pt x="105" y="89"/>
                  </a:cubicBezTo>
                  <a:cubicBezTo>
                    <a:pt x="109" y="91"/>
                    <a:pt x="112" y="94"/>
                    <a:pt x="115" y="97"/>
                  </a:cubicBezTo>
                  <a:cubicBezTo>
                    <a:pt x="118" y="100"/>
                    <a:pt x="121" y="105"/>
                    <a:pt x="123" y="109"/>
                  </a:cubicBezTo>
                  <a:cubicBezTo>
                    <a:pt x="133" y="123"/>
                    <a:pt x="147" y="131"/>
                    <a:pt x="162" y="137"/>
                  </a:cubicBezTo>
                  <a:cubicBezTo>
                    <a:pt x="166" y="139"/>
                    <a:pt x="170" y="140"/>
                    <a:pt x="174" y="141"/>
                  </a:cubicBezTo>
                  <a:cubicBezTo>
                    <a:pt x="174" y="141"/>
                    <a:pt x="174" y="141"/>
                    <a:pt x="174" y="141"/>
                  </a:cubicBezTo>
                  <a:cubicBezTo>
                    <a:pt x="164" y="129"/>
                    <a:pt x="152" y="118"/>
                    <a:pt x="141" y="108"/>
                  </a:cubicBezTo>
                  <a:cubicBezTo>
                    <a:pt x="118" y="86"/>
                    <a:pt x="92" y="64"/>
                    <a:pt x="82" y="33"/>
                  </a:cubicBezTo>
                  <a:cubicBezTo>
                    <a:pt x="80" y="25"/>
                    <a:pt x="78" y="16"/>
                    <a:pt x="76" y="7"/>
                  </a:cubicBezTo>
                  <a:cubicBezTo>
                    <a:pt x="68" y="7"/>
                    <a:pt x="60" y="6"/>
                    <a:pt x="52" y="4"/>
                  </a:cubicBezTo>
                  <a:cubicBezTo>
                    <a:pt x="42" y="2"/>
                    <a:pt x="32" y="0"/>
                    <a:pt x="22" y="1"/>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4" name="Freeform 219">
              <a:extLst>
                <a:ext uri="{FF2B5EF4-FFF2-40B4-BE49-F238E27FC236}">
                  <a16:creationId xmlns:a16="http://schemas.microsoft.com/office/drawing/2014/main" id="{233C1975-5B1D-433F-84A1-9147EFEBB689}"/>
                </a:ext>
              </a:extLst>
            </p:cNvPr>
            <p:cNvSpPr>
              <a:spLocks/>
            </p:cNvSpPr>
            <p:nvPr/>
          </p:nvSpPr>
          <p:spPr bwMode="auto">
            <a:xfrm>
              <a:off x="1255713" y="5527090"/>
              <a:ext cx="323850" cy="117475"/>
            </a:xfrm>
            <a:custGeom>
              <a:avLst/>
              <a:gdLst>
                <a:gd name="T0" fmla="*/ 45 w 110"/>
                <a:gd name="T1" fmla="*/ 4 h 40"/>
                <a:gd name="T2" fmla="*/ 11 w 110"/>
                <a:gd name="T3" fmla="*/ 8 h 40"/>
                <a:gd name="T4" fmla="*/ 1 w 110"/>
                <a:gd name="T5" fmla="*/ 18 h 40"/>
                <a:gd name="T6" fmla="*/ 7 w 110"/>
                <a:gd name="T7" fmla="*/ 31 h 40"/>
                <a:gd name="T8" fmla="*/ 39 w 110"/>
                <a:gd name="T9" fmla="*/ 39 h 40"/>
                <a:gd name="T10" fmla="*/ 75 w 110"/>
                <a:gd name="T11" fmla="*/ 37 h 40"/>
                <a:gd name="T12" fmla="*/ 110 w 110"/>
                <a:gd name="T13" fmla="*/ 40 h 40"/>
                <a:gd name="T14" fmla="*/ 95 w 110"/>
                <a:gd name="T15" fmla="*/ 23 h 40"/>
                <a:gd name="T16" fmla="*/ 95 w 110"/>
                <a:gd name="T17" fmla="*/ 0 h 40"/>
                <a:gd name="T18" fmla="*/ 84 w 110"/>
                <a:gd name="T19" fmla="*/ 2 h 40"/>
                <a:gd name="T20" fmla="*/ 45 w 110"/>
                <a:gd name="T2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40">
                  <a:moveTo>
                    <a:pt x="45" y="4"/>
                  </a:moveTo>
                  <a:cubicBezTo>
                    <a:pt x="34" y="4"/>
                    <a:pt x="22" y="3"/>
                    <a:pt x="11" y="8"/>
                  </a:cubicBezTo>
                  <a:cubicBezTo>
                    <a:pt x="7" y="10"/>
                    <a:pt x="2" y="13"/>
                    <a:pt x="1" y="18"/>
                  </a:cubicBezTo>
                  <a:cubicBezTo>
                    <a:pt x="0" y="24"/>
                    <a:pt x="3" y="28"/>
                    <a:pt x="7" y="31"/>
                  </a:cubicBezTo>
                  <a:cubicBezTo>
                    <a:pt x="16" y="38"/>
                    <a:pt x="29" y="39"/>
                    <a:pt x="39" y="39"/>
                  </a:cubicBezTo>
                  <a:cubicBezTo>
                    <a:pt x="51" y="39"/>
                    <a:pt x="63" y="37"/>
                    <a:pt x="75" y="37"/>
                  </a:cubicBezTo>
                  <a:cubicBezTo>
                    <a:pt x="87" y="36"/>
                    <a:pt x="98" y="38"/>
                    <a:pt x="110" y="40"/>
                  </a:cubicBezTo>
                  <a:cubicBezTo>
                    <a:pt x="104" y="35"/>
                    <a:pt x="96" y="31"/>
                    <a:pt x="95" y="23"/>
                  </a:cubicBezTo>
                  <a:cubicBezTo>
                    <a:pt x="94" y="15"/>
                    <a:pt x="96" y="7"/>
                    <a:pt x="95" y="0"/>
                  </a:cubicBezTo>
                  <a:cubicBezTo>
                    <a:pt x="91" y="0"/>
                    <a:pt x="88" y="1"/>
                    <a:pt x="84" y="2"/>
                  </a:cubicBezTo>
                  <a:cubicBezTo>
                    <a:pt x="71" y="4"/>
                    <a:pt x="58" y="4"/>
                    <a:pt x="45" y="4"/>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5" name="Freeform 220">
              <a:extLst>
                <a:ext uri="{FF2B5EF4-FFF2-40B4-BE49-F238E27FC236}">
                  <a16:creationId xmlns:a16="http://schemas.microsoft.com/office/drawing/2014/main" id="{C306388C-6C44-43AC-BBD8-4EE5AA6E446C}"/>
                </a:ext>
              </a:extLst>
            </p:cNvPr>
            <p:cNvSpPr>
              <a:spLocks/>
            </p:cNvSpPr>
            <p:nvPr/>
          </p:nvSpPr>
          <p:spPr bwMode="auto">
            <a:xfrm>
              <a:off x="1244601" y="4692065"/>
              <a:ext cx="239713" cy="779462"/>
            </a:xfrm>
            <a:custGeom>
              <a:avLst/>
              <a:gdLst>
                <a:gd name="T0" fmla="*/ 30 w 82"/>
                <a:gd name="T1" fmla="*/ 33 h 265"/>
                <a:gd name="T2" fmla="*/ 26 w 82"/>
                <a:gd name="T3" fmla="*/ 68 h 265"/>
                <a:gd name="T4" fmla="*/ 28 w 82"/>
                <a:gd name="T5" fmla="*/ 104 h 265"/>
                <a:gd name="T6" fmla="*/ 30 w 82"/>
                <a:gd name="T7" fmla="*/ 142 h 265"/>
                <a:gd name="T8" fmla="*/ 23 w 82"/>
                <a:gd name="T9" fmla="*/ 177 h 265"/>
                <a:gd name="T10" fmla="*/ 11 w 82"/>
                <a:gd name="T11" fmla="*/ 245 h 265"/>
                <a:gd name="T12" fmla="*/ 33 w 82"/>
                <a:gd name="T13" fmla="*/ 263 h 265"/>
                <a:gd name="T14" fmla="*/ 58 w 82"/>
                <a:gd name="T15" fmla="*/ 256 h 265"/>
                <a:gd name="T16" fmla="*/ 82 w 82"/>
                <a:gd name="T17" fmla="*/ 246 h 265"/>
                <a:gd name="T18" fmla="*/ 82 w 82"/>
                <a:gd name="T19" fmla="*/ 246 h 265"/>
                <a:gd name="T20" fmla="*/ 75 w 82"/>
                <a:gd name="T21" fmla="*/ 236 h 265"/>
                <a:gd name="T22" fmla="*/ 58 w 82"/>
                <a:gd name="T23" fmla="*/ 190 h 265"/>
                <a:gd name="T24" fmla="*/ 51 w 82"/>
                <a:gd name="T25" fmla="*/ 94 h 265"/>
                <a:gd name="T26" fmla="*/ 41 w 82"/>
                <a:gd name="T27" fmla="*/ 0 h 265"/>
                <a:gd name="T28" fmla="*/ 41 w 82"/>
                <a:gd name="T29" fmla="*/ 1 h 265"/>
                <a:gd name="T30" fmla="*/ 30 w 82"/>
                <a:gd name="T31" fmla="*/ 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265">
                  <a:moveTo>
                    <a:pt x="30" y="33"/>
                  </a:moveTo>
                  <a:cubicBezTo>
                    <a:pt x="28" y="44"/>
                    <a:pt x="26" y="56"/>
                    <a:pt x="26" y="68"/>
                  </a:cubicBezTo>
                  <a:cubicBezTo>
                    <a:pt x="26" y="80"/>
                    <a:pt x="27" y="92"/>
                    <a:pt x="28" y="104"/>
                  </a:cubicBezTo>
                  <a:cubicBezTo>
                    <a:pt x="29" y="117"/>
                    <a:pt x="31" y="129"/>
                    <a:pt x="30" y="142"/>
                  </a:cubicBezTo>
                  <a:cubicBezTo>
                    <a:pt x="30" y="154"/>
                    <a:pt x="28" y="166"/>
                    <a:pt x="23" y="177"/>
                  </a:cubicBezTo>
                  <a:cubicBezTo>
                    <a:pt x="14" y="198"/>
                    <a:pt x="0" y="222"/>
                    <a:pt x="11" y="245"/>
                  </a:cubicBezTo>
                  <a:cubicBezTo>
                    <a:pt x="15" y="254"/>
                    <a:pt x="23" y="261"/>
                    <a:pt x="33" y="263"/>
                  </a:cubicBezTo>
                  <a:cubicBezTo>
                    <a:pt x="42" y="265"/>
                    <a:pt x="51" y="261"/>
                    <a:pt x="58" y="256"/>
                  </a:cubicBezTo>
                  <a:cubicBezTo>
                    <a:pt x="65" y="252"/>
                    <a:pt x="73" y="245"/>
                    <a:pt x="82" y="246"/>
                  </a:cubicBezTo>
                  <a:cubicBezTo>
                    <a:pt x="82" y="246"/>
                    <a:pt x="82" y="246"/>
                    <a:pt x="82" y="246"/>
                  </a:cubicBezTo>
                  <a:cubicBezTo>
                    <a:pt x="80" y="242"/>
                    <a:pt x="78" y="239"/>
                    <a:pt x="75" y="236"/>
                  </a:cubicBezTo>
                  <a:cubicBezTo>
                    <a:pt x="66" y="223"/>
                    <a:pt x="60" y="207"/>
                    <a:pt x="58" y="190"/>
                  </a:cubicBezTo>
                  <a:cubicBezTo>
                    <a:pt x="56" y="179"/>
                    <a:pt x="54" y="124"/>
                    <a:pt x="51" y="94"/>
                  </a:cubicBezTo>
                  <a:cubicBezTo>
                    <a:pt x="48" y="62"/>
                    <a:pt x="45" y="31"/>
                    <a:pt x="41" y="0"/>
                  </a:cubicBezTo>
                  <a:cubicBezTo>
                    <a:pt x="41" y="0"/>
                    <a:pt x="41" y="1"/>
                    <a:pt x="41" y="1"/>
                  </a:cubicBezTo>
                  <a:cubicBezTo>
                    <a:pt x="36" y="11"/>
                    <a:pt x="33" y="22"/>
                    <a:pt x="30" y="33"/>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6" name="Freeform 221">
              <a:extLst>
                <a:ext uri="{FF2B5EF4-FFF2-40B4-BE49-F238E27FC236}">
                  <a16:creationId xmlns:a16="http://schemas.microsoft.com/office/drawing/2014/main" id="{59867618-F9FD-4192-B3AF-C182A40CED6D}"/>
                </a:ext>
              </a:extLst>
            </p:cNvPr>
            <p:cNvSpPr>
              <a:spLocks/>
            </p:cNvSpPr>
            <p:nvPr/>
          </p:nvSpPr>
          <p:spPr bwMode="auto">
            <a:xfrm>
              <a:off x="1838326" y="6260515"/>
              <a:ext cx="381000" cy="388937"/>
            </a:xfrm>
            <a:custGeom>
              <a:avLst/>
              <a:gdLst>
                <a:gd name="T0" fmla="*/ 16 w 130"/>
                <a:gd name="T1" fmla="*/ 1 h 132"/>
                <a:gd name="T2" fmla="*/ 5 w 130"/>
                <a:gd name="T3" fmla="*/ 3 h 132"/>
                <a:gd name="T4" fmla="*/ 2 w 130"/>
                <a:gd name="T5" fmla="*/ 24 h 132"/>
                <a:gd name="T6" fmla="*/ 32 w 130"/>
                <a:gd name="T7" fmla="*/ 55 h 132"/>
                <a:gd name="T8" fmla="*/ 52 w 130"/>
                <a:gd name="T9" fmla="*/ 67 h 132"/>
                <a:gd name="T10" fmla="*/ 70 w 130"/>
                <a:gd name="T11" fmla="*/ 83 h 132"/>
                <a:gd name="T12" fmla="*/ 130 w 130"/>
                <a:gd name="T13" fmla="*/ 132 h 132"/>
                <a:gd name="T14" fmla="*/ 126 w 130"/>
                <a:gd name="T15" fmla="*/ 120 h 132"/>
                <a:gd name="T16" fmla="*/ 106 w 130"/>
                <a:gd name="T17" fmla="*/ 96 h 132"/>
                <a:gd name="T18" fmla="*/ 107 w 130"/>
                <a:gd name="T19" fmla="*/ 92 h 132"/>
                <a:gd name="T20" fmla="*/ 78 w 130"/>
                <a:gd name="T21" fmla="*/ 47 h 132"/>
                <a:gd name="T22" fmla="*/ 62 w 130"/>
                <a:gd name="T23" fmla="*/ 23 h 132"/>
                <a:gd name="T24" fmla="*/ 54 w 130"/>
                <a:gd name="T25" fmla="*/ 5 h 132"/>
                <a:gd name="T26" fmla="*/ 29 w 130"/>
                <a:gd name="T27" fmla="*/ 2 h 132"/>
                <a:gd name="T28" fmla="*/ 16 w 130"/>
                <a:gd name="T29"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2">
                  <a:moveTo>
                    <a:pt x="16" y="1"/>
                  </a:moveTo>
                  <a:cubicBezTo>
                    <a:pt x="12" y="1"/>
                    <a:pt x="8" y="0"/>
                    <a:pt x="5" y="3"/>
                  </a:cubicBezTo>
                  <a:cubicBezTo>
                    <a:pt x="0" y="8"/>
                    <a:pt x="0" y="18"/>
                    <a:pt x="2" y="24"/>
                  </a:cubicBezTo>
                  <a:cubicBezTo>
                    <a:pt x="6" y="39"/>
                    <a:pt x="19" y="48"/>
                    <a:pt x="32" y="55"/>
                  </a:cubicBezTo>
                  <a:cubicBezTo>
                    <a:pt x="38" y="59"/>
                    <a:pt x="45" y="63"/>
                    <a:pt x="52" y="67"/>
                  </a:cubicBezTo>
                  <a:cubicBezTo>
                    <a:pt x="58" y="72"/>
                    <a:pt x="64" y="78"/>
                    <a:pt x="70" y="83"/>
                  </a:cubicBezTo>
                  <a:cubicBezTo>
                    <a:pt x="88" y="101"/>
                    <a:pt x="105" y="123"/>
                    <a:pt x="130" y="132"/>
                  </a:cubicBezTo>
                  <a:cubicBezTo>
                    <a:pt x="129" y="128"/>
                    <a:pt x="128" y="124"/>
                    <a:pt x="126" y="120"/>
                  </a:cubicBezTo>
                  <a:cubicBezTo>
                    <a:pt x="121" y="111"/>
                    <a:pt x="114" y="103"/>
                    <a:pt x="106" y="96"/>
                  </a:cubicBezTo>
                  <a:cubicBezTo>
                    <a:pt x="107" y="95"/>
                    <a:pt x="107" y="93"/>
                    <a:pt x="107" y="92"/>
                  </a:cubicBezTo>
                  <a:cubicBezTo>
                    <a:pt x="101" y="74"/>
                    <a:pt x="89" y="61"/>
                    <a:pt x="78" y="47"/>
                  </a:cubicBezTo>
                  <a:cubicBezTo>
                    <a:pt x="72" y="39"/>
                    <a:pt x="66" y="32"/>
                    <a:pt x="62" y="23"/>
                  </a:cubicBezTo>
                  <a:cubicBezTo>
                    <a:pt x="59" y="17"/>
                    <a:pt x="56" y="11"/>
                    <a:pt x="54" y="5"/>
                  </a:cubicBezTo>
                  <a:cubicBezTo>
                    <a:pt x="46" y="4"/>
                    <a:pt x="37" y="3"/>
                    <a:pt x="29" y="2"/>
                  </a:cubicBezTo>
                  <a:cubicBezTo>
                    <a:pt x="25" y="2"/>
                    <a:pt x="20" y="2"/>
                    <a:pt x="16" y="1"/>
                  </a:cubicBezTo>
                  <a:close/>
                </a:path>
              </a:pathLst>
            </a:custGeom>
            <a:solidFill>
              <a:srgbClr val="75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7" name="Freeform 222">
              <a:extLst>
                <a:ext uri="{FF2B5EF4-FFF2-40B4-BE49-F238E27FC236}">
                  <a16:creationId xmlns:a16="http://schemas.microsoft.com/office/drawing/2014/main" id="{03B396A4-AD4C-482A-8E16-62ABB9BD8A2F}"/>
                </a:ext>
              </a:extLst>
            </p:cNvPr>
            <p:cNvSpPr>
              <a:spLocks/>
            </p:cNvSpPr>
            <p:nvPr/>
          </p:nvSpPr>
          <p:spPr bwMode="auto">
            <a:xfrm>
              <a:off x="1268413" y="4149140"/>
              <a:ext cx="234950" cy="1295400"/>
            </a:xfrm>
            <a:custGeom>
              <a:avLst/>
              <a:gdLst>
                <a:gd name="T0" fmla="*/ 80 w 80"/>
                <a:gd name="T1" fmla="*/ 441 h 441"/>
                <a:gd name="T2" fmla="*/ 67 w 80"/>
                <a:gd name="T3" fmla="*/ 421 h 441"/>
                <a:gd name="T4" fmla="*/ 50 w 80"/>
                <a:gd name="T5" fmla="*/ 375 h 441"/>
                <a:gd name="T6" fmla="*/ 43 w 80"/>
                <a:gd name="T7" fmla="*/ 279 h 441"/>
                <a:gd name="T8" fmla="*/ 27 w 80"/>
                <a:gd name="T9" fmla="*/ 135 h 441"/>
                <a:gd name="T10" fmla="*/ 0 w 80"/>
                <a:gd name="T11" fmla="*/ 0 h 441"/>
              </a:gdLst>
              <a:ahLst/>
              <a:cxnLst>
                <a:cxn ang="0">
                  <a:pos x="T0" y="T1"/>
                </a:cxn>
                <a:cxn ang="0">
                  <a:pos x="T2" y="T3"/>
                </a:cxn>
                <a:cxn ang="0">
                  <a:pos x="T4" y="T5"/>
                </a:cxn>
                <a:cxn ang="0">
                  <a:pos x="T6" y="T7"/>
                </a:cxn>
                <a:cxn ang="0">
                  <a:pos x="T8" y="T9"/>
                </a:cxn>
                <a:cxn ang="0">
                  <a:pos x="T10" y="T11"/>
                </a:cxn>
              </a:cxnLst>
              <a:rect l="0" t="0" r="r" b="b"/>
              <a:pathLst>
                <a:path w="80" h="441">
                  <a:moveTo>
                    <a:pt x="80" y="441"/>
                  </a:moveTo>
                  <a:cubicBezTo>
                    <a:pt x="76" y="434"/>
                    <a:pt x="72" y="427"/>
                    <a:pt x="67" y="421"/>
                  </a:cubicBezTo>
                  <a:cubicBezTo>
                    <a:pt x="58" y="408"/>
                    <a:pt x="52" y="392"/>
                    <a:pt x="50" y="375"/>
                  </a:cubicBezTo>
                  <a:cubicBezTo>
                    <a:pt x="48" y="364"/>
                    <a:pt x="46" y="309"/>
                    <a:pt x="43" y="279"/>
                  </a:cubicBezTo>
                  <a:cubicBezTo>
                    <a:pt x="39" y="230"/>
                    <a:pt x="33" y="183"/>
                    <a:pt x="27" y="135"/>
                  </a:cubicBezTo>
                  <a:cubicBezTo>
                    <a:pt x="21" y="90"/>
                    <a:pt x="17" y="43"/>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8" name="Freeform 223">
              <a:extLst>
                <a:ext uri="{FF2B5EF4-FFF2-40B4-BE49-F238E27FC236}">
                  <a16:creationId xmlns:a16="http://schemas.microsoft.com/office/drawing/2014/main" id="{DDFA06B5-B20C-419A-B243-9330FF9FED1A}"/>
                </a:ext>
              </a:extLst>
            </p:cNvPr>
            <p:cNvSpPr>
              <a:spLocks/>
            </p:cNvSpPr>
            <p:nvPr/>
          </p:nvSpPr>
          <p:spPr bwMode="auto">
            <a:xfrm>
              <a:off x="912813" y="5744577"/>
              <a:ext cx="742950" cy="887412"/>
            </a:xfrm>
            <a:custGeom>
              <a:avLst/>
              <a:gdLst>
                <a:gd name="T0" fmla="*/ 0 w 253"/>
                <a:gd name="T1" fmla="*/ 0 h 302"/>
                <a:gd name="T2" fmla="*/ 33 w 253"/>
                <a:gd name="T3" fmla="*/ 104 h 302"/>
                <a:gd name="T4" fmla="*/ 81 w 253"/>
                <a:gd name="T5" fmla="*/ 196 h 302"/>
                <a:gd name="T6" fmla="*/ 154 w 253"/>
                <a:gd name="T7" fmla="*/ 260 h 302"/>
                <a:gd name="T8" fmla="*/ 179 w 253"/>
                <a:gd name="T9" fmla="*/ 272 h 302"/>
                <a:gd name="T10" fmla="*/ 219 w 253"/>
                <a:gd name="T11" fmla="*/ 281 h 302"/>
                <a:gd name="T12" fmla="*/ 253 w 25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53" h="302">
                  <a:moveTo>
                    <a:pt x="0" y="0"/>
                  </a:moveTo>
                  <a:cubicBezTo>
                    <a:pt x="10" y="35"/>
                    <a:pt x="20" y="70"/>
                    <a:pt x="33" y="104"/>
                  </a:cubicBezTo>
                  <a:cubicBezTo>
                    <a:pt x="45" y="137"/>
                    <a:pt x="60" y="168"/>
                    <a:pt x="81" y="196"/>
                  </a:cubicBezTo>
                  <a:cubicBezTo>
                    <a:pt x="101" y="222"/>
                    <a:pt x="126" y="244"/>
                    <a:pt x="154" y="260"/>
                  </a:cubicBezTo>
                  <a:cubicBezTo>
                    <a:pt x="161" y="264"/>
                    <a:pt x="178" y="271"/>
                    <a:pt x="179" y="272"/>
                  </a:cubicBezTo>
                  <a:cubicBezTo>
                    <a:pt x="192" y="277"/>
                    <a:pt x="206" y="277"/>
                    <a:pt x="219" y="281"/>
                  </a:cubicBezTo>
                  <a:cubicBezTo>
                    <a:pt x="231" y="286"/>
                    <a:pt x="244" y="292"/>
                    <a:pt x="253" y="302"/>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9" name="Freeform 224">
              <a:extLst>
                <a:ext uri="{FF2B5EF4-FFF2-40B4-BE49-F238E27FC236}">
                  <a16:creationId xmlns:a16="http://schemas.microsoft.com/office/drawing/2014/main" id="{DB97D78D-4E5E-4ACF-9E92-E6F01EDD38E0}"/>
                </a:ext>
              </a:extLst>
            </p:cNvPr>
            <p:cNvSpPr>
              <a:spLocks/>
            </p:cNvSpPr>
            <p:nvPr/>
          </p:nvSpPr>
          <p:spPr bwMode="auto">
            <a:xfrm>
              <a:off x="1282701" y="5596940"/>
              <a:ext cx="263525" cy="17462"/>
            </a:xfrm>
            <a:custGeom>
              <a:avLst/>
              <a:gdLst>
                <a:gd name="T0" fmla="*/ 90 w 90"/>
                <a:gd name="T1" fmla="*/ 4 h 6"/>
                <a:gd name="T2" fmla="*/ 70 w 90"/>
                <a:gd name="T3" fmla="*/ 1 h 6"/>
                <a:gd name="T4" fmla="*/ 50 w 90"/>
                <a:gd name="T5" fmla="*/ 4 h 6"/>
                <a:gd name="T6" fmla="*/ 0 w 90"/>
                <a:gd name="T7" fmla="*/ 0 h 6"/>
              </a:gdLst>
              <a:ahLst/>
              <a:cxnLst>
                <a:cxn ang="0">
                  <a:pos x="T0" y="T1"/>
                </a:cxn>
                <a:cxn ang="0">
                  <a:pos x="T2" y="T3"/>
                </a:cxn>
                <a:cxn ang="0">
                  <a:pos x="T4" y="T5"/>
                </a:cxn>
                <a:cxn ang="0">
                  <a:pos x="T6" y="T7"/>
                </a:cxn>
              </a:cxnLst>
              <a:rect l="0" t="0" r="r" b="b"/>
              <a:pathLst>
                <a:path w="90" h="6">
                  <a:moveTo>
                    <a:pt x="90" y="4"/>
                  </a:moveTo>
                  <a:cubicBezTo>
                    <a:pt x="84" y="1"/>
                    <a:pt x="77" y="1"/>
                    <a:pt x="70" y="1"/>
                  </a:cubicBezTo>
                  <a:cubicBezTo>
                    <a:pt x="63" y="2"/>
                    <a:pt x="57" y="3"/>
                    <a:pt x="50" y="4"/>
                  </a:cubicBezTo>
                  <a:cubicBezTo>
                    <a:pt x="33" y="6"/>
                    <a:pt x="16" y="5"/>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0" name="Freeform 225">
              <a:extLst>
                <a:ext uri="{FF2B5EF4-FFF2-40B4-BE49-F238E27FC236}">
                  <a16:creationId xmlns:a16="http://schemas.microsoft.com/office/drawing/2014/main" id="{A53EBCC1-6B30-46B1-90A5-FEAB43EB243F}"/>
                </a:ext>
              </a:extLst>
            </p:cNvPr>
            <p:cNvSpPr>
              <a:spLocks/>
            </p:cNvSpPr>
            <p:nvPr/>
          </p:nvSpPr>
          <p:spPr bwMode="auto">
            <a:xfrm>
              <a:off x="1420813" y="5755690"/>
              <a:ext cx="234950" cy="93662"/>
            </a:xfrm>
            <a:custGeom>
              <a:avLst/>
              <a:gdLst>
                <a:gd name="T0" fmla="*/ 80 w 80"/>
                <a:gd name="T1" fmla="*/ 32 h 32"/>
                <a:gd name="T2" fmla="*/ 8 w 80"/>
                <a:gd name="T3" fmla="*/ 5 h 32"/>
                <a:gd name="T4" fmla="*/ 0 w 80"/>
                <a:gd name="T5" fmla="*/ 0 h 32"/>
              </a:gdLst>
              <a:ahLst/>
              <a:cxnLst>
                <a:cxn ang="0">
                  <a:pos x="T0" y="T1"/>
                </a:cxn>
                <a:cxn ang="0">
                  <a:pos x="T2" y="T3"/>
                </a:cxn>
                <a:cxn ang="0">
                  <a:pos x="T4" y="T5"/>
                </a:cxn>
              </a:cxnLst>
              <a:rect l="0" t="0" r="r" b="b"/>
              <a:pathLst>
                <a:path w="80" h="32">
                  <a:moveTo>
                    <a:pt x="80" y="32"/>
                  </a:moveTo>
                  <a:cubicBezTo>
                    <a:pt x="59" y="18"/>
                    <a:pt x="32" y="13"/>
                    <a:pt x="8" y="5"/>
                  </a:cubicBezTo>
                  <a:cubicBezTo>
                    <a:pt x="5" y="4"/>
                    <a:pt x="1" y="2"/>
                    <a:pt x="0" y="0"/>
                  </a:cubicBezTo>
                </a:path>
              </a:pathLst>
            </a:custGeom>
            <a:noFill/>
            <a:ln w="11113" cap="rnd">
              <a:solidFill>
                <a:srgbClr val="2E20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1" name="Freeform 226">
              <a:extLst>
                <a:ext uri="{FF2B5EF4-FFF2-40B4-BE49-F238E27FC236}">
                  <a16:creationId xmlns:a16="http://schemas.microsoft.com/office/drawing/2014/main" id="{DA931DC6-E132-4770-B428-E117C1087631}"/>
                </a:ext>
              </a:extLst>
            </p:cNvPr>
            <p:cNvSpPr>
              <a:spLocks/>
            </p:cNvSpPr>
            <p:nvPr/>
          </p:nvSpPr>
          <p:spPr bwMode="auto">
            <a:xfrm>
              <a:off x="3603626" y="6011277"/>
              <a:ext cx="677863" cy="576262"/>
            </a:xfrm>
            <a:custGeom>
              <a:avLst/>
              <a:gdLst>
                <a:gd name="T0" fmla="*/ 206 w 231"/>
                <a:gd name="T1" fmla="*/ 14 h 196"/>
                <a:gd name="T2" fmla="*/ 189 w 231"/>
                <a:gd name="T3" fmla="*/ 3 h 196"/>
                <a:gd name="T4" fmla="*/ 168 w 231"/>
                <a:gd name="T5" fmla="*/ 2 h 196"/>
                <a:gd name="T6" fmla="*/ 129 w 231"/>
                <a:gd name="T7" fmla="*/ 26 h 196"/>
                <a:gd name="T8" fmla="*/ 90 w 231"/>
                <a:gd name="T9" fmla="*/ 55 h 196"/>
                <a:gd name="T10" fmla="*/ 70 w 231"/>
                <a:gd name="T11" fmla="*/ 70 h 196"/>
                <a:gd name="T12" fmla="*/ 34 w 231"/>
                <a:gd name="T13" fmla="*/ 107 h 196"/>
                <a:gd name="T14" fmla="*/ 16 w 231"/>
                <a:gd name="T15" fmla="*/ 133 h 196"/>
                <a:gd name="T16" fmla="*/ 11 w 231"/>
                <a:gd name="T17" fmla="*/ 169 h 196"/>
                <a:gd name="T18" fmla="*/ 24 w 231"/>
                <a:gd name="T19" fmla="*/ 176 h 196"/>
                <a:gd name="T20" fmla="*/ 38 w 231"/>
                <a:gd name="T21" fmla="*/ 183 h 196"/>
                <a:gd name="T22" fmla="*/ 68 w 231"/>
                <a:gd name="T23" fmla="*/ 193 h 196"/>
                <a:gd name="T24" fmla="*/ 100 w 231"/>
                <a:gd name="T25" fmla="*/ 193 h 196"/>
                <a:gd name="T26" fmla="*/ 128 w 231"/>
                <a:gd name="T27" fmla="*/ 182 h 196"/>
                <a:gd name="T28" fmla="*/ 141 w 231"/>
                <a:gd name="T29" fmla="*/ 175 h 196"/>
                <a:gd name="T30" fmla="*/ 156 w 231"/>
                <a:gd name="T31" fmla="*/ 170 h 196"/>
                <a:gd name="T32" fmla="*/ 182 w 231"/>
                <a:gd name="T33" fmla="*/ 158 h 196"/>
                <a:gd name="T34" fmla="*/ 211 w 231"/>
                <a:gd name="T35" fmla="*/ 109 h 196"/>
                <a:gd name="T36" fmla="*/ 214 w 231"/>
                <a:gd name="T37" fmla="*/ 91 h 196"/>
                <a:gd name="T38" fmla="*/ 220 w 231"/>
                <a:gd name="T39" fmla="*/ 75 h 196"/>
                <a:gd name="T40" fmla="*/ 230 w 231"/>
                <a:gd name="T41" fmla="*/ 47 h 196"/>
                <a:gd name="T42" fmla="*/ 206 w 231"/>
                <a:gd name="T43"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196">
                  <a:moveTo>
                    <a:pt x="206" y="14"/>
                  </a:moveTo>
                  <a:cubicBezTo>
                    <a:pt x="201" y="9"/>
                    <a:pt x="195" y="5"/>
                    <a:pt x="189" y="3"/>
                  </a:cubicBezTo>
                  <a:cubicBezTo>
                    <a:pt x="182" y="0"/>
                    <a:pt x="175" y="0"/>
                    <a:pt x="168" y="2"/>
                  </a:cubicBezTo>
                  <a:cubicBezTo>
                    <a:pt x="153" y="6"/>
                    <a:pt x="141" y="17"/>
                    <a:pt x="129" y="26"/>
                  </a:cubicBezTo>
                  <a:cubicBezTo>
                    <a:pt x="116" y="36"/>
                    <a:pt x="103" y="45"/>
                    <a:pt x="90" y="55"/>
                  </a:cubicBezTo>
                  <a:cubicBezTo>
                    <a:pt x="83" y="60"/>
                    <a:pt x="77" y="65"/>
                    <a:pt x="70" y="70"/>
                  </a:cubicBezTo>
                  <a:cubicBezTo>
                    <a:pt x="64" y="75"/>
                    <a:pt x="40" y="100"/>
                    <a:pt x="34" y="107"/>
                  </a:cubicBezTo>
                  <a:cubicBezTo>
                    <a:pt x="27" y="115"/>
                    <a:pt x="21" y="124"/>
                    <a:pt x="16" y="133"/>
                  </a:cubicBezTo>
                  <a:cubicBezTo>
                    <a:pt x="10" y="143"/>
                    <a:pt x="0" y="161"/>
                    <a:pt x="11" y="169"/>
                  </a:cubicBezTo>
                  <a:cubicBezTo>
                    <a:pt x="15" y="172"/>
                    <a:pt x="19" y="174"/>
                    <a:pt x="24" y="176"/>
                  </a:cubicBezTo>
                  <a:cubicBezTo>
                    <a:pt x="28" y="179"/>
                    <a:pt x="33" y="181"/>
                    <a:pt x="38" y="183"/>
                  </a:cubicBezTo>
                  <a:cubicBezTo>
                    <a:pt x="48" y="188"/>
                    <a:pt x="58" y="191"/>
                    <a:pt x="68" y="193"/>
                  </a:cubicBezTo>
                  <a:cubicBezTo>
                    <a:pt x="79" y="195"/>
                    <a:pt x="90" y="196"/>
                    <a:pt x="100" y="193"/>
                  </a:cubicBezTo>
                  <a:cubicBezTo>
                    <a:pt x="110" y="191"/>
                    <a:pt x="119" y="186"/>
                    <a:pt x="128" y="182"/>
                  </a:cubicBezTo>
                  <a:cubicBezTo>
                    <a:pt x="132" y="179"/>
                    <a:pt x="137" y="177"/>
                    <a:pt x="141" y="175"/>
                  </a:cubicBezTo>
                  <a:cubicBezTo>
                    <a:pt x="146" y="173"/>
                    <a:pt x="151" y="172"/>
                    <a:pt x="156" y="170"/>
                  </a:cubicBezTo>
                  <a:cubicBezTo>
                    <a:pt x="166" y="168"/>
                    <a:pt x="174" y="165"/>
                    <a:pt x="182" y="158"/>
                  </a:cubicBezTo>
                  <a:cubicBezTo>
                    <a:pt x="198" y="146"/>
                    <a:pt x="207" y="128"/>
                    <a:pt x="211" y="109"/>
                  </a:cubicBezTo>
                  <a:cubicBezTo>
                    <a:pt x="212" y="103"/>
                    <a:pt x="213" y="97"/>
                    <a:pt x="214" y="91"/>
                  </a:cubicBezTo>
                  <a:cubicBezTo>
                    <a:pt x="215" y="85"/>
                    <a:pt x="217" y="80"/>
                    <a:pt x="220" y="75"/>
                  </a:cubicBezTo>
                  <a:cubicBezTo>
                    <a:pt x="225" y="66"/>
                    <a:pt x="231" y="58"/>
                    <a:pt x="230" y="47"/>
                  </a:cubicBezTo>
                  <a:cubicBezTo>
                    <a:pt x="230" y="38"/>
                    <a:pt x="216" y="22"/>
                    <a:pt x="206" y="14"/>
                  </a:cubicBezTo>
                  <a:close/>
                </a:path>
              </a:pathLst>
            </a:custGeom>
            <a:solidFill>
              <a:srgbClr val="9B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2" name="Freeform 227">
              <a:extLst>
                <a:ext uri="{FF2B5EF4-FFF2-40B4-BE49-F238E27FC236}">
                  <a16:creationId xmlns:a16="http://schemas.microsoft.com/office/drawing/2014/main" id="{356402EF-0F0D-438E-B1B9-5771872986AA}"/>
                </a:ext>
              </a:extLst>
            </p:cNvPr>
            <p:cNvSpPr>
              <a:spLocks/>
            </p:cNvSpPr>
            <p:nvPr/>
          </p:nvSpPr>
          <p:spPr bwMode="auto">
            <a:xfrm>
              <a:off x="4064001" y="5068302"/>
              <a:ext cx="1481138" cy="1868487"/>
            </a:xfrm>
            <a:custGeom>
              <a:avLst/>
              <a:gdLst>
                <a:gd name="T0" fmla="*/ 499 w 504"/>
                <a:gd name="T1" fmla="*/ 93 h 636"/>
                <a:gd name="T2" fmla="*/ 469 w 504"/>
                <a:gd name="T3" fmla="*/ 47 h 636"/>
                <a:gd name="T4" fmla="*/ 416 w 504"/>
                <a:gd name="T5" fmla="*/ 21 h 636"/>
                <a:gd name="T6" fmla="*/ 354 w 504"/>
                <a:gd name="T7" fmla="*/ 6 h 636"/>
                <a:gd name="T8" fmla="*/ 228 w 504"/>
                <a:gd name="T9" fmla="*/ 11 h 636"/>
                <a:gd name="T10" fmla="*/ 201 w 504"/>
                <a:gd name="T11" fmla="*/ 12 h 636"/>
                <a:gd name="T12" fmla="*/ 147 w 504"/>
                <a:gd name="T13" fmla="*/ 14 h 636"/>
                <a:gd name="T14" fmla="*/ 62 w 504"/>
                <a:gd name="T15" fmla="*/ 56 h 636"/>
                <a:gd name="T16" fmla="*/ 25 w 504"/>
                <a:gd name="T17" fmla="*/ 152 h 636"/>
                <a:gd name="T18" fmla="*/ 15 w 504"/>
                <a:gd name="T19" fmla="*/ 266 h 636"/>
                <a:gd name="T20" fmla="*/ 32 w 504"/>
                <a:gd name="T21" fmla="*/ 325 h 636"/>
                <a:gd name="T22" fmla="*/ 33 w 504"/>
                <a:gd name="T23" fmla="*/ 327 h 636"/>
                <a:gd name="T24" fmla="*/ 14 w 504"/>
                <a:gd name="T25" fmla="*/ 412 h 636"/>
                <a:gd name="T26" fmla="*/ 1 w 504"/>
                <a:gd name="T27" fmla="*/ 544 h 636"/>
                <a:gd name="T28" fmla="*/ 5 w 504"/>
                <a:gd name="T29" fmla="*/ 621 h 636"/>
                <a:gd name="T30" fmla="*/ 10 w 504"/>
                <a:gd name="T31" fmla="*/ 630 h 636"/>
                <a:gd name="T32" fmla="*/ 165 w 504"/>
                <a:gd name="T33" fmla="*/ 622 h 636"/>
                <a:gd name="T34" fmla="*/ 320 w 504"/>
                <a:gd name="T35" fmla="*/ 622 h 636"/>
                <a:gd name="T36" fmla="*/ 406 w 504"/>
                <a:gd name="T37" fmla="*/ 626 h 636"/>
                <a:gd name="T38" fmla="*/ 415 w 504"/>
                <a:gd name="T39" fmla="*/ 614 h 636"/>
                <a:gd name="T40" fmla="*/ 419 w 504"/>
                <a:gd name="T41" fmla="*/ 455 h 636"/>
                <a:gd name="T42" fmla="*/ 464 w 504"/>
                <a:gd name="T43" fmla="*/ 302 h 636"/>
                <a:gd name="T44" fmla="*/ 481 w 504"/>
                <a:gd name="T45" fmla="*/ 260 h 636"/>
                <a:gd name="T46" fmla="*/ 501 w 504"/>
                <a:gd name="T47" fmla="*/ 150 h 636"/>
                <a:gd name="T48" fmla="*/ 499 w 504"/>
                <a:gd name="T49" fmla="*/ 9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636">
                  <a:moveTo>
                    <a:pt x="499" y="93"/>
                  </a:moveTo>
                  <a:cubicBezTo>
                    <a:pt x="495" y="74"/>
                    <a:pt x="484" y="59"/>
                    <a:pt x="469" y="47"/>
                  </a:cubicBezTo>
                  <a:cubicBezTo>
                    <a:pt x="453" y="35"/>
                    <a:pt x="435" y="28"/>
                    <a:pt x="416" y="21"/>
                  </a:cubicBezTo>
                  <a:cubicBezTo>
                    <a:pt x="396" y="14"/>
                    <a:pt x="375" y="9"/>
                    <a:pt x="354" y="6"/>
                  </a:cubicBezTo>
                  <a:cubicBezTo>
                    <a:pt x="312" y="0"/>
                    <a:pt x="269" y="1"/>
                    <a:pt x="228" y="11"/>
                  </a:cubicBezTo>
                  <a:cubicBezTo>
                    <a:pt x="219" y="12"/>
                    <a:pt x="210" y="12"/>
                    <a:pt x="201" y="12"/>
                  </a:cubicBezTo>
                  <a:cubicBezTo>
                    <a:pt x="183" y="13"/>
                    <a:pt x="165" y="12"/>
                    <a:pt x="147" y="14"/>
                  </a:cubicBezTo>
                  <a:cubicBezTo>
                    <a:pt x="114" y="18"/>
                    <a:pt x="83" y="29"/>
                    <a:pt x="62" y="56"/>
                  </a:cubicBezTo>
                  <a:cubicBezTo>
                    <a:pt x="41" y="84"/>
                    <a:pt x="32" y="118"/>
                    <a:pt x="25" y="152"/>
                  </a:cubicBezTo>
                  <a:cubicBezTo>
                    <a:pt x="18" y="190"/>
                    <a:pt x="11" y="228"/>
                    <a:pt x="15" y="266"/>
                  </a:cubicBezTo>
                  <a:cubicBezTo>
                    <a:pt x="18" y="286"/>
                    <a:pt x="24" y="306"/>
                    <a:pt x="32" y="325"/>
                  </a:cubicBezTo>
                  <a:cubicBezTo>
                    <a:pt x="32" y="326"/>
                    <a:pt x="32" y="327"/>
                    <a:pt x="33" y="327"/>
                  </a:cubicBezTo>
                  <a:cubicBezTo>
                    <a:pt x="28" y="356"/>
                    <a:pt x="21" y="384"/>
                    <a:pt x="14" y="412"/>
                  </a:cubicBezTo>
                  <a:cubicBezTo>
                    <a:pt x="4" y="455"/>
                    <a:pt x="0" y="499"/>
                    <a:pt x="1" y="544"/>
                  </a:cubicBezTo>
                  <a:cubicBezTo>
                    <a:pt x="2" y="570"/>
                    <a:pt x="2" y="596"/>
                    <a:pt x="5" y="621"/>
                  </a:cubicBezTo>
                  <a:cubicBezTo>
                    <a:pt x="6" y="628"/>
                    <a:pt x="7" y="630"/>
                    <a:pt x="10" y="630"/>
                  </a:cubicBezTo>
                  <a:cubicBezTo>
                    <a:pt x="62" y="636"/>
                    <a:pt x="114" y="625"/>
                    <a:pt x="165" y="622"/>
                  </a:cubicBezTo>
                  <a:cubicBezTo>
                    <a:pt x="217" y="619"/>
                    <a:pt x="268" y="620"/>
                    <a:pt x="320" y="622"/>
                  </a:cubicBezTo>
                  <a:cubicBezTo>
                    <a:pt x="349" y="624"/>
                    <a:pt x="378" y="625"/>
                    <a:pt x="406" y="626"/>
                  </a:cubicBezTo>
                  <a:cubicBezTo>
                    <a:pt x="411" y="627"/>
                    <a:pt x="415" y="617"/>
                    <a:pt x="415" y="614"/>
                  </a:cubicBezTo>
                  <a:cubicBezTo>
                    <a:pt x="409" y="561"/>
                    <a:pt x="410" y="508"/>
                    <a:pt x="419" y="455"/>
                  </a:cubicBezTo>
                  <a:cubicBezTo>
                    <a:pt x="427" y="402"/>
                    <a:pt x="444" y="352"/>
                    <a:pt x="464" y="302"/>
                  </a:cubicBezTo>
                  <a:cubicBezTo>
                    <a:pt x="469" y="288"/>
                    <a:pt x="475" y="274"/>
                    <a:pt x="481" y="260"/>
                  </a:cubicBezTo>
                  <a:cubicBezTo>
                    <a:pt x="485" y="250"/>
                    <a:pt x="501" y="193"/>
                    <a:pt x="501" y="150"/>
                  </a:cubicBezTo>
                  <a:cubicBezTo>
                    <a:pt x="502" y="131"/>
                    <a:pt x="504" y="111"/>
                    <a:pt x="499" y="93"/>
                  </a:cubicBezTo>
                  <a:close/>
                </a:path>
              </a:pathLst>
            </a:custGeom>
            <a:solidFill>
              <a:srgbClr val="B14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3" name="Freeform 228">
              <a:extLst>
                <a:ext uri="{FF2B5EF4-FFF2-40B4-BE49-F238E27FC236}">
                  <a16:creationId xmlns:a16="http://schemas.microsoft.com/office/drawing/2014/main" id="{0DFA1DD8-2461-4850-A752-35C1288887E9}"/>
                </a:ext>
              </a:extLst>
            </p:cNvPr>
            <p:cNvSpPr>
              <a:spLocks/>
            </p:cNvSpPr>
            <p:nvPr/>
          </p:nvSpPr>
          <p:spPr bwMode="auto">
            <a:xfrm>
              <a:off x="4537076" y="5500102"/>
              <a:ext cx="876300" cy="1409700"/>
            </a:xfrm>
            <a:custGeom>
              <a:avLst/>
              <a:gdLst>
                <a:gd name="T0" fmla="*/ 249 w 298"/>
                <a:gd name="T1" fmla="*/ 83 h 480"/>
                <a:gd name="T2" fmla="*/ 229 w 298"/>
                <a:gd name="T3" fmla="*/ 45 h 480"/>
                <a:gd name="T4" fmla="*/ 212 w 298"/>
                <a:gd name="T5" fmla="*/ 11 h 480"/>
                <a:gd name="T6" fmla="*/ 182 w 298"/>
                <a:gd name="T7" fmla="*/ 4 h 480"/>
                <a:gd name="T8" fmla="*/ 161 w 298"/>
                <a:gd name="T9" fmla="*/ 28 h 480"/>
                <a:gd name="T10" fmla="*/ 157 w 298"/>
                <a:gd name="T11" fmla="*/ 66 h 480"/>
                <a:gd name="T12" fmla="*/ 154 w 298"/>
                <a:gd name="T13" fmla="*/ 111 h 480"/>
                <a:gd name="T14" fmla="*/ 152 w 298"/>
                <a:gd name="T15" fmla="*/ 155 h 480"/>
                <a:gd name="T16" fmla="*/ 155 w 298"/>
                <a:gd name="T17" fmla="*/ 198 h 480"/>
                <a:gd name="T18" fmla="*/ 168 w 298"/>
                <a:gd name="T19" fmla="*/ 233 h 480"/>
                <a:gd name="T20" fmla="*/ 179 w 298"/>
                <a:gd name="T21" fmla="*/ 247 h 480"/>
                <a:gd name="T22" fmla="*/ 190 w 298"/>
                <a:gd name="T23" fmla="*/ 263 h 480"/>
                <a:gd name="T24" fmla="*/ 188 w 298"/>
                <a:gd name="T25" fmla="*/ 275 h 480"/>
                <a:gd name="T26" fmla="*/ 174 w 298"/>
                <a:gd name="T27" fmla="*/ 285 h 480"/>
                <a:gd name="T28" fmla="*/ 156 w 298"/>
                <a:gd name="T29" fmla="*/ 312 h 480"/>
                <a:gd name="T30" fmla="*/ 135 w 298"/>
                <a:gd name="T31" fmla="*/ 338 h 480"/>
                <a:gd name="T32" fmla="*/ 102 w 298"/>
                <a:gd name="T33" fmla="*/ 359 h 480"/>
                <a:gd name="T34" fmla="*/ 43 w 298"/>
                <a:gd name="T35" fmla="*/ 407 h 480"/>
                <a:gd name="T36" fmla="*/ 2 w 298"/>
                <a:gd name="T37" fmla="*/ 469 h 480"/>
                <a:gd name="T38" fmla="*/ 0 w 298"/>
                <a:gd name="T39" fmla="*/ 475 h 480"/>
                <a:gd name="T40" fmla="*/ 4 w 298"/>
                <a:gd name="T41" fmla="*/ 475 h 480"/>
                <a:gd name="T42" fmla="*/ 159 w 298"/>
                <a:gd name="T43" fmla="*/ 475 h 480"/>
                <a:gd name="T44" fmla="*/ 245 w 298"/>
                <a:gd name="T45" fmla="*/ 479 h 480"/>
                <a:gd name="T46" fmla="*/ 254 w 298"/>
                <a:gd name="T47" fmla="*/ 467 h 480"/>
                <a:gd name="T48" fmla="*/ 258 w 298"/>
                <a:gd name="T49" fmla="*/ 308 h 480"/>
                <a:gd name="T50" fmla="*/ 298 w 298"/>
                <a:gd name="T51" fmla="*/ 166 h 480"/>
                <a:gd name="T52" fmla="*/ 292 w 298"/>
                <a:gd name="T53" fmla="*/ 156 h 480"/>
                <a:gd name="T54" fmla="*/ 249 w 298"/>
                <a:gd name="T55" fmla="*/ 8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 h="480">
                  <a:moveTo>
                    <a:pt x="249" y="83"/>
                  </a:moveTo>
                  <a:cubicBezTo>
                    <a:pt x="242" y="71"/>
                    <a:pt x="235" y="58"/>
                    <a:pt x="229" y="45"/>
                  </a:cubicBezTo>
                  <a:cubicBezTo>
                    <a:pt x="224" y="34"/>
                    <a:pt x="220" y="21"/>
                    <a:pt x="212" y="11"/>
                  </a:cubicBezTo>
                  <a:cubicBezTo>
                    <a:pt x="204" y="3"/>
                    <a:pt x="193" y="0"/>
                    <a:pt x="182" y="4"/>
                  </a:cubicBezTo>
                  <a:cubicBezTo>
                    <a:pt x="172" y="8"/>
                    <a:pt x="165" y="17"/>
                    <a:pt x="161" y="28"/>
                  </a:cubicBezTo>
                  <a:cubicBezTo>
                    <a:pt x="157" y="40"/>
                    <a:pt x="157" y="53"/>
                    <a:pt x="157" y="66"/>
                  </a:cubicBezTo>
                  <a:cubicBezTo>
                    <a:pt x="156" y="81"/>
                    <a:pt x="155" y="96"/>
                    <a:pt x="154" y="111"/>
                  </a:cubicBezTo>
                  <a:cubicBezTo>
                    <a:pt x="154" y="126"/>
                    <a:pt x="153" y="140"/>
                    <a:pt x="152" y="155"/>
                  </a:cubicBezTo>
                  <a:cubicBezTo>
                    <a:pt x="152" y="170"/>
                    <a:pt x="152" y="184"/>
                    <a:pt x="155" y="198"/>
                  </a:cubicBezTo>
                  <a:cubicBezTo>
                    <a:pt x="157" y="210"/>
                    <a:pt x="162" y="222"/>
                    <a:pt x="168" y="233"/>
                  </a:cubicBezTo>
                  <a:cubicBezTo>
                    <a:pt x="171" y="238"/>
                    <a:pt x="175" y="243"/>
                    <a:pt x="179" y="247"/>
                  </a:cubicBezTo>
                  <a:cubicBezTo>
                    <a:pt x="183" y="252"/>
                    <a:pt x="188" y="257"/>
                    <a:pt x="190" y="263"/>
                  </a:cubicBezTo>
                  <a:cubicBezTo>
                    <a:pt x="192" y="267"/>
                    <a:pt x="193" y="272"/>
                    <a:pt x="188" y="275"/>
                  </a:cubicBezTo>
                  <a:cubicBezTo>
                    <a:pt x="184" y="279"/>
                    <a:pt x="179" y="281"/>
                    <a:pt x="174" y="285"/>
                  </a:cubicBezTo>
                  <a:cubicBezTo>
                    <a:pt x="166" y="293"/>
                    <a:pt x="161" y="302"/>
                    <a:pt x="156" y="312"/>
                  </a:cubicBezTo>
                  <a:cubicBezTo>
                    <a:pt x="150" y="322"/>
                    <a:pt x="144" y="331"/>
                    <a:pt x="135" y="338"/>
                  </a:cubicBezTo>
                  <a:cubicBezTo>
                    <a:pt x="125" y="346"/>
                    <a:pt x="113" y="352"/>
                    <a:pt x="102" y="359"/>
                  </a:cubicBezTo>
                  <a:cubicBezTo>
                    <a:pt x="81" y="373"/>
                    <a:pt x="61" y="389"/>
                    <a:pt x="43" y="407"/>
                  </a:cubicBezTo>
                  <a:cubicBezTo>
                    <a:pt x="26" y="424"/>
                    <a:pt x="7" y="444"/>
                    <a:pt x="2" y="469"/>
                  </a:cubicBezTo>
                  <a:cubicBezTo>
                    <a:pt x="1" y="471"/>
                    <a:pt x="1" y="473"/>
                    <a:pt x="0" y="475"/>
                  </a:cubicBezTo>
                  <a:cubicBezTo>
                    <a:pt x="2" y="475"/>
                    <a:pt x="3" y="475"/>
                    <a:pt x="4" y="475"/>
                  </a:cubicBezTo>
                  <a:cubicBezTo>
                    <a:pt x="56" y="472"/>
                    <a:pt x="107" y="473"/>
                    <a:pt x="159" y="475"/>
                  </a:cubicBezTo>
                  <a:cubicBezTo>
                    <a:pt x="188" y="476"/>
                    <a:pt x="217" y="478"/>
                    <a:pt x="245" y="479"/>
                  </a:cubicBezTo>
                  <a:cubicBezTo>
                    <a:pt x="250" y="480"/>
                    <a:pt x="254" y="470"/>
                    <a:pt x="254" y="467"/>
                  </a:cubicBezTo>
                  <a:cubicBezTo>
                    <a:pt x="248" y="414"/>
                    <a:pt x="249" y="361"/>
                    <a:pt x="258" y="308"/>
                  </a:cubicBezTo>
                  <a:cubicBezTo>
                    <a:pt x="266" y="259"/>
                    <a:pt x="280" y="213"/>
                    <a:pt x="298" y="166"/>
                  </a:cubicBezTo>
                  <a:cubicBezTo>
                    <a:pt x="296" y="163"/>
                    <a:pt x="294" y="160"/>
                    <a:pt x="292" y="156"/>
                  </a:cubicBezTo>
                  <a:cubicBezTo>
                    <a:pt x="277" y="132"/>
                    <a:pt x="263" y="108"/>
                    <a:pt x="249" y="83"/>
                  </a:cubicBezTo>
                  <a:close/>
                </a:path>
              </a:pathLst>
            </a:custGeom>
            <a:solidFill>
              <a:srgbClr val="9B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4" name="Freeform 229">
              <a:extLst>
                <a:ext uri="{FF2B5EF4-FFF2-40B4-BE49-F238E27FC236}">
                  <a16:creationId xmlns:a16="http://schemas.microsoft.com/office/drawing/2014/main" id="{28091931-7F8C-41C7-85FE-BD0B9A9518CC}"/>
                </a:ext>
              </a:extLst>
            </p:cNvPr>
            <p:cNvSpPr>
              <a:spLocks/>
            </p:cNvSpPr>
            <p:nvPr/>
          </p:nvSpPr>
          <p:spPr bwMode="auto">
            <a:xfrm>
              <a:off x="4097338" y="5109577"/>
              <a:ext cx="442913" cy="1128712"/>
            </a:xfrm>
            <a:custGeom>
              <a:avLst/>
              <a:gdLst>
                <a:gd name="T0" fmla="*/ 88 w 151"/>
                <a:gd name="T1" fmla="*/ 358 h 384"/>
                <a:gd name="T2" fmla="*/ 100 w 151"/>
                <a:gd name="T3" fmla="*/ 340 h 384"/>
                <a:gd name="T4" fmla="*/ 129 w 151"/>
                <a:gd name="T5" fmla="*/ 299 h 384"/>
                <a:gd name="T6" fmla="*/ 150 w 151"/>
                <a:gd name="T7" fmla="*/ 255 h 384"/>
                <a:gd name="T8" fmla="*/ 138 w 151"/>
                <a:gd name="T9" fmla="*/ 204 h 384"/>
                <a:gd name="T10" fmla="*/ 133 w 151"/>
                <a:gd name="T11" fmla="*/ 193 h 384"/>
                <a:gd name="T12" fmla="*/ 130 w 151"/>
                <a:gd name="T13" fmla="*/ 181 h 384"/>
                <a:gd name="T14" fmla="*/ 136 w 151"/>
                <a:gd name="T15" fmla="*/ 170 h 384"/>
                <a:gd name="T16" fmla="*/ 141 w 151"/>
                <a:gd name="T17" fmla="*/ 158 h 384"/>
                <a:gd name="T18" fmla="*/ 142 w 151"/>
                <a:gd name="T19" fmla="*/ 110 h 384"/>
                <a:gd name="T20" fmla="*/ 130 w 151"/>
                <a:gd name="T21" fmla="*/ 93 h 384"/>
                <a:gd name="T22" fmla="*/ 119 w 151"/>
                <a:gd name="T23" fmla="*/ 79 h 384"/>
                <a:gd name="T24" fmla="*/ 124 w 151"/>
                <a:gd name="T25" fmla="*/ 58 h 384"/>
                <a:gd name="T26" fmla="*/ 130 w 151"/>
                <a:gd name="T27" fmla="*/ 31 h 384"/>
                <a:gd name="T28" fmla="*/ 134 w 151"/>
                <a:gd name="T29" fmla="*/ 3 h 384"/>
                <a:gd name="T30" fmla="*/ 134 w 151"/>
                <a:gd name="T31" fmla="*/ 0 h 384"/>
                <a:gd name="T32" fmla="*/ 51 w 151"/>
                <a:gd name="T33" fmla="*/ 42 h 384"/>
                <a:gd name="T34" fmla="*/ 14 w 151"/>
                <a:gd name="T35" fmla="*/ 138 h 384"/>
                <a:gd name="T36" fmla="*/ 4 w 151"/>
                <a:gd name="T37" fmla="*/ 252 h 384"/>
                <a:gd name="T38" fmla="*/ 21 w 151"/>
                <a:gd name="T39" fmla="*/ 311 h 384"/>
                <a:gd name="T40" fmla="*/ 22 w 151"/>
                <a:gd name="T41" fmla="*/ 313 h 384"/>
                <a:gd name="T42" fmla="*/ 7 w 151"/>
                <a:gd name="T43" fmla="*/ 384 h 384"/>
                <a:gd name="T44" fmla="*/ 61 w 151"/>
                <a:gd name="T45" fmla="*/ 368 h 384"/>
                <a:gd name="T46" fmla="*/ 88 w 151"/>
                <a:gd name="T47" fmla="*/ 3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384">
                  <a:moveTo>
                    <a:pt x="88" y="358"/>
                  </a:moveTo>
                  <a:cubicBezTo>
                    <a:pt x="95" y="354"/>
                    <a:pt x="98" y="347"/>
                    <a:pt x="100" y="340"/>
                  </a:cubicBezTo>
                  <a:cubicBezTo>
                    <a:pt x="106" y="324"/>
                    <a:pt x="118" y="312"/>
                    <a:pt x="129" y="299"/>
                  </a:cubicBezTo>
                  <a:cubicBezTo>
                    <a:pt x="140" y="286"/>
                    <a:pt x="149" y="272"/>
                    <a:pt x="150" y="255"/>
                  </a:cubicBezTo>
                  <a:cubicBezTo>
                    <a:pt x="151" y="237"/>
                    <a:pt x="145" y="220"/>
                    <a:pt x="138" y="204"/>
                  </a:cubicBezTo>
                  <a:cubicBezTo>
                    <a:pt x="137" y="200"/>
                    <a:pt x="135" y="196"/>
                    <a:pt x="133" y="193"/>
                  </a:cubicBezTo>
                  <a:cubicBezTo>
                    <a:pt x="132" y="189"/>
                    <a:pt x="129" y="185"/>
                    <a:pt x="130" y="181"/>
                  </a:cubicBezTo>
                  <a:cubicBezTo>
                    <a:pt x="131" y="177"/>
                    <a:pt x="134" y="173"/>
                    <a:pt x="136" y="170"/>
                  </a:cubicBezTo>
                  <a:cubicBezTo>
                    <a:pt x="138" y="166"/>
                    <a:pt x="139" y="162"/>
                    <a:pt x="141" y="158"/>
                  </a:cubicBezTo>
                  <a:cubicBezTo>
                    <a:pt x="147" y="143"/>
                    <a:pt x="150" y="125"/>
                    <a:pt x="142" y="110"/>
                  </a:cubicBezTo>
                  <a:cubicBezTo>
                    <a:pt x="139" y="103"/>
                    <a:pt x="135" y="98"/>
                    <a:pt x="130" y="93"/>
                  </a:cubicBezTo>
                  <a:cubicBezTo>
                    <a:pt x="126" y="89"/>
                    <a:pt x="120" y="85"/>
                    <a:pt x="119" y="79"/>
                  </a:cubicBezTo>
                  <a:cubicBezTo>
                    <a:pt x="116" y="72"/>
                    <a:pt x="122" y="65"/>
                    <a:pt x="124" y="58"/>
                  </a:cubicBezTo>
                  <a:cubicBezTo>
                    <a:pt x="128" y="49"/>
                    <a:pt x="129" y="40"/>
                    <a:pt x="130" y="31"/>
                  </a:cubicBezTo>
                  <a:cubicBezTo>
                    <a:pt x="132" y="21"/>
                    <a:pt x="133" y="12"/>
                    <a:pt x="134" y="3"/>
                  </a:cubicBezTo>
                  <a:cubicBezTo>
                    <a:pt x="134" y="2"/>
                    <a:pt x="134" y="1"/>
                    <a:pt x="134" y="0"/>
                  </a:cubicBezTo>
                  <a:cubicBezTo>
                    <a:pt x="102" y="4"/>
                    <a:pt x="72" y="16"/>
                    <a:pt x="51" y="42"/>
                  </a:cubicBezTo>
                  <a:cubicBezTo>
                    <a:pt x="30" y="70"/>
                    <a:pt x="21" y="104"/>
                    <a:pt x="14" y="138"/>
                  </a:cubicBezTo>
                  <a:cubicBezTo>
                    <a:pt x="7" y="176"/>
                    <a:pt x="0" y="214"/>
                    <a:pt x="4" y="252"/>
                  </a:cubicBezTo>
                  <a:cubicBezTo>
                    <a:pt x="7" y="272"/>
                    <a:pt x="13" y="292"/>
                    <a:pt x="21" y="311"/>
                  </a:cubicBezTo>
                  <a:cubicBezTo>
                    <a:pt x="21" y="312"/>
                    <a:pt x="21" y="313"/>
                    <a:pt x="22" y="313"/>
                  </a:cubicBezTo>
                  <a:cubicBezTo>
                    <a:pt x="18" y="337"/>
                    <a:pt x="12" y="361"/>
                    <a:pt x="7" y="384"/>
                  </a:cubicBezTo>
                  <a:cubicBezTo>
                    <a:pt x="25" y="379"/>
                    <a:pt x="43" y="373"/>
                    <a:pt x="61" y="368"/>
                  </a:cubicBezTo>
                  <a:cubicBezTo>
                    <a:pt x="70" y="365"/>
                    <a:pt x="80" y="363"/>
                    <a:pt x="88" y="358"/>
                  </a:cubicBezTo>
                  <a:close/>
                </a:path>
              </a:pathLst>
            </a:custGeom>
            <a:solidFill>
              <a:srgbClr val="9B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5" name="Freeform 230">
              <a:extLst>
                <a:ext uri="{FF2B5EF4-FFF2-40B4-BE49-F238E27FC236}">
                  <a16:creationId xmlns:a16="http://schemas.microsoft.com/office/drawing/2014/main" id="{180999DE-CA7B-4C47-82FA-0EB2A08C7279}"/>
                </a:ext>
              </a:extLst>
            </p:cNvPr>
            <p:cNvSpPr>
              <a:spLocks/>
            </p:cNvSpPr>
            <p:nvPr/>
          </p:nvSpPr>
          <p:spPr bwMode="auto">
            <a:xfrm>
              <a:off x="3994151" y="3904665"/>
              <a:ext cx="1195388" cy="1095375"/>
            </a:xfrm>
            <a:custGeom>
              <a:avLst/>
              <a:gdLst>
                <a:gd name="T0" fmla="*/ 406 w 407"/>
                <a:gd name="T1" fmla="*/ 187 h 373"/>
                <a:gd name="T2" fmla="*/ 402 w 407"/>
                <a:gd name="T3" fmla="*/ 142 h 373"/>
                <a:gd name="T4" fmla="*/ 405 w 407"/>
                <a:gd name="T5" fmla="*/ 104 h 373"/>
                <a:gd name="T6" fmla="*/ 366 w 407"/>
                <a:gd name="T7" fmla="*/ 75 h 373"/>
                <a:gd name="T8" fmla="*/ 346 w 407"/>
                <a:gd name="T9" fmla="*/ 58 h 373"/>
                <a:gd name="T10" fmla="*/ 326 w 407"/>
                <a:gd name="T11" fmla="*/ 39 h 373"/>
                <a:gd name="T12" fmla="*/ 304 w 407"/>
                <a:gd name="T13" fmla="*/ 22 h 373"/>
                <a:gd name="T14" fmla="*/ 275 w 407"/>
                <a:gd name="T15" fmla="*/ 0 h 373"/>
                <a:gd name="T16" fmla="*/ 247 w 407"/>
                <a:gd name="T17" fmla="*/ 5 h 373"/>
                <a:gd name="T18" fmla="*/ 232 w 407"/>
                <a:gd name="T19" fmla="*/ 24 h 373"/>
                <a:gd name="T20" fmla="*/ 199 w 407"/>
                <a:gd name="T21" fmla="*/ 21 h 373"/>
                <a:gd name="T22" fmla="*/ 171 w 407"/>
                <a:gd name="T23" fmla="*/ 21 h 373"/>
                <a:gd name="T24" fmla="*/ 144 w 407"/>
                <a:gd name="T25" fmla="*/ 39 h 373"/>
                <a:gd name="T26" fmla="*/ 99 w 407"/>
                <a:gd name="T27" fmla="*/ 44 h 373"/>
                <a:gd name="T28" fmla="*/ 91 w 407"/>
                <a:gd name="T29" fmla="*/ 59 h 373"/>
                <a:gd name="T30" fmla="*/ 55 w 407"/>
                <a:gd name="T31" fmla="*/ 63 h 373"/>
                <a:gd name="T32" fmla="*/ 25 w 407"/>
                <a:gd name="T33" fmla="*/ 85 h 373"/>
                <a:gd name="T34" fmla="*/ 22 w 407"/>
                <a:gd name="T35" fmla="*/ 109 h 373"/>
                <a:gd name="T36" fmla="*/ 15 w 407"/>
                <a:gd name="T37" fmla="*/ 128 h 373"/>
                <a:gd name="T38" fmla="*/ 16 w 407"/>
                <a:gd name="T39" fmla="*/ 170 h 373"/>
                <a:gd name="T40" fmla="*/ 29 w 407"/>
                <a:gd name="T41" fmla="*/ 173 h 373"/>
                <a:gd name="T42" fmla="*/ 18 w 407"/>
                <a:gd name="T43" fmla="*/ 188 h 373"/>
                <a:gd name="T44" fmla="*/ 5 w 407"/>
                <a:gd name="T45" fmla="*/ 219 h 373"/>
                <a:gd name="T46" fmla="*/ 20 w 407"/>
                <a:gd name="T47" fmla="*/ 238 h 373"/>
                <a:gd name="T48" fmla="*/ 20 w 407"/>
                <a:gd name="T49" fmla="*/ 263 h 373"/>
                <a:gd name="T50" fmla="*/ 60 w 407"/>
                <a:gd name="T51" fmla="*/ 290 h 373"/>
                <a:gd name="T52" fmla="*/ 86 w 407"/>
                <a:gd name="T53" fmla="*/ 313 h 373"/>
                <a:gd name="T54" fmla="*/ 115 w 407"/>
                <a:gd name="T55" fmla="*/ 348 h 373"/>
                <a:gd name="T56" fmla="*/ 123 w 407"/>
                <a:gd name="T57" fmla="*/ 358 h 373"/>
                <a:gd name="T58" fmla="*/ 145 w 407"/>
                <a:gd name="T59" fmla="*/ 349 h 373"/>
                <a:gd name="T60" fmla="*/ 170 w 407"/>
                <a:gd name="T61" fmla="*/ 366 h 373"/>
                <a:gd name="T62" fmla="*/ 237 w 407"/>
                <a:gd name="T63" fmla="*/ 358 h 373"/>
                <a:gd name="T64" fmla="*/ 296 w 407"/>
                <a:gd name="T65" fmla="*/ 335 h 373"/>
                <a:gd name="T66" fmla="*/ 325 w 407"/>
                <a:gd name="T67" fmla="*/ 340 h 373"/>
                <a:gd name="T68" fmla="*/ 343 w 407"/>
                <a:gd name="T69" fmla="*/ 325 h 373"/>
                <a:gd name="T70" fmla="*/ 361 w 407"/>
                <a:gd name="T71" fmla="*/ 310 h 373"/>
                <a:gd name="T72" fmla="*/ 376 w 407"/>
                <a:gd name="T73" fmla="*/ 275 h 373"/>
                <a:gd name="T74" fmla="*/ 391 w 407"/>
                <a:gd name="T75" fmla="*/ 256 h 373"/>
                <a:gd name="T76" fmla="*/ 385 w 407"/>
                <a:gd name="T77" fmla="*/ 229 h 373"/>
                <a:gd name="T78" fmla="*/ 396 w 407"/>
                <a:gd name="T79" fmla="*/ 2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7" h="373">
                  <a:moveTo>
                    <a:pt x="396" y="211"/>
                  </a:moveTo>
                  <a:cubicBezTo>
                    <a:pt x="402" y="205"/>
                    <a:pt x="405" y="196"/>
                    <a:pt x="406" y="187"/>
                  </a:cubicBezTo>
                  <a:cubicBezTo>
                    <a:pt x="407" y="178"/>
                    <a:pt x="407" y="167"/>
                    <a:pt x="406" y="157"/>
                  </a:cubicBezTo>
                  <a:cubicBezTo>
                    <a:pt x="405" y="152"/>
                    <a:pt x="404" y="147"/>
                    <a:pt x="402" y="142"/>
                  </a:cubicBezTo>
                  <a:cubicBezTo>
                    <a:pt x="399" y="138"/>
                    <a:pt x="396" y="134"/>
                    <a:pt x="397" y="129"/>
                  </a:cubicBezTo>
                  <a:cubicBezTo>
                    <a:pt x="398" y="120"/>
                    <a:pt x="405" y="113"/>
                    <a:pt x="405" y="104"/>
                  </a:cubicBezTo>
                  <a:cubicBezTo>
                    <a:pt x="405" y="95"/>
                    <a:pt x="399" y="88"/>
                    <a:pt x="392" y="84"/>
                  </a:cubicBezTo>
                  <a:cubicBezTo>
                    <a:pt x="384" y="79"/>
                    <a:pt x="375" y="78"/>
                    <a:pt x="366" y="75"/>
                  </a:cubicBezTo>
                  <a:cubicBezTo>
                    <a:pt x="362" y="74"/>
                    <a:pt x="357" y="72"/>
                    <a:pt x="354" y="69"/>
                  </a:cubicBezTo>
                  <a:cubicBezTo>
                    <a:pt x="350" y="66"/>
                    <a:pt x="348" y="62"/>
                    <a:pt x="346" y="58"/>
                  </a:cubicBezTo>
                  <a:cubicBezTo>
                    <a:pt x="344" y="54"/>
                    <a:pt x="342" y="50"/>
                    <a:pt x="338" y="46"/>
                  </a:cubicBezTo>
                  <a:cubicBezTo>
                    <a:pt x="335" y="43"/>
                    <a:pt x="330" y="41"/>
                    <a:pt x="326" y="39"/>
                  </a:cubicBezTo>
                  <a:cubicBezTo>
                    <a:pt x="320" y="38"/>
                    <a:pt x="311" y="37"/>
                    <a:pt x="305" y="33"/>
                  </a:cubicBezTo>
                  <a:cubicBezTo>
                    <a:pt x="305" y="30"/>
                    <a:pt x="305" y="26"/>
                    <a:pt x="304" y="22"/>
                  </a:cubicBezTo>
                  <a:cubicBezTo>
                    <a:pt x="304" y="17"/>
                    <a:pt x="299" y="11"/>
                    <a:pt x="299" y="11"/>
                  </a:cubicBezTo>
                  <a:cubicBezTo>
                    <a:pt x="293" y="4"/>
                    <a:pt x="284" y="1"/>
                    <a:pt x="275" y="0"/>
                  </a:cubicBezTo>
                  <a:cubicBezTo>
                    <a:pt x="270" y="0"/>
                    <a:pt x="265" y="0"/>
                    <a:pt x="259" y="1"/>
                  </a:cubicBezTo>
                  <a:cubicBezTo>
                    <a:pt x="255" y="2"/>
                    <a:pt x="251" y="3"/>
                    <a:pt x="247" y="5"/>
                  </a:cubicBezTo>
                  <a:cubicBezTo>
                    <a:pt x="244" y="8"/>
                    <a:pt x="243" y="17"/>
                    <a:pt x="243" y="18"/>
                  </a:cubicBezTo>
                  <a:cubicBezTo>
                    <a:pt x="241" y="24"/>
                    <a:pt x="239" y="27"/>
                    <a:pt x="232" y="24"/>
                  </a:cubicBezTo>
                  <a:cubicBezTo>
                    <a:pt x="230" y="23"/>
                    <a:pt x="222" y="16"/>
                    <a:pt x="218" y="14"/>
                  </a:cubicBezTo>
                  <a:cubicBezTo>
                    <a:pt x="210" y="12"/>
                    <a:pt x="204" y="16"/>
                    <a:pt x="199" y="21"/>
                  </a:cubicBezTo>
                  <a:cubicBezTo>
                    <a:pt x="195" y="25"/>
                    <a:pt x="190" y="32"/>
                    <a:pt x="184" y="28"/>
                  </a:cubicBezTo>
                  <a:cubicBezTo>
                    <a:pt x="179" y="26"/>
                    <a:pt x="176" y="22"/>
                    <a:pt x="171" y="21"/>
                  </a:cubicBezTo>
                  <a:cubicBezTo>
                    <a:pt x="166" y="21"/>
                    <a:pt x="160" y="21"/>
                    <a:pt x="156" y="23"/>
                  </a:cubicBezTo>
                  <a:cubicBezTo>
                    <a:pt x="150" y="26"/>
                    <a:pt x="145" y="33"/>
                    <a:pt x="144" y="39"/>
                  </a:cubicBezTo>
                  <a:cubicBezTo>
                    <a:pt x="139" y="36"/>
                    <a:pt x="134" y="34"/>
                    <a:pt x="129" y="33"/>
                  </a:cubicBezTo>
                  <a:cubicBezTo>
                    <a:pt x="118" y="32"/>
                    <a:pt x="106" y="35"/>
                    <a:pt x="99" y="44"/>
                  </a:cubicBezTo>
                  <a:cubicBezTo>
                    <a:pt x="97" y="46"/>
                    <a:pt x="96" y="48"/>
                    <a:pt x="95" y="50"/>
                  </a:cubicBezTo>
                  <a:cubicBezTo>
                    <a:pt x="94" y="53"/>
                    <a:pt x="93" y="56"/>
                    <a:pt x="91" y="59"/>
                  </a:cubicBezTo>
                  <a:cubicBezTo>
                    <a:pt x="88" y="64"/>
                    <a:pt x="81" y="64"/>
                    <a:pt x="76" y="63"/>
                  </a:cubicBezTo>
                  <a:cubicBezTo>
                    <a:pt x="69" y="63"/>
                    <a:pt x="62" y="61"/>
                    <a:pt x="55" y="63"/>
                  </a:cubicBezTo>
                  <a:cubicBezTo>
                    <a:pt x="49" y="65"/>
                    <a:pt x="44" y="68"/>
                    <a:pt x="39" y="72"/>
                  </a:cubicBezTo>
                  <a:cubicBezTo>
                    <a:pt x="34" y="76"/>
                    <a:pt x="29" y="80"/>
                    <a:pt x="25" y="85"/>
                  </a:cubicBezTo>
                  <a:cubicBezTo>
                    <a:pt x="22" y="90"/>
                    <a:pt x="18" y="95"/>
                    <a:pt x="19" y="101"/>
                  </a:cubicBezTo>
                  <a:cubicBezTo>
                    <a:pt x="19" y="104"/>
                    <a:pt x="20" y="107"/>
                    <a:pt x="22" y="109"/>
                  </a:cubicBezTo>
                  <a:cubicBezTo>
                    <a:pt x="24" y="110"/>
                    <a:pt x="27" y="111"/>
                    <a:pt x="26" y="115"/>
                  </a:cubicBezTo>
                  <a:cubicBezTo>
                    <a:pt x="26" y="120"/>
                    <a:pt x="19" y="124"/>
                    <a:pt x="15" y="128"/>
                  </a:cubicBezTo>
                  <a:cubicBezTo>
                    <a:pt x="6" y="136"/>
                    <a:pt x="0" y="148"/>
                    <a:pt x="5" y="159"/>
                  </a:cubicBezTo>
                  <a:cubicBezTo>
                    <a:pt x="7" y="164"/>
                    <a:pt x="11" y="168"/>
                    <a:pt x="16" y="170"/>
                  </a:cubicBezTo>
                  <a:cubicBezTo>
                    <a:pt x="18" y="171"/>
                    <a:pt x="21" y="171"/>
                    <a:pt x="23" y="171"/>
                  </a:cubicBezTo>
                  <a:cubicBezTo>
                    <a:pt x="25" y="171"/>
                    <a:pt x="29" y="171"/>
                    <a:pt x="29" y="173"/>
                  </a:cubicBezTo>
                  <a:cubicBezTo>
                    <a:pt x="30" y="176"/>
                    <a:pt x="27" y="179"/>
                    <a:pt x="25" y="181"/>
                  </a:cubicBezTo>
                  <a:cubicBezTo>
                    <a:pt x="23" y="184"/>
                    <a:pt x="21" y="186"/>
                    <a:pt x="18" y="188"/>
                  </a:cubicBezTo>
                  <a:cubicBezTo>
                    <a:pt x="14" y="193"/>
                    <a:pt x="10" y="197"/>
                    <a:pt x="7" y="203"/>
                  </a:cubicBezTo>
                  <a:cubicBezTo>
                    <a:pt x="5" y="208"/>
                    <a:pt x="4" y="214"/>
                    <a:pt x="5" y="219"/>
                  </a:cubicBezTo>
                  <a:cubicBezTo>
                    <a:pt x="5" y="225"/>
                    <a:pt x="9" y="230"/>
                    <a:pt x="14" y="233"/>
                  </a:cubicBezTo>
                  <a:cubicBezTo>
                    <a:pt x="16" y="234"/>
                    <a:pt x="19" y="236"/>
                    <a:pt x="20" y="238"/>
                  </a:cubicBezTo>
                  <a:cubicBezTo>
                    <a:pt x="21" y="241"/>
                    <a:pt x="21" y="243"/>
                    <a:pt x="21" y="246"/>
                  </a:cubicBezTo>
                  <a:cubicBezTo>
                    <a:pt x="21" y="252"/>
                    <a:pt x="20" y="258"/>
                    <a:pt x="20" y="263"/>
                  </a:cubicBezTo>
                  <a:cubicBezTo>
                    <a:pt x="21" y="276"/>
                    <a:pt x="29" y="286"/>
                    <a:pt x="41" y="290"/>
                  </a:cubicBezTo>
                  <a:cubicBezTo>
                    <a:pt x="47" y="292"/>
                    <a:pt x="54" y="292"/>
                    <a:pt x="60" y="290"/>
                  </a:cubicBezTo>
                  <a:cubicBezTo>
                    <a:pt x="65" y="288"/>
                    <a:pt x="70" y="283"/>
                    <a:pt x="76" y="282"/>
                  </a:cubicBezTo>
                  <a:cubicBezTo>
                    <a:pt x="89" y="279"/>
                    <a:pt x="86" y="306"/>
                    <a:pt x="86" y="313"/>
                  </a:cubicBezTo>
                  <a:cubicBezTo>
                    <a:pt x="86" y="324"/>
                    <a:pt x="89" y="337"/>
                    <a:pt x="100" y="343"/>
                  </a:cubicBezTo>
                  <a:cubicBezTo>
                    <a:pt x="105" y="346"/>
                    <a:pt x="110" y="346"/>
                    <a:pt x="115" y="348"/>
                  </a:cubicBezTo>
                  <a:cubicBezTo>
                    <a:pt x="117" y="349"/>
                    <a:pt x="119" y="349"/>
                    <a:pt x="120" y="351"/>
                  </a:cubicBezTo>
                  <a:cubicBezTo>
                    <a:pt x="122" y="353"/>
                    <a:pt x="122" y="356"/>
                    <a:pt x="123" y="358"/>
                  </a:cubicBezTo>
                  <a:cubicBezTo>
                    <a:pt x="125" y="364"/>
                    <a:pt x="131" y="366"/>
                    <a:pt x="136" y="363"/>
                  </a:cubicBezTo>
                  <a:cubicBezTo>
                    <a:pt x="142" y="360"/>
                    <a:pt x="142" y="354"/>
                    <a:pt x="145" y="349"/>
                  </a:cubicBezTo>
                  <a:cubicBezTo>
                    <a:pt x="149" y="343"/>
                    <a:pt x="155" y="349"/>
                    <a:pt x="157" y="353"/>
                  </a:cubicBezTo>
                  <a:cubicBezTo>
                    <a:pt x="161" y="358"/>
                    <a:pt x="164" y="363"/>
                    <a:pt x="170" y="366"/>
                  </a:cubicBezTo>
                  <a:cubicBezTo>
                    <a:pt x="183" y="373"/>
                    <a:pt x="198" y="371"/>
                    <a:pt x="211" y="368"/>
                  </a:cubicBezTo>
                  <a:cubicBezTo>
                    <a:pt x="220" y="367"/>
                    <a:pt x="230" y="365"/>
                    <a:pt x="237" y="358"/>
                  </a:cubicBezTo>
                  <a:cubicBezTo>
                    <a:pt x="249" y="364"/>
                    <a:pt x="265" y="362"/>
                    <a:pt x="276" y="353"/>
                  </a:cubicBezTo>
                  <a:cubicBezTo>
                    <a:pt x="283" y="348"/>
                    <a:pt x="287" y="338"/>
                    <a:pt x="296" y="335"/>
                  </a:cubicBezTo>
                  <a:cubicBezTo>
                    <a:pt x="301" y="334"/>
                    <a:pt x="307" y="336"/>
                    <a:pt x="312" y="338"/>
                  </a:cubicBezTo>
                  <a:cubicBezTo>
                    <a:pt x="316" y="339"/>
                    <a:pt x="320" y="340"/>
                    <a:pt x="325" y="340"/>
                  </a:cubicBezTo>
                  <a:cubicBezTo>
                    <a:pt x="329" y="340"/>
                    <a:pt x="333" y="339"/>
                    <a:pt x="337" y="337"/>
                  </a:cubicBezTo>
                  <a:cubicBezTo>
                    <a:pt x="341" y="334"/>
                    <a:pt x="342" y="330"/>
                    <a:pt x="343" y="325"/>
                  </a:cubicBezTo>
                  <a:cubicBezTo>
                    <a:pt x="344" y="321"/>
                    <a:pt x="344" y="316"/>
                    <a:pt x="347" y="314"/>
                  </a:cubicBezTo>
                  <a:cubicBezTo>
                    <a:pt x="351" y="311"/>
                    <a:pt x="356" y="311"/>
                    <a:pt x="361" y="310"/>
                  </a:cubicBezTo>
                  <a:cubicBezTo>
                    <a:pt x="369" y="306"/>
                    <a:pt x="375" y="298"/>
                    <a:pt x="377" y="290"/>
                  </a:cubicBezTo>
                  <a:cubicBezTo>
                    <a:pt x="378" y="285"/>
                    <a:pt x="377" y="280"/>
                    <a:pt x="376" y="275"/>
                  </a:cubicBezTo>
                  <a:cubicBezTo>
                    <a:pt x="375" y="270"/>
                    <a:pt x="375" y="266"/>
                    <a:pt x="379" y="263"/>
                  </a:cubicBezTo>
                  <a:cubicBezTo>
                    <a:pt x="383" y="260"/>
                    <a:pt x="388" y="258"/>
                    <a:pt x="391" y="256"/>
                  </a:cubicBezTo>
                  <a:cubicBezTo>
                    <a:pt x="395" y="253"/>
                    <a:pt x="398" y="249"/>
                    <a:pt x="399" y="245"/>
                  </a:cubicBezTo>
                  <a:cubicBezTo>
                    <a:pt x="400" y="236"/>
                    <a:pt x="391" y="233"/>
                    <a:pt x="385" y="229"/>
                  </a:cubicBezTo>
                  <a:cubicBezTo>
                    <a:pt x="381" y="227"/>
                    <a:pt x="381" y="223"/>
                    <a:pt x="383" y="220"/>
                  </a:cubicBezTo>
                  <a:cubicBezTo>
                    <a:pt x="387" y="216"/>
                    <a:pt x="392" y="214"/>
                    <a:pt x="396" y="21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6" name="Freeform 231">
              <a:extLst>
                <a:ext uri="{FF2B5EF4-FFF2-40B4-BE49-F238E27FC236}">
                  <a16:creationId xmlns:a16="http://schemas.microsoft.com/office/drawing/2014/main" id="{46086925-8329-48BA-A895-A063EECD9845}"/>
                </a:ext>
              </a:extLst>
            </p:cNvPr>
            <p:cNvSpPr>
              <a:spLocks/>
            </p:cNvSpPr>
            <p:nvPr/>
          </p:nvSpPr>
          <p:spPr bwMode="auto">
            <a:xfrm>
              <a:off x="4554538" y="4584115"/>
              <a:ext cx="476250" cy="863600"/>
            </a:xfrm>
            <a:custGeom>
              <a:avLst/>
              <a:gdLst>
                <a:gd name="T0" fmla="*/ 133 w 162"/>
                <a:gd name="T1" fmla="*/ 113 h 294"/>
                <a:gd name="T2" fmla="*/ 125 w 162"/>
                <a:gd name="T3" fmla="*/ 75 h 294"/>
                <a:gd name="T4" fmla="*/ 123 w 162"/>
                <a:gd name="T5" fmla="*/ 37 h 294"/>
                <a:gd name="T6" fmla="*/ 111 w 162"/>
                <a:gd name="T7" fmla="*/ 6 h 294"/>
                <a:gd name="T8" fmla="*/ 99 w 162"/>
                <a:gd name="T9" fmla="*/ 0 h 294"/>
                <a:gd name="T10" fmla="*/ 86 w 162"/>
                <a:gd name="T11" fmla="*/ 7 h 294"/>
                <a:gd name="T12" fmla="*/ 75 w 162"/>
                <a:gd name="T13" fmla="*/ 21 h 294"/>
                <a:gd name="T14" fmla="*/ 63 w 162"/>
                <a:gd name="T15" fmla="*/ 37 h 294"/>
                <a:gd name="T16" fmla="*/ 41 w 162"/>
                <a:gd name="T17" fmla="*/ 69 h 294"/>
                <a:gd name="T18" fmla="*/ 18 w 162"/>
                <a:gd name="T19" fmla="*/ 100 h 294"/>
                <a:gd name="T20" fmla="*/ 3 w 162"/>
                <a:gd name="T21" fmla="*/ 129 h 294"/>
                <a:gd name="T22" fmla="*/ 0 w 162"/>
                <a:gd name="T23" fmla="*/ 139 h 294"/>
                <a:gd name="T24" fmla="*/ 7 w 162"/>
                <a:gd name="T25" fmla="*/ 213 h 294"/>
                <a:gd name="T26" fmla="*/ 12 w 162"/>
                <a:gd name="T27" fmla="*/ 253 h 294"/>
                <a:gd name="T28" fmla="*/ 16 w 162"/>
                <a:gd name="T29" fmla="*/ 272 h 294"/>
                <a:gd name="T30" fmla="*/ 21 w 162"/>
                <a:gd name="T31" fmla="*/ 286 h 294"/>
                <a:gd name="T32" fmla="*/ 47 w 162"/>
                <a:gd name="T33" fmla="*/ 291 h 294"/>
                <a:gd name="T34" fmla="*/ 83 w 162"/>
                <a:gd name="T35" fmla="*/ 281 h 294"/>
                <a:gd name="T36" fmla="*/ 137 w 162"/>
                <a:gd name="T37" fmla="*/ 243 h 294"/>
                <a:gd name="T38" fmla="*/ 133 w 162"/>
                <a:gd name="T39" fmla="*/ 11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294">
                  <a:moveTo>
                    <a:pt x="133" y="113"/>
                  </a:moveTo>
                  <a:cubicBezTo>
                    <a:pt x="129" y="101"/>
                    <a:pt x="126" y="88"/>
                    <a:pt x="125" y="75"/>
                  </a:cubicBezTo>
                  <a:cubicBezTo>
                    <a:pt x="124" y="62"/>
                    <a:pt x="124" y="49"/>
                    <a:pt x="123" y="37"/>
                  </a:cubicBezTo>
                  <a:cubicBezTo>
                    <a:pt x="122" y="26"/>
                    <a:pt x="119" y="14"/>
                    <a:pt x="111" y="6"/>
                  </a:cubicBezTo>
                  <a:cubicBezTo>
                    <a:pt x="108" y="3"/>
                    <a:pt x="104" y="1"/>
                    <a:pt x="99" y="0"/>
                  </a:cubicBezTo>
                  <a:cubicBezTo>
                    <a:pt x="94" y="0"/>
                    <a:pt x="90" y="3"/>
                    <a:pt x="86" y="7"/>
                  </a:cubicBezTo>
                  <a:cubicBezTo>
                    <a:pt x="82" y="11"/>
                    <a:pt x="79" y="16"/>
                    <a:pt x="75" y="21"/>
                  </a:cubicBezTo>
                  <a:cubicBezTo>
                    <a:pt x="71" y="26"/>
                    <a:pt x="67" y="32"/>
                    <a:pt x="63" y="37"/>
                  </a:cubicBezTo>
                  <a:cubicBezTo>
                    <a:pt x="56" y="48"/>
                    <a:pt x="48" y="58"/>
                    <a:pt x="41" y="69"/>
                  </a:cubicBezTo>
                  <a:cubicBezTo>
                    <a:pt x="33" y="79"/>
                    <a:pt x="26" y="89"/>
                    <a:pt x="18" y="100"/>
                  </a:cubicBezTo>
                  <a:cubicBezTo>
                    <a:pt x="12" y="109"/>
                    <a:pt x="6" y="118"/>
                    <a:pt x="3" y="129"/>
                  </a:cubicBezTo>
                  <a:cubicBezTo>
                    <a:pt x="2" y="129"/>
                    <a:pt x="0" y="137"/>
                    <a:pt x="0" y="139"/>
                  </a:cubicBezTo>
                  <a:cubicBezTo>
                    <a:pt x="0" y="148"/>
                    <a:pt x="4" y="191"/>
                    <a:pt x="7" y="213"/>
                  </a:cubicBezTo>
                  <a:cubicBezTo>
                    <a:pt x="8" y="227"/>
                    <a:pt x="10" y="240"/>
                    <a:pt x="12" y="253"/>
                  </a:cubicBezTo>
                  <a:cubicBezTo>
                    <a:pt x="13" y="259"/>
                    <a:pt x="14" y="266"/>
                    <a:pt x="16" y="272"/>
                  </a:cubicBezTo>
                  <a:cubicBezTo>
                    <a:pt x="16" y="277"/>
                    <a:pt x="18" y="282"/>
                    <a:pt x="21" y="286"/>
                  </a:cubicBezTo>
                  <a:cubicBezTo>
                    <a:pt x="27" y="294"/>
                    <a:pt x="38" y="294"/>
                    <a:pt x="47" y="291"/>
                  </a:cubicBezTo>
                  <a:cubicBezTo>
                    <a:pt x="59" y="288"/>
                    <a:pt x="71" y="285"/>
                    <a:pt x="83" y="281"/>
                  </a:cubicBezTo>
                  <a:cubicBezTo>
                    <a:pt x="103" y="274"/>
                    <a:pt x="124" y="262"/>
                    <a:pt x="137" y="243"/>
                  </a:cubicBezTo>
                  <a:cubicBezTo>
                    <a:pt x="162" y="203"/>
                    <a:pt x="145" y="154"/>
                    <a:pt x="133" y="113"/>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7" name="Freeform 232">
              <a:extLst>
                <a:ext uri="{FF2B5EF4-FFF2-40B4-BE49-F238E27FC236}">
                  <a16:creationId xmlns:a16="http://schemas.microsoft.com/office/drawing/2014/main" id="{63D0C3CF-43C6-487E-AE26-FD07E6E3CCAF}"/>
                </a:ext>
              </a:extLst>
            </p:cNvPr>
            <p:cNvSpPr>
              <a:spLocks/>
            </p:cNvSpPr>
            <p:nvPr/>
          </p:nvSpPr>
          <p:spPr bwMode="auto">
            <a:xfrm>
              <a:off x="4554538" y="4830177"/>
              <a:ext cx="327025" cy="407987"/>
            </a:xfrm>
            <a:custGeom>
              <a:avLst/>
              <a:gdLst>
                <a:gd name="T0" fmla="*/ 23 w 111"/>
                <a:gd name="T1" fmla="*/ 134 h 139"/>
                <a:gd name="T2" fmla="*/ 44 w 111"/>
                <a:gd name="T3" fmla="*/ 124 h 139"/>
                <a:gd name="T4" fmla="*/ 78 w 111"/>
                <a:gd name="T5" fmla="*/ 99 h 139"/>
                <a:gd name="T6" fmla="*/ 96 w 111"/>
                <a:gd name="T7" fmla="*/ 65 h 139"/>
                <a:gd name="T8" fmla="*/ 99 w 111"/>
                <a:gd name="T9" fmla="*/ 44 h 139"/>
                <a:gd name="T10" fmla="*/ 107 w 111"/>
                <a:gd name="T11" fmla="*/ 25 h 139"/>
                <a:gd name="T12" fmla="*/ 110 w 111"/>
                <a:gd name="T13" fmla="*/ 8 h 139"/>
                <a:gd name="T14" fmla="*/ 99 w 111"/>
                <a:gd name="T15" fmla="*/ 0 h 139"/>
                <a:gd name="T16" fmla="*/ 82 w 111"/>
                <a:gd name="T17" fmla="*/ 12 h 139"/>
                <a:gd name="T18" fmla="*/ 64 w 111"/>
                <a:gd name="T19" fmla="*/ 27 h 139"/>
                <a:gd name="T20" fmla="*/ 44 w 111"/>
                <a:gd name="T21" fmla="*/ 42 h 139"/>
                <a:gd name="T22" fmla="*/ 20 w 111"/>
                <a:gd name="T23" fmla="*/ 52 h 139"/>
                <a:gd name="T24" fmla="*/ 0 w 111"/>
                <a:gd name="T25" fmla="*/ 62 h 139"/>
                <a:gd name="T26" fmla="*/ 7 w 111"/>
                <a:gd name="T27" fmla="*/ 129 h 139"/>
                <a:gd name="T28" fmla="*/ 8 w 111"/>
                <a:gd name="T29" fmla="*/ 138 h 139"/>
                <a:gd name="T30" fmla="*/ 23 w 111"/>
                <a:gd name="T31" fmla="*/ 13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9">
                  <a:moveTo>
                    <a:pt x="23" y="134"/>
                  </a:moveTo>
                  <a:cubicBezTo>
                    <a:pt x="30" y="131"/>
                    <a:pt x="37" y="128"/>
                    <a:pt x="44" y="124"/>
                  </a:cubicBezTo>
                  <a:cubicBezTo>
                    <a:pt x="56" y="118"/>
                    <a:pt x="68" y="110"/>
                    <a:pt x="78" y="99"/>
                  </a:cubicBezTo>
                  <a:cubicBezTo>
                    <a:pt x="86" y="90"/>
                    <a:pt x="93" y="78"/>
                    <a:pt x="96" y="65"/>
                  </a:cubicBezTo>
                  <a:cubicBezTo>
                    <a:pt x="98" y="58"/>
                    <a:pt x="98" y="51"/>
                    <a:pt x="99" y="44"/>
                  </a:cubicBezTo>
                  <a:cubicBezTo>
                    <a:pt x="101" y="37"/>
                    <a:pt x="104" y="31"/>
                    <a:pt x="107" y="25"/>
                  </a:cubicBezTo>
                  <a:cubicBezTo>
                    <a:pt x="110" y="20"/>
                    <a:pt x="111" y="14"/>
                    <a:pt x="110" y="8"/>
                  </a:cubicBezTo>
                  <a:cubicBezTo>
                    <a:pt x="108" y="4"/>
                    <a:pt x="104" y="0"/>
                    <a:pt x="99" y="0"/>
                  </a:cubicBezTo>
                  <a:cubicBezTo>
                    <a:pt x="92" y="1"/>
                    <a:pt x="87" y="8"/>
                    <a:pt x="82" y="12"/>
                  </a:cubicBezTo>
                  <a:cubicBezTo>
                    <a:pt x="76" y="18"/>
                    <a:pt x="70" y="23"/>
                    <a:pt x="64" y="27"/>
                  </a:cubicBezTo>
                  <a:cubicBezTo>
                    <a:pt x="58" y="33"/>
                    <a:pt x="51" y="38"/>
                    <a:pt x="44" y="42"/>
                  </a:cubicBezTo>
                  <a:cubicBezTo>
                    <a:pt x="36" y="46"/>
                    <a:pt x="29" y="50"/>
                    <a:pt x="20" y="52"/>
                  </a:cubicBezTo>
                  <a:cubicBezTo>
                    <a:pt x="14" y="54"/>
                    <a:pt x="6" y="57"/>
                    <a:pt x="0" y="62"/>
                  </a:cubicBezTo>
                  <a:cubicBezTo>
                    <a:pt x="1" y="77"/>
                    <a:pt x="4" y="111"/>
                    <a:pt x="7" y="129"/>
                  </a:cubicBezTo>
                  <a:cubicBezTo>
                    <a:pt x="7" y="132"/>
                    <a:pt x="7" y="135"/>
                    <a:pt x="8" y="138"/>
                  </a:cubicBezTo>
                  <a:cubicBezTo>
                    <a:pt x="13" y="139"/>
                    <a:pt x="18" y="136"/>
                    <a:pt x="23" y="134"/>
                  </a:cubicBezTo>
                  <a:close/>
                </a:path>
              </a:pathLst>
            </a:custGeom>
            <a:solidFill>
              <a:srgbClr val="B9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8" name="Freeform 233">
              <a:extLst>
                <a:ext uri="{FF2B5EF4-FFF2-40B4-BE49-F238E27FC236}">
                  <a16:creationId xmlns:a16="http://schemas.microsoft.com/office/drawing/2014/main" id="{D6361FA3-4953-48C3-BCAD-9DDBED65B34E}"/>
                </a:ext>
              </a:extLst>
            </p:cNvPr>
            <p:cNvSpPr>
              <a:spLocks/>
            </p:cNvSpPr>
            <p:nvPr/>
          </p:nvSpPr>
          <p:spPr bwMode="auto">
            <a:xfrm>
              <a:off x="4284663" y="4149140"/>
              <a:ext cx="617538" cy="939800"/>
            </a:xfrm>
            <a:custGeom>
              <a:avLst/>
              <a:gdLst>
                <a:gd name="T0" fmla="*/ 189 w 210"/>
                <a:gd name="T1" fmla="*/ 44 h 320"/>
                <a:gd name="T2" fmla="*/ 135 w 210"/>
                <a:gd name="T3" fmla="*/ 7 h 320"/>
                <a:gd name="T4" fmla="*/ 71 w 210"/>
                <a:gd name="T5" fmla="*/ 15 h 320"/>
                <a:gd name="T6" fmla="*/ 10 w 210"/>
                <a:gd name="T7" fmla="*/ 69 h 320"/>
                <a:gd name="T8" fmla="*/ 0 w 210"/>
                <a:gd name="T9" fmla="*/ 108 h 320"/>
                <a:gd name="T10" fmla="*/ 13 w 210"/>
                <a:gd name="T11" fmla="*/ 151 h 320"/>
                <a:gd name="T12" fmla="*/ 56 w 210"/>
                <a:gd name="T13" fmla="*/ 242 h 320"/>
                <a:gd name="T14" fmla="*/ 108 w 210"/>
                <a:gd name="T15" fmla="*/ 310 h 320"/>
                <a:gd name="T16" fmla="*/ 176 w 210"/>
                <a:gd name="T17" fmla="*/ 279 h 320"/>
                <a:gd name="T18" fmla="*/ 209 w 210"/>
                <a:gd name="T19" fmla="*/ 129 h 320"/>
                <a:gd name="T20" fmla="*/ 189 w 210"/>
                <a:gd name="T21" fmla="*/ 4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320">
                  <a:moveTo>
                    <a:pt x="189" y="44"/>
                  </a:moveTo>
                  <a:cubicBezTo>
                    <a:pt x="177" y="25"/>
                    <a:pt x="156" y="15"/>
                    <a:pt x="135" y="7"/>
                  </a:cubicBezTo>
                  <a:cubicBezTo>
                    <a:pt x="114" y="0"/>
                    <a:pt x="89" y="6"/>
                    <a:pt x="71" y="15"/>
                  </a:cubicBezTo>
                  <a:cubicBezTo>
                    <a:pt x="46" y="27"/>
                    <a:pt x="23" y="44"/>
                    <a:pt x="10" y="69"/>
                  </a:cubicBezTo>
                  <a:cubicBezTo>
                    <a:pt x="3" y="81"/>
                    <a:pt x="0" y="94"/>
                    <a:pt x="0" y="108"/>
                  </a:cubicBezTo>
                  <a:cubicBezTo>
                    <a:pt x="0" y="123"/>
                    <a:pt x="6" y="138"/>
                    <a:pt x="13" y="151"/>
                  </a:cubicBezTo>
                  <a:cubicBezTo>
                    <a:pt x="27" y="182"/>
                    <a:pt x="42" y="212"/>
                    <a:pt x="56" y="242"/>
                  </a:cubicBezTo>
                  <a:cubicBezTo>
                    <a:pt x="68" y="267"/>
                    <a:pt x="80" y="299"/>
                    <a:pt x="108" y="310"/>
                  </a:cubicBezTo>
                  <a:cubicBezTo>
                    <a:pt x="136" y="320"/>
                    <a:pt x="161" y="300"/>
                    <a:pt x="176" y="279"/>
                  </a:cubicBezTo>
                  <a:cubicBezTo>
                    <a:pt x="207" y="236"/>
                    <a:pt x="210" y="180"/>
                    <a:pt x="209" y="129"/>
                  </a:cubicBezTo>
                  <a:cubicBezTo>
                    <a:pt x="209" y="100"/>
                    <a:pt x="205" y="69"/>
                    <a:pt x="189" y="44"/>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9" name="Freeform 234">
              <a:extLst>
                <a:ext uri="{FF2B5EF4-FFF2-40B4-BE49-F238E27FC236}">
                  <a16:creationId xmlns:a16="http://schemas.microsoft.com/office/drawing/2014/main" id="{265FFBA0-E931-4045-A524-63DE26BA68C4}"/>
                </a:ext>
              </a:extLst>
            </p:cNvPr>
            <p:cNvSpPr>
              <a:spLocks/>
            </p:cNvSpPr>
            <p:nvPr/>
          </p:nvSpPr>
          <p:spPr bwMode="auto">
            <a:xfrm>
              <a:off x="4470401" y="4595227"/>
              <a:ext cx="179388" cy="293687"/>
            </a:xfrm>
            <a:custGeom>
              <a:avLst/>
              <a:gdLst>
                <a:gd name="T0" fmla="*/ 56 w 61"/>
                <a:gd name="T1" fmla="*/ 56 h 100"/>
                <a:gd name="T2" fmla="*/ 49 w 61"/>
                <a:gd name="T3" fmla="*/ 45 h 100"/>
                <a:gd name="T4" fmla="*/ 34 w 61"/>
                <a:gd name="T5" fmla="*/ 24 h 100"/>
                <a:gd name="T6" fmla="*/ 24 w 61"/>
                <a:gd name="T7" fmla="*/ 13 h 100"/>
                <a:gd name="T8" fmla="*/ 15 w 61"/>
                <a:gd name="T9" fmla="*/ 4 h 100"/>
                <a:gd name="T10" fmla="*/ 5 w 61"/>
                <a:gd name="T11" fmla="*/ 2 h 100"/>
                <a:gd name="T12" fmla="*/ 17 w 61"/>
                <a:gd name="T13" fmla="*/ 61 h 100"/>
                <a:gd name="T14" fmla="*/ 21 w 61"/>
                <a:gd name="T15" fmla="*/ 88 h 100"/>
                <a:gd name="T16" fmla="*/ 35 w 61"/>
                <a:gd name="T17" fmla="*/ 98 h 100"/>
                <a:gd name="T18" fmla="*/ 49 w 61"/>
                <a:gd name="T19" fmla="*/ 82 h 100"/>
                <a:gd name="T20" fmla="*/ 60 w 61"/>
                <a:gd name="T21" fmla="*/ 67 h 100"/>
                <a:gd name="T22" fmla="*/ 56 w 61"/>
                <a:gd name="T23" fmla="*/ 5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00">
                  <a:moveTo>
                    <a:pt x="56" y="56"/>
                  </a:moveTo>
                  <a:cubicBezTo>
                    <a:pt x="54" y="53"/>
                    <a:pt x="51" y="49"/>
                    <a:pt x="49" y="45"/>
                  </a:cubicBezTo>
                  <a:cubicBezTo>
                    <a:pt x="44" y="38"/>
                    <a:pt x="39" y="31"/>
                    <a:pt x="34" y="24"/>
                  </a:cubicBezTo>
                  <a:cubicBezTo>
                    <a:pt x="31" y="20"/>
                    <a:pt x="28" y="17"/>
                    <a:pt x="24" y="13"/>
                  </a:cubicBezTo>
                  <a:cubicBezTo>
                    <a:pt x="22" y="9"/>
                    <a:pt x="19" y="6"/>
                    <a:pt x="15" y="4"/>
                  </a:cubicBezTo>
                  <a:cubicBezTo>
                    <a:pt x="12" y="2"/>
                    <a:pt x="8" y="0"/>
                    <a:pt x="5" y="2"/>
                  </a:cubicBezTo>
                  <a:cubicBezTo>
                    <a:pt x="0" y="5"/>
                    <a:pt x="14" y="52"/>
                    <a:pt x="17" y="61"/>
                  </a:cubicBezTo>
                  <a:cubicBezTo>
                    <a:pt x="19" y="70"/>
                    <a:pt x="18" y="80"/>
                    <a:pt x="21" y="88"/>
                  </a:cubicBezTo>
                  <a:cubicBezTo>
                    <a:pt x="24" y="94"/>
                    <a:pt x="28" y="100"/>
                    <a:pt x="35" y="98"/>
                  </a:cubicBezTo>
                  <a:cubicBezTo>
                    <a:pt x="43" y="96"/>
                    <a:pt x="44" y="87"/>
                    <a:pt x="49" y="82"/>
                  </a:cubicBezTo>
                  <a:cubicBezTo>
                    <a:pt x="54" y="78"/>
                    <a:pt x="61" y="75"/>
                    <a:pt x="60" y="67"/>
                  </a:cubicBezTo>
                  <a:cubicBezTo>
                    <a:pt x="60" y="63"/>
                    <a:pt x="58" y="60"/>
                    <a:pt x="56" y="56"/>
                  </a:cubicBezTo>
                  <a:close/>
                </a:path>
              </a:pathLst>
            </a:custGeom>
            <a:solidFill>
              <a:srgbClr val="B9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0" name="Freeform 235">
              <a:extLst>
                <a:ext uri="{FF2B5EF4-FFF2-40B4-BE49-F238E27FC236}">
                  <a16:creationId xmlns:a16="http://schemas.microsoft.com/office/drawing/2014/main" id="{2275694E-23CC-4005-A226-E0CEEE3CC716}"/>
                </a:ext>
              </a:extLst>
            </p:cNvPr>
            <p:cNvSpPr>
              <a:spLocks/>
            </p:cNvSpPr>
            <p:nvPr/>
          </p:nvSpPr>
          <p:spPr bwMode="auto">
            <a:xfrm>
              <a:off x="4395788" y="4674602"/>
              <a:ext cx="98425" cy="23812"/>
            </a:xfrm>
            <a:custGeom>
              <a:avLst/>
              <a:gdLst>
                <a:gd name="T0" fmla="*/ 29 w 33"/>
                <a:gd name="T1" fmla="*/ 1 h 8"/>
                <a:gd name="T2" fmla="*/ 22 w 33"/>
                <a:gd name="T3" fmla="*/ 0 h 8"/>
                <a:gd name="T4" fmla="*/ 14 w 33"/>
                <a:gd name="T5" fmla="*/ 0 h 8"/>
                <a:gd name="T6" fmla="*/ 7 w 33"/>
                <a:gd name="T7" fmla="*/ 2 h 8"/>
                <a:gd name="T8" fmla="*/ 1 w 33"/>
                <a:gd name="T9" fmla="*/ 5 h 8"/>
                <a:gd name="T10" fmla="*/ 2 w 33"/>
                <a:gd name="T11" fmla="*/ 7 h 8"/>
                <a:gd name="T12" fmla="*/ 5 w 33"/>
                <a:gd name="T13" fmla="*/ 6 h 8"/>
                <a:gd name="T14" fmla="*/ 8 w 33"/>
                <a:gd name="T15" fmla="*/ 6 h 8"/>
                <a:gd name="T16" fmla="*/ 15 w 33"/>
                <a:gd name="T17" fmla="*/ 5 h 8"/>
                <a:gd name="T18" fmla="*/ 29 w 33"/>
                <a:gd name="T19" fmla="*/ 6 h 8"/>
                <a:gd name="T20" fmla="*/ 29 w 33"/>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29" y="1"/>
                  </a:moveTo>
                  <a:cubicBezTo>
                    <a:pt x="27" y="1"/>
                    <a:pt x="24" y="0"/>
                    <a:pt x="22" y="0"/>
                  </a:cubicBezTo>
                  <a:cubicBezTo>
                    <a:pt x="19" y="0"/>
                    <a:pt x="17" y="0"/>
                    <a:pt x="14" y="0"/>
                  </a:cubicBezTo>
                  <a:cubicBezTo>
                    <a:pt x="12" y="1"/>
                    <a:pt x="10" y="1"/>
                    <a:pt x="7" y="2"/>
                  </a:cubicBezTo>
                  <a:cubicBezTo>
                    <a:pt x="5" y="2"/>
                    <a:pt x="2" y="3"/>
                    <a:pt x="1" y="5"/>
                  </a:cubicBezTo>
                  <a:cubicBezTo>
                    <a:pt x="0" y="6"/>
                    <a:pt x="1" y="8"/>
                    <a:pt x="2" y="7"/>
                  </a:cubicBezTo>
                  <a:cubicBezTo>
                    <a:pt x="3" y="7"/>
                    <a:pt x="4" y="7"/>
                    <a:pt x="5" y="6"/>
                  </a:cubicBezTo>
                  <a:cubicBezTo>
                    <a:pt x="6" y="6"/>
                    <a:pt x="7" y="6"/>
                    <a:pt x="8" y="6"/>
                  </a:cubicBezTo>
                  <a:cubicBezTo>
                    <a:pt x="11" y="6"/>
                    <a:pt x="13" y="5"/>
                    <a:pt x="15" y="5"/>
                  </a:cubicBezTo>
                  <a:cubicBezTo>
                    <a:pt x="20" y="5"/>
                    <a:pt x="24" y="5"/>
                    <a:pt x="29" y="6"/>
                  </a:cubicBezTo>
                  <a:cubicBezTo>
                    <a:pt x="32" y="7"/>
                    <a:pt x="33" y="1"/>
                    <a:pt x="29" y="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1" name="Freeform 236">
              <a:extLst>
                <a:ext uri="{FF2B5EF4-FFF2-40B4-BE49-F238E27FC236}">
                  <a16:creationId xmlns:a16="http://schemas.microsoft.com/office/drawing/2014/main" id="{E626F09A-AC66-4BF5-A87A-8069F3E22313}"/>
                </a:ext>
              </a:extLst>
            </p:cNvPr>
            <p:cNvSpPr>
              <a:spLocks/>
            </p:cNvSpPr>
            <p:nvPr/>
          </p:nvSpPr>
          <p:spPr bwMode="auto">
            <a:xfrm>
              <a:off x="4319588" y="4592052"/>
              <a:ext cx="144463" cy="53975"/>
            </a:xfrm>
            <a:custGeom>
              <a:avLst/>
              <a:gdLst>
                <a:gd name="T0" fmla="*/ 44 w 49"/>
                <a:gd name="T1" fmla="*/ 0 h 18"/>
                <a:gd name="T2" fmla="*/ 40 w 49"/>
                <a:gd name="T3" fmla="*/ 3 h 18"/>
                <a:gd name="T4" fmla="*/ 40 w 49"/>
                <a:gd name="T5" fmla="*/ 3 h 18"/>
                <a:gd name="T6" fmla="*/ 35 w 49"/>
                <a:gd name="T7" fmla="*/ 4 h 18"/>
                <a:gd name="T8" fmla="*/ 25 w 49"/>
                <a:gd name="T9" fmla="*/ 5 h 18"/>
                <a:gd name="T10" fmla="*/ 2 w 49"/>
                <a:gd name="T11" fmla="*/ 10 h 18"/>
                <a:gd name="T12" fmla="*/ 1 w 49"/>
                <a:gd name="T13" fmla="*/ 13 h 18"/>
                <a:gd name="T14" fmla="*/ 9 w 49"/>
                <a:gd name="T15" fmla="*/ 18 h 18"/>
                <a:gd name="T16" fmla="*/ 21 w 49"/>
                <a:gd name="T17" fmla="*/ 17 h 18"/>
                <a:gd name="T18" fmla="*/ 42 w 49"/>
                <a:gd name="T19" fmla="*/ 8 h 18"/>
                <a:gd name="T20" fmla="*/ 47 w 49"/>
                <a:gd name="T21" fmla="*/ 3 h 18"/>
                <a:gd name="T22" fmla="*/ 44 w 4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8">
                  <a:moveTo>
                    <a:pt x="44" y="0"/>
                  </a:moveTo>
                  <a:cubicBezTo>
                    <a:pt x="43" y="1"/>
                    <a:pt x="41" y="2"/>
                    <a:pt x="40" y="3"/>
                  </a:cubicBezTo>
                  <a:cubicBezTo>
                    <a:pt x="40" y="3"/>
                    <a:pt x="40" y="3"/>
                    <a:pt x="40" y="3"/>
                  </a:cubicBezTo>
                  <a:cubicBezTo>
                    <a:pt x="38" y="3"/>
                    <a:pt x="36" y="4"/>
                    <a:pt x="35" y="4"/>
                  </a:cubicBezTo>
                  <a:cubicBezTo>
                    <a:pt x="31" y="4"/>
                    <a:pt x="28" y="4"/>
                    <a:pt x="25" y="5"/>
                  </a:cubicBezTo>
                  <a:cubicBezTo>
                    <a:pt x="17" y="5"/>
                    <a:pt x="9" y="7"/>
                    <a:pt x="2" y="10"/>
                  </a:cubicBezTo>
                  <a:cubicBezTo>
                    <a:pt x="1" y="11"/>
                    <a:pt x="0" y="12"/>
                    <a:pt x="1" y="13"/>
                  </a:cubicBezTo>
                  <a:cubicBezTo>
                    <a:pt x="2" y="17"/>
                    <a:pt x="5" y="17"/>
                    <a:pt x="9" y="18"/>
                  </a:cubicBezTo>
                  <a:cubicBezTo>
                    <a:pt x="13" y="18"/>
                    <a:pt x="17" y="18"/>
                    <a:pt x="21" y="17"/>
                  </a:cubicBezTo>
                  <a:cubicBezTo>
                    <a:pt x="28" y="16"/>
                    <a:pt x="36" y="13"/>
                    <a:pt x="42" y="8"/>
                  </a:cubicBezTo>
                  <a:cubicBezTo>
                    <a:pt x="43" y="8"/>
                    <a:pt x="46" y="5"/>
                    <a:pt x="47" y="3"/>
                  </a:cubicBezTo>
                  <a:cubicBezTo>
                    <a:pt x="49" y="2"/>
                    <a:pt x="46" y="0"/>
                    <a:pt x="44" y="0"/>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2" name="Freeform 237">
              <a:extLst>
                <a:ext uri="{FF2B5EF4-FFF2-40B4-BE49-F238E27FC236}">
                  <a16:creationId xmlns:a16="http://schemas.microsoft.com/office/drawing/2014/main" id="{A8D72147-1F9F-4160-AFE4-89926B4301B9}"/>
                </a:ext>
              </a:extLst>
            </p:cNvPr>
            <p:cNvSpPr>
              <a:spLocks/>
            </p:cNvSpPr>
            <p:nvPr/>
          </p:nvSpPr>
          <p:spPr bwMode="auto">
            <a:xfrm>
              <a:off x="4616451" y="4574590"/>
              <a:ext cx="88900" cy="71437"/>
            </a:xfrm>
            <a:custGeom>
              <a:avLst/>
              <a:gdLst>
                <a:gd name="T0" fmla="*/ 28 w 30"/>
                <a:gd name="T1" fmla="*/ 1 h 24"/>
                <a:gd name="T2" fmla="*/ 23 w 30"/>
                <a:gd name="T3" fmla="*/ 1 h 24"/>
                <a:gd name="T4" fmla="*/ 19 w 30"/>
                <a:gd name="T5" fmla="*/ 3 h 24"/>
                <a:gd name="T6" fmla="*/ 13 w 30"/>
                <a:gd name="T7" fmla="*/ 7 h 24"/>
                <a:gd name="T8" fmla="*/ 6 w 30"/>
                <a:gd name="T9" fmla="*/ 12 h 24"/>
                <a:gd name="T10" fmla="*/ 4 w 30"/>
                <a:gd name="T11" fmla="*/ 15 h 24"/>
                <a:gd name="T12" fmla="*/ 1 w 30"/>
                <a:gd name="T13" fmla="*/ 19 h 24"/>
                <a:gd name="T14" fmla="*/ 1 w 30"/>
                <a:gd name="T15" fmla="*/ 23 h 24"/>
                <a:gd name="T16" fmla="*/ 6 w 30"/>
                <a:gd name="T17" fmla="*/ 23 h 24"/>
                <a:gd name="T18" fmla="*/ 8 w 30"/>
                <a:gd name="T19" fmla="*/ 20 h 24"/>
                <a:gd name="T20" fmla="*/ 11 w 30"/>
                <a:gd name="T21" fmla="*/ 17 h 24"/>
                <a:gd name="T22" fmla="*/ 16 w 30"/>
                <a:gd name="T23" fmla="*/ 12 h 24"/>
                <a:gd name="T24" fmla="*/ 22 w 30"/>
                <a:gd name="T25" fmla="*/ 8 h 24"/>
                <a:gd name="T26" fmla="*/ 25 w 30"/>
                <a:gd name="T27" fmla="*/ 6 h 24"/>
                <a:gd name="T28" fmla="*/ 29 w 30"/>
                <a:gd name="T29" fmla="*/ 4 h 24"/>
                <a:gd name="T30" fmla="*/ 28 w 30"/>
                <a:gd name="T3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4">
                  <a:moveTo>
                    <a:pt x="28" y="1"/>
                  </a:moveTo>
                  <a:cubicBezTo>
                    <a:pt x="26" y="0"/>
                    <a:pt x="25" y="1"/>
                    <a:pt x="23" y="1"/>
                  </a:cubicBezTo>
                  <a:cubicBezTo>
                    <a:pt x="22" y="2"/>
                    <a:pt x="21" y="2"/>
                    <a:pt x="19" y="3"/>
                  </a:cubicBezTo>
                  <a:cubicBezTo>
                    <a:pt x="17" y="4"/>
                    <a:pt x="15" y="6"/>
                    <a:pt x="13" y="7"/>
                  </a:cubicBezTo>
                  <a:cubicBezTo>
                    <a:pt x="10" y="9"/>
                    <a:pt x="8" y="11"/>
                    <a:pt x="6" y="12"/>
                  </a:cubicBezTo>
                  <a:cubicBezTo>
                    <a:pt x="5" y="13"/>
                    <a:pt x="4" y="14"/>
                    <a:pt x="4" y="15"/>
                  </a:cubicBezTo>
                  <a:cubicBezTo>
                    <a:pt x="3" y="16"/>
                    <a:pt x="1" y="18"/>
                    <a:pt x="1" y="19"/>
                  </a:cubicBezTo>
                  <a:cubicBezTo>
                    <a:pt x="0" y="20"/>
                    <a:pt x="0" y="22"/>
                    <a:pt x="1" y="23"/>
                  </a:cubicBezTo>
                  <a:cubicBezTo>
                    <a:pt x="3" y="24"/>
                    <a:pt x="5" y="24"/>
                    <a:pt x="6" y="23"/>
                  </a:cubicBezTo>
                  <a:cubicBezTo>
                    <a:pt x="7" y="22"/>
                    <a:pt x="8" y="21"/>
                    <a:pt x="8" y="20"/>
                  </a:cubicBezTo>
                  <a:cubicBezTo>
                    <a:pt x="9" y="19"/>
                    <a:pt x="10" y="18"/>
                    <a:pt x="11" y="17"/>
                  </a:cubicBezTo>
                  <a:cubicBezTo>
                    <a:pt x="12" y="15"/>
                    <a:pt x="14" y="13"/>
                    <a:pt x="16" y="12"/>
                  </a:cubicBezTo>
                  <a:cubicBezTo>
                    <a:pt x="18" y="10"/>
                    <a:pt x="20" y="9"/>
                    <a:pt x="22" y="8"/>
                  </a:cubicBezTo>
                  <a:cubicBezTo>
                    <a:pt x="23" y="7"/>
                    <a:pt x="24" y="7"/>
                    <a:pt x="25" y="6"/>
                  </a:cubicBezTo>
                  <a:cubicBezTo>
                    <a:pt x="27" y="6"/>
                    <a:pt x="28" y="5"/>
                    <a:pt x="29" y="4"/>
                  </a:cubicBezTo>
                  <a:cubicBezTo>
                    <a:pt x="30" y="3"/>
                    <a:pt x="29" y="1"/>
                    <a:pt x="28" y="1"/>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3" name="Freeform 238">
              <a:extLst>
                <a:ext uri="{FF2B5EF4-FFF2-40B4-BE49-F238E27FC236}">
                  <a16:creationId xmlns:a16="http://schemas.microsoft.com/office/drawing/2014/main" id="{B9835709-C4C9-4EC0-A75C-0AC03D6D9768}"/>
                </a:ext>
              </a:extLst>
            </p:cNvPr>
            <p:cNvSpPr>
              <a:spLocks/>
            </p:cNvSpPr>
            <p:nvPr/>
          </p:nvSpPr>
          <p:spPr bwMode="auto">
            <a:xfrm>
              <a:off x="4494213" y="4471402"/>
              <a:ext cx="190500" cy="123825"/>
            </a:xfrm>
            <a:custGeom>
              <a:avLst/>
              <a:gdLst>
                <a:gd name="T0" fmla="*/ 63 w 65"/>
                <a:gd name="T1" fmla="*/ 2 h 42"/>
                <a:gd name="T2" fmla="*/ 59 w 65"/>
                <a:gd name="T3" fmla="*/ 1 h 42"/>
                <a:gd name="T4" fmla="*/ 48 w 65"/>
                <a:gd name="T5" fmla="*/ 8 h 42"/>
                <a:gd name="T6" fmla="*/ 35 w 65"/>
                <a:gd name="T7" fmla="*/ 19 h 42"/>
                <a:gd name="T8" fmla="*/ 21 w 65"/>
                <a:gd name="T9" fmla="*/ 28 h 42"/>
                <a:gd name="T10" fmla="*/ 4 w 65"/>
                <a:gd name="T11" fmla="*/ 33 h 42"/>
                <a:gd name="T12" fmla="*/ 3 w 65"/>
                <a:gd name="T13" fmla="*/ 39 h 42"/>
                <a:gd name="T14" fmla="*/ 22 w 65"/>
                <a:gd name="T15" fmla="*/ 40 h 42"/>
                <a:gd name="T16" fmla="*/ 38 w 65"/>
                <a:gd name="T17" fmla="*/ 34 h 42"/>
                <a:gd name="T18" fmla="*/ 52 w 65"/>
                <a:gd name="T19" fmla="*/ 26 h 42"/>
                <a:gd name="T20" fmla="*/ 63 w 65"/>
                <a:gd name="T21" fmla="*/ 13 h 42"/>
                <a:gd name="T22" fmla="*/ 64 w 65"/>
                <a:gd name="T23" fmla="*/ 11 h 42"/>
                <a:gd name="T24" fmla="*/ 63 w 65"/>
                <a:gd name="T25"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42">
                  <a:moveTo>
                    <a:pt x="63" y="2"/>
                  </a:moveTo>
                  <a:cubicBezTo>
                    <a:pt x="62" y="0"/>
                    <a:pt x="61" y="0"/>
                    <a:pt x="59" y="1"/>
                  </a:cubicBezTo>
                  <a:cubicBezTo>
                    <a:pt x="55" y="1"/>
                    <a:pt x="51" y="5"/>
                    <a:pt x="48" y="8"/>
                  </a:cubicBezTo>
                  <a:cubicBezTo>
                    <a:pt x="44" y="11"/>
                    <a:pt x="40" y="15"/>
                    <a:pt x="35" y="19"/>
                  </a:cubicBezTo>
                  <a:cubicBezTo>
                    <a:pt x="31" y="22"/>
                    <a:pt x="26" y="25"/>
                    <a:pt x="21" y="28"/>
                  </a:cubicBezTo>
                  <a:cubicBezTo>
                    <a:pt x="15" y="31"/>
                    <a:pt x="10" y="34"/>
                    <a:pt x="4" y="33"/>
                  </a:cubicBezTo>
                  <a:cubicBezTo>
                    <a:pt x="0" y="33"/>
                    <a:pt x="0" y="38"/>
                    <a:pt x="3" y="39"/>
                  </a:cubicBezTo>
                  <a:cubicBezTo>
                    <a:pt x="9" y="41"/>
                    <a:pt x="15" y="42"/>
                    <a:pt x="22" y="40"/>
                  </a:cubicBezTo>
                  <a:cubicBezTo>
                    <a:pt x="27" y="39"/>
                    <a:pt x="33" y="37"/>
                    <a:pt x="38" y="34"/>
                  </a:cubicBezTo>
                  <a:cubicBezTo>
                    <a:pt x="43" y="32"/>
                    <a:pt x="47" y="29"/>
                    <a:pt x="52" y="26"/>
                  </a:cubicBezTo>
                  <a:cubicBezTo>
                    <a:pt x="56" y="22"/>
                    <a:pt x="61" y="18"/>
                    <a:pt x="63" y="13"/>
                  </a:cubicBezTo>
                  <a:cubicBezTo>
                    <a:pt x="64" y="12"/>
                    <a:pt x="64" y="11"/>
                    <a:pt x="64" y="11"/>
                  </a:cubicBezTo>
                  <a:cubicBezTo>
                    <a:pt x="65" y="8"/>
                    <a:pt x="64" y="5"/>
                    <a:pt x="63" y="2"/>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4" name="Freeform 239">
              <a:extLst>
                <a:ext uri="{FF2B5EF4-FFF2-40B4-BE49-F238E27FC236}">
                  <a16:creationId xmlns:a16="http://schemas.microsoft.com/office/drawing/2014/main" id="{F52A2BF2-0319-4A0E-9CB6-DC62249E6196}"/>
                </a:ext>
              </a:extLst>
            </p:cNvPr>
            <p:cNvSpPr>
              <a:spLocks/>
            </p:cNvSpPr>
            <p:nvPr/>
          </p:nvSpPr>
          <p:spPr bwMode="auto">
            <a:xfrm>
              <a:off x="4411663" y="4468227"/>
              <a:ext cx="495300" cy="606425"/>
            </a:xfrm>
            <a:custGeom>
              <a:avLst/>
              <a:gdLst>
                <a:gd name="T0" fmla="*/ 159 w 169"/>
                <a:gd name="T1" fmla="*/ 51 h 206"/>
                <a:gd name="T2" fmla="*/ 159 w 169"/>
                <a:gd name="T3" fmla="*/ 67 h 206"/>
                <a:gd name="T4" fmla="*/ 157 w 169"/>
                <a:gd name="T5" fmla="*/ 83 h 206"/>
                <a:gd name="T6" fmla="*/ 152 w 169"/>
                <a:gd name="T7" fmla="*/ 93 h 206"/>
                <a:gd name="T8" fmla="*/ 143 w 169"/>
                <a:gd name="T9" fmla="*/ 95 h 206"/>
                <a:gd name="T10" fmla="*/ 135 w 169"/>
                <a:gd name="T11" fmla="*/ 89 h 206"/>
                <a:gd name="T12" fmla="*/ 131 w 169"/>
                <a:gd name="T13" fmla="*/ 81 h 206"/>
                <a:gd name="T14" fmla="*/ 130 w 169"/>
                <a:gd name="T15" fmla="*/ 76 h 206"/>
                <a:gd name="T16" fmla="*/ 130 w 169"/>
                <a:gd name="T17" fmla="*/ 73 h 206"/>
                <a:gd name="T18" fmla="*/ 146 w 169"/>
                <a:gd name="T19" fmla="*/ 57 h 206"/>
                <a:gd name="T20" fmla="*/ 159 w 169"/>
                <a:gd name="T21" fmla="*/ 32 h 206"/>
                <a:gd name="T22" fmla="*/ 164 w 169"/>
                <a:gd name="T23" fmla="*/ 18 h 206"/>
                <a:gd name="T24" fmla="*/ 169 w 169"/>
                <a:gd name="T25" fmla="*/ 3 h 206"/>
                <a:gd name="T26" fmla="*/ 165 w 169"/>
                <a:gd name="T27" fmla="*/ 2 h 206"/>
                <a:gd name="T28" fmla="*/ 160 w 169"/>
                <a:gd name="T29" fmla="*/ 15 h 206"/>
                <a:gd name="T30" fmla="*/ 155 w 169"/>
                <a:gd name="T31" fmla="*/ 28 h 206"/>
                <a:gd name="T32" fmla="*/ 142 w 169"/>
                <a:gd name="T33" fmla="*/ 52 h 206"/>
                <a:gd name="T34" fmla="*/ 125 w 169"/>
                <a:gd name="T35" fmla="*/ 69 h 206"/>
                <a:gd name="T36" fmla="*/ 103 w 169"/>
                <a:gd name="T37" fmla="*/ 80 h 206"/>
                <a:gd name="T38" fmla="*/ 97 w 169"/>
                <a:gd name="T39" fmla="*/ 80 h 206"/>
                <a:gd name="T40" fmla="*/ 62 w 169"/>
                <a:gd name="T41" fmla="*/ 84 h 206"/>
                <a:gd name="T42" fmla="*/ 33 w 169"/>
                <a:gd name="T43" fmla="*/ 94 h 206"/>
                <a:gd name="T44" fmla="*/ 1 w 169"/>
                <a:gd name="T45" fmla="*/ 119 h 206"/>
                <a:gd name="T46" fmla="*/ 15 w 169"/>
                <a:gd name="T47" fmla="*/ 149 h 206"/>
                <a:gd name="T48" fmla="*/ 30 w 169"/>
                <a:gd name="T49" fmla="*/ 175 h 206"/>
                <a:gd name="T50" fmla="*/ 53 w 169"/>
                <a:gd name="T51" fmla="*/ 195 h 206"/>
                <a:gd name="T52" fmla="*/ 80 w 169"/>
                <a:gd name="T53" fmla="*/ 206 h 206"/>
                <a:gd name="T54" fmla="*/ 128 w 169"/>
                <a:gd name="T55" fmla="*/ 178 h 206"/>
                <a:gd name="T56" fmla="*/ 153 w 169"/>
                <a:gd name="T57" fmla="*/ 124 h 206"/>
                <a:gd name="T58" fmla="*/ 163 w 169"/>
                <a:gd name="T59" fmla="*/ 88 h 206"/>
                <a:gd name="T60" fmla="*/ 165 w 169"/>
                <a:gd name="T61" fmla="*/ 70 h 206"/>
                <a:gd name="T62" fmla="*/ 165 w 169"/>
                <a:gd name="T63" fmla="*/ 51 h 206"/>
                <a:gd name="T64" fmla="*/ 159 w 169"/>
                <a:gd name="T65" fmla="*/ 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206">
                  <a:moveTo>
                    <a:pt x="159" y="51"/>
                  </a:moveTo>
                  <a:cubicBezTo>
                    <a:pt x="159" y="57"/>
                    <a:pt x="160" y="62"/>
                    <a:pt x="159" y="67"/>
                  </a:cubicBezTo>
                  <a:cubicBezTo>
                    <a:pt x="159" y="72"/>
                    <a:pt x="158" y="78"/>
                    <a:pt x="157" y="83"/>
                  </a:cubicBezTo>
                  <a:cubicBezTo>
                    <a:pt x="157" y="86"/>
                    <a:pt x="153" y="92"/>
                    <a:pt x="152" y="93"/>
                  </a:cubicBezTo>
                  <a:cubicBezTo>
                    <a:pt x="150" y="95"/>
                    <a:pt x="147" y="96"/>
                    <a:pt x="143" y="95"/>
                  </a:cubicBezTo>
                  <a:cubicBezTo>
                    <a:pt x="140" y="94"/>
                    <a:pt x="138" y="91"/>
                    <a:pt x="135" y="89"/>
                  </a:cubicBezTo>
                  <a:cubicBezTo>
                    <a:pt x="134" y="87"/>
                    <a:pt x="132" y="84"/>
                    <a:pt x="131" y="81"/>
                  </a:cubicBezTo>
                  <a:cubicBezTo>
                    <a:pt x="131" y="79"/>
                    <a:pt x="131" y="78"/>
                    <a:pt x="130" y="76"/>
                  </a:cubicBezTo>
                  <a:cubicBezTo>
                    <a:pt x="130" y="75"/>
                    <a:pt x="130" y="74"/>
                    <a:pt x="130" y="73"/>
                  </a:cubicBezTo>
                  <a:cubicBezTo>
                    <a:pt x="136" y="68"/>
                    <a:pt x="141" y="62"/>
                    <a:pt x="146" y="57"/>
                  </a:cubicBezTo>
                  <a:cubicBezTo>
                    <a:pt x="151" y="49"/>
                    <a:pt x="155" y="41"/>
                    <a:pt x="159" y="32"/>
                  </a:cubicBezTo>
                  <a:cubicBezTo>
                    <a:pt x="161" y="27"/>
                    <a:pt x="163" y="23"/>
                    <a:pt x="164" y="18"/>
                  </a:cubicBezTo>
                  <a:cubicBezTo>
                    <a:pt x="166" y="13"/>
                    <a:pt x="168" y="8"/>
                    <a:pt x="169" y="3"/>
                  </a:cubicBezTo>
                  <a:cubicBezTo>
                    <a:pt x="169" y="1"/>
                    <a:pt x="166" y="0"/>
                    <a:pt x="165" y="2"/>
                  </a:cubicBezTo>
                  <a:cubicBezTo>
                    <a:pt x="163" y="6"/>
                    <a:pt x="162" y="10"/>
                    <a:pt x="160" y="15"/>
                  </a:cubicBezTo>
                  <a:cubicBezTo>
                    <a:pt x="158" y="19"/>
                    <a:pt x="157" y="24"/>
                    <a:pt x="155" y="28"/>
                  </a:cubicBezTo>
                  <a:cubicBezTo>
                    <a:pt x="151" y="36"/>
                    <a:pt x="147" y="44"/>
                    <a:pt x="142" y="52"/>
                  </a:cubicBezTo>
                  <a:cubicBezTo>
                    <a:pt x="137" y="58"/>
                    <a:pt x="131" y="65"/>
                    <a:pt x="125" y="69"/>
                  </a:cubicBezTo>
                  <a:cubicBezTo>
                    <a:pt x="118" y="74"/>
                    <a:pt x="106" y="79"/>
                    <a:pt x="103" y="80"/>
                  </a:cubicBezTo>
                  <a:cubicBezTo>
                    <a:pt x="101" y="80"/>
                    <a:pt x="99" y="80"/>
                    <a:pt x="97" y="80"/>
                  </a:cubicBezTo>
                  <a:cubicBezTo>
                    <a:pt x="85" y="81"/>
                    <a:pt x="73" y="81"/>
                    <a:pt x="62" y="84"/>
                  </a:cubicBezTo>
                  <a:cubicBezTo>
                    <a:pt x="52" y="86"/>
                    <a:pt x="42" y="90"/>
                    <a:pt x="33" y="94"/>
                  </a:cubicBezTo>
                  <a:cubicBezTo>
                    <a:pt x="22" y="100"/>
                    <a:pt x="0" y="117"/>
                    <a:pt x="1" y="119"/>
                  </a:cubicBezTo>
                  <a:cubicBezTo>
                    <a:pt x="4" y="129"/>
                    <a:pt x="10" y="139"/>
                    <a:pt x="15" y="149"/>
                  </a:cubicBezTo>
                  <a:cubicBezTo>
                    <a:pt x="19" y="158"/>
                    <a:pt x="24" y="167"/>
                    <a:pt x="30" y="175"/>
                  </a:cubicBezTo>
                  <a:cubicBezTo>
                    <a:pt x="36" y="183"/>
                    <a:pt x="44" y="189"/>
                    <a:pt x="53" y="195"/>
                  </a:cubicBezTo>
                  <a:cubicBezTo>
                    <a:pt x="61" y="200"/>
                    <a:pt x="70" y="206"/>
                    <a:pt x="80" y="206"/>
                  </a:cubicBezTo>
                  <a:cubicBezTo>
                    <a:pt x="99" y="206"/>
                    <a:pt x="117" y="192"/>
                    <a:pt x="128" y="178"/>
                  </a:cubicBezTo>
                  <a:cubicBezTo>
                    <a:pt x="140" y="162"/>
                    <a:pt x="148" y="143"/>
                    <a:pt x="153" y="124"/>
                  </a:cubicBezTo>
                  <a:cubicBezTo>
                    <a:pt x="157" y="112"/>
                    <a:pt x="160" y="100"/>
                    <a:pt x="163" y="88"/>
                  </a:cubicBezTo>
                  <a:cubicBezTo>
                    <a:pt x="164" y="82"/>
                    <a:pt x="165" y="76"/>
                    <a:pt x="165" y="70"/>
                  </a:cubicBezTo>
                  <a:cubicBezTo>
                    <a:pt x="166" y="63"/>
                    <a:pt x="166" y="57"/>
                    <a:pt x="165" y="51"/>
                  </a:cubicBezTo>
                  <a:cubicBezTo>
                    <a:pt x="164" y="48"/>
                    <a:pt x="159" y="48"/>
                    <a:pt x="159" y="51"/>
                  </a:cubicBezTo>
                  <a:close/>
                </a:path>
              </a:pathLst>
            </a:custGeom>
            <a:solidFill>
              <a:srgbClr val="F9B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5" name="Freeform 240">
              <a:extLst>
                <a:ext uri="{FF2B5EF4-FFF2-40B4-BE49-F238E27FC236}">
                  <a16:creationId xmlns:a16="http://schemas.microsoft.com/office/drawing/2014/main" id="{61E018C2-1AC8-4DF3-A490-B366D63F6D3B}"/>
                </a:ext>
              </a:extLst>
            </p:cNvPr>
            <p:cNvSpPr>
              <a:spLocks/>
            </p:cNvSpPr>
            <p:nvPr/>
          </p:nvSpPr>
          <p:spPr bwMode="auto">
            <a:xfrm>
              <a:off x="4437063" y="4763502"/>
              <a:ext cx="365125" cy="117475"/>
            </a:xfrm>
            <a:custGeom>
              <a:avLst/>
              <a:gdLst>
                <a:gd name="T0" fmla="*/ 0 w 124"/>
                <a:gd name="T1" fmla="*/ 40 h 40"/>
                <a:gd name="T2" fmla="*/ 124 w 124"/>
                <a:gd name="T3" fmla="*/ 3 h 40"/>
              </a:gdLst>
              <a:ahLst/>
              <a:cxnLst>
                <a:cxn ang="0">
                  <a:pos x="T0" y="T1"/>
                </a:cxn>
                <a:cxn ang="0">
                  <a:pos x="T2" y="T3"/>
                </a:cxn>
              </a:cxnLst>
              <a:rect l="0" t="0" r="r" b="b"/>
              <a:pathLst>
                <a:path w="124" h="40">
                  <a:moveTo>
                    <a:pt x="0" y="40"/>
                  </a:moveTo>
                  <a:cubicBezTo>
                    <a:pt x="35" y="14"/>
                    <a:pt x="80" y="0"/>
                    <a:pt x="124" y="3"/>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56" name="Freeform 241">
              <a:extLst>
                <a:ext uri="{FF2B5EF4-FFF2-40B4-BE49-F238E27FC236}">
                  <a16:creationId xmlns:a16="http://schemas.microsoft.com/office/drawing/2014/main" id="{E2975812-9640-4621-98C0-D63492BB2B67}"/>
                </a:ext>
              </a:extLst>
            </p:cNvPr>
            <p:cNvSpPr>
              <a:spLocks/>
            </p:cNvSpPr>
            <p:nvPr/>
          </p:nvSpPr>
          <p:spPr bwMode="auto">
            <a:xfrm>
              <a:off x="4498976" y="4839702"/>
              <a:ext cx="261938" cy="93662"/>
            </a:xfrm>
            <a:custGeom>
              <a:avLst/>
              <a:gdLst>
                <a:gd name="T0" fmla="*/ 0 w 89"/>
                <a:gd name="T1" fmla="*/ 32 h 32"/>
                <a:gd name="T2" fmla="*/ 89 w 89"/>
                <a:gd name="T3" fmla="*/ 0 h 32"/>
              </a:gdLst>
              <a:ahLst/>
              <a:cxnLst>
                <a:cxn ang="0">
                  <a:pos x="T0" y="T1"/>
                </a:cxn>
                <a:cxn ang="0">
                  <a:pos x="T2" y="T3"/>
                </a:cxn>
              </a:cxnLst>
              <a:rect l="0" t="0" r="r" b="b"/>
              <a:pathLst>
                <a:path w="89" h="32">
                  <a:moveTo>
                    <a:pt x="0" y="32"/>
                  </a:moveTo>
                  <a:cubicBezTo>
                    <a:pt x="26" y="13"/>
                    <a:pt x="57" y="2"/>
                    <a:pt x="89"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57" name="Freeform 242">
              <a:extLst>
                <a:ext uri="{FF2B5EF4-FFF2-40B4-BE49-F238E27FC236}">
                  <a16:creationId xmlns:a16="http://schemas.microsoft.com/office/drawing/2014/main" id="{997F4122-CAA0-468F-8EFC-550EA549FEBA}"/>
                </a:ext>
              </a:extLst>
            </p:cNvPr>
            <p:cNvSpPr>
              <a:spLocks/>
            </p:cNvSpPr>
            <p:nvPr/>
          </p:nvSpPr>
          <p:spPr bwMode="auto">
            <a:xfrm>
              <a:off x="4567238" y="4933365"/>
              <a:ext cx="146050" cy="41275"/>
            </a:xfrm>
            <a:custGeom>
              <a:avLst/>
              <a:gdLst>
                <a:gd name="T0" fmla="*/ 0 w 50"/>
                <a:gd name="T1" fmla="*/ 14 h 14"/>
                <a:gd name="T2" fmla="*/ 50 w 50"/>
                <a:gd name="T3" fmla="*/ 1 h 14"/>
              </a:gdLst>
              <a:ahLst/>
              <a:cxnLst>
                <a:cxn ang="0">
                  <a:pos x="T0" y="T1"/>
                </a:cxn>
                <a:cxn ang="0">
                  <a:pos x="T2" y="T3"/>
                </a:cxn>
              </a:cxnLst>
              <a:rect l="0" t="0" r="r" b="b"/>
              <a:pathLst>
                <a:path w="50" h="14">
                  <a:moveTo>
                    <a:pt x="0" y="14"/>
                  </a:moveTo>
                  <a:cubicBezTo>
                    <a:pt x="15" y="5"/>
                    <a:pt x="33" y="0"/>
                    <a:pt x="50" y="1"/>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58" name="Freeform 243">
              <a:extLst>
                <a:ext uri="{FF2B5EF4-FFF2-40B4-BE49-F238E27FC236}">
                  <a16:creationId xmlns:a16="http://schemas.microsoft.com/office/drawing/2014/main" id="{E4763E52-5DF1-49AC-B81E-409075874958}"/>
                </a:ext>
              </a:extLst>
            </p:cNvPr>
            <p:cNvSpPr>
              <a:spLocks/>
            </p:cNvSpPr>
            <p:nvPr/>
          </p:nvSpPr>
          <p:spPr bwMode="auto">
            <a:xfrm>
              <a:off x="4860926" y="4495215"/>
              <a:ext cx="117475" cy="182562"/>
            </a:xfrm>
            <a:custGeom>
              <a:avLst/>
              <a:gdLst>
                <a:gd name="T0" fmla="*/ 40 w 40"/>
                <a:gd name="T1" fmla="*/ 19 h 62"/>
                <a:gd name="T2" fmla="*/ 34 w 40"/>
                <a:gd name="T3" fmla="*/ 6 h 62"/>
                <a:gd name="T4" fmla="*/ 18 w 40"/>
                <a:gd name="T5" fmla="*/ 2 h 62"/>
                <a:gd name="T6" fmla="*/ 7 w 40"/>
                <a:gd name="T7" fmla="*/ 12 h 62"/>
                <a:gd name="T8" fmla="*/ 3 w 40"/>
                <a:gd name="T9" fmla="*/ 28 h 62"/>
                <a:gd name="T10" fmla="*/ 1 w 40"/>
                <a:gd name="T11" fmla="*/ 47 h 62"/>
                <a:gd name="T12" fmla="*/ 6 w 40"/>
                <a:gd name="T13" fmla="*/ 60 h 62"/>
                <a:gd name="T14" fmla="*/ 19 w 40"/>
                <a:gd name="T15" fmla="*/ 60 h 62"/>
                <a:gd name="T16" fmla="*/ 31 w 40"/>
                <a:gd name="T17" fmla="*/ 49 h 62"/>
                <a:gd name="T18" fmla="*/ 40 w 40"/>
                <a:gd name="T19"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2">
                  <a:moveTo>
                    <a:pt x="40" y="19"/>
                  </a:moveTo>
                  <a:cubicBezTo>
                    <a:pt x="39" y="14"/>
                    <a:pt x="38" y="9"/>
                    <a:pt x="34" y="6"/>
                  </a:cubicBezTo>
                  <a:cubicBezTo>
                    <a:pt x="30" y="2"/>
                    <a:pt x="24" y="0"/>
                    <a:pt x="18" y="2"/>
                  </a:cubicBezTo>
                  <a:cubicBezTo>
                    <a:pt x="12" y="3"/>
                    <a:pt x="9" y="8"/>
                    <a:pt x="7" y="12"/>
                  </a:cubicBezTo>
                  <a:cubicBezTo>
                    <a:pt x="5" y="17"/>
                    <a:pt x="4" y="23"/>
                    <a:pt x="3" y="28"/>
                  </a:cubicBezTo>
                  <a:cubicBezTo>
                    <a:pt x="1" y="35"/>
                    <a:pt x="1" y="41"/>
                    <a:pt x="1" y="47"/>
                  </a:cubicBezTo>
                  <a:cubicBezTo>
                    <a:pt x="0" y="51"/>
                    <a:pt x="1" y="57"/>
                    <a:pt x="6" y="60"/>
                  </a:cubicBezTo>
                  <a:cubicBezTo>
                    <a:pt x="11" y="62"/>
                    <a:pt x="15" y="62"/>
                    <a:pt x="19" y="60"/>
                  </a:cubicBezTo>
                  <a:cubicBezTo>
                    <a:pt x="24" y="57"/>
                    <a:pt x="28" y="53"/>
                    <a:pt x="31" y="49"/>
                  </a:cubicBezTo>
                  <a:cubicBezTo>
                    <a:pt x="37" y="40"/>
                    <a:pt x="40" y="29"/>
                    <a:pt x="40" y="19"/>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9" name="Freeform 244">
              <a:extLst>
                <a:ext uri="{FF2B5EF4-FFF2-40B4-BE49-F238E27FC236}">
                  <a16:creationId xmlns:a16="http://schemas.microsoft.com/office/drawing/2014/main" id="{07263589-9362-4AFF-87A4-22D7CE0E498E}"/>
                </a:ext>
              </a:extLst>
            </p:cNvPr>
            <p:cNvSpPr>
              <a:spLocks/>
            </p:cNvSpPr>
            <p:nvPr/>
          </p:nvSpPr>
          <p:spPr bwMode="auto">
            <a:xfrm>
              <a:off x="4878388" y="4542840"/>
              <a:ext cx="68263" cy="103187"/>
            </a:xfrm>
            <a:custGeom>
              <a:avLst/>
              <a:gdLst>
                <a:gd name="T0" fmla="*/ 23 w 23"/>
                <a:gd name="T1" fmla="*/ 0 h 35"/>
                <a:gd name="T2" fmla="*/ 17 w 23"/>
                <a:gd name="T3" fmla="*/ 1 h 35"/>
                <a:gd name="T4" fmla="*/ 7 w 23"/>
                <a:gd name="T5" fmla="*/ 14 h 35"/>
                <a:gd name="T6" fmla="*/ 0 w 23"/>
                <a:gd name="T7" fmla="*/ 35 h 35"/>
              </a:gdLst>
              <a:ahLst/>
              <a:cxnLst>
                <a:cxn ang="0">
                  <a:pos x="T0" y="T1"/>
                </a:cxn>
                <a:cxn ang="0">
                  <a:pos x="T2" y="T3"/>
                </a:cxn>
                <a:cxn ang="0">
                  <a:pos x="T4" y="T5"/>
                </a:cxn>
                <a:cxn ang="0">
                  <a:pos x="T6" y="T7"/>
                </a:cxn>
              </a:cxnLst>
              <a:rect l="0" t="0" r="r" b="b"/>
              <a:pathLst>
                <a:path w="23" h="35">
                  <a:moveTo>
                    <a:pt x="23" y="0"/>
                  </a:moveTo>
                  <a:cubicBezTo>
                    <a:pt x="21" y="0"/>
                    <a:pt x="19" y="0"/>
                    <a:pt x="17" y="1"/>
                  </a:cubicBezTo>
                  <a:cubicBezTo>
                    <a:pt x="13" y="4"/>
                    <a:pt x="10" y="9"/>
                    <a:pt x="7" y="14"/>
                  </a:cubicBezTo>
                  <a:cubicBezTo>
                    <a:pt x="4" y="21"/>
                    <a:pt x="1" y="28"/>
                    <a:pt x="0" y="35"/>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0" name="Freeform 245">
              <a:extLst>
                <a:ext uri="{FF2B5EF4-FFF2-40B4-BE49-F238E27FC236}">
                  <a16:creationId xmlns:a16="http://schemas.microsoft.com/office/drawing/2014/main" id="{3BC5C035-A98A-42AC-BFCC-544928389674}"/>
                </a:ext>
              </a:extLst>
            </p:cNvPr>
            <p:cNvSpPr>
              <a:spLocks/>
            </p:cNvSpPr>
            <p:nvPr/>
          </p:nvSpPr>
          <p:spPr bwMode="auto">
            <a:xfrm>
              <a:off x="4899026" y="4588877"/>
              <a:ext cx="28575" cy="33337"/>
            </a:xfrm>
            <a:custGeom>
              <a:avLst/>
              <a:gdLst>
                <a:gd name="T0" fmla="*/ 9 w 10"/>
                <a:gd name="T1" fmla="*/ 11 h 11"/>
                <a:gd name="T2" fmla="*/ 8 w 10"/>
                <a:gd name="T3" fmla="*/ 3 h 11"/>
                <a:gd name="T4" fmla="*/ 0 w 10"/>
                <a:gd name="T5" fmla="*/ 1 h 11"/>
              </a:gdLst>
              <a:ahLst/>
              <a:cxnLst>
                <a:cxn ang="0">
                  <a:pos x="T0" y="T1"/>
                </a:cxn>
                <a:cxn ang="0">
                  <a:pos x="T2" y="T3"/>
                </a:cxn>
                <a:cxn ang="0">
                  <a:pos x="T4" y="T5"/>
                </a:cxn>
              </a:cxnLst>
              <a:rect l="0" t="0" r="r" b="b"/>
              <a:pathLst>
                <a:path w="10" h="11">
                  <a:moveTo>
                    <a:pt x="9" y="11"/>
                  </a:moveTo>
                  <a:cubicBezTo>
                    <a:pt x="10" y="9"/>
                    <a:pt x="10" y="5"/>
                    <a:pt x="8" y="3"/>
                  </a:cubicBezTo>
                  <a:cubicBezTo>
                    <a:pt x="6" y="1"/>
                    <a:pt x="3" y="0"/>
                    <a:pt x="0" y="1"/>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1" name="Freeform 246">
              <a:extLst>
                <a:ext uri="{FF2B5EF4-FFF2-40B4-BE49-F238E27FC236}">
                  <a16:creationId xmlns:a16="http://schemas.microsoft.com/office/drawing/2014/main" id="{CD9F785A-A4D7-40C0-B08F-5A1840DFBEF7}"/>
                </a:ext>
              </a:extLst>
            </p:cNvPr>
            <p:cNvSpPr>
              <a:spLocks/>
            </p:cNvSpPr>
            <p:nvPr/>
          </p:nvSpPr>
          <p:spPr bwMode="auto">
            <a:xfrm>
              <a:off x="4202113" y="4107865"/>
              <a:ext cx="842963" cy="587375"/>
            </a:xfrm>
            <a:custGeom>
              <a:avLst/>
              <a:gdLst>
                <a:gd name="T0" fmla="*/ 270 w 287"/>
                <a:gd name="T1" fmla="*/ 81 h 200"/>
                <a:gd name="T2" fmla="*/ 264 w 287"/>
                <a:gd name="T3" fmla="*/ 62 h 200"/>
                <a:gd name="T4" fmla="*/ 239 w 287"/>
                <a:gd name="T5" fmla="*/ 42 h 200"/>
                <a:gd name="T6" fmla="*/ 229 w 287"/>
                <a:gd name="T7" fmla="*/ 23 h 200"/>
                <a:gd name="T8" fmla="*/ 198 w 287"/>
                <a:gd name="T9" fmla="*/ 13 h 200"/>
                <a:gd name="T10" fmla="*/ 159 w 287"/>
                <a:gd name="T11" fmla="*/ 1 h 200"/>
                <a:gd name="T12" fmla="*/ 131 w 287"/>
                <a:gd name="T13" fmla="*/ 8 h 200"/>
                <a:gd name="T14" fmla="*/ 104 w 287"/>
                <a:gd name="T15" fmla="*/ 28 h 200"/>
                <a:gd name="T16" fmla="*/ 72 w 287"/>
                <a:gd name="T17" fmla="*/ 28 h 200"/>
                <a:gd name="T18" fmla="*/ 49 w 287"/>
                <a:gd name="T19" fmla="*/ 35 h 200"/>
                <a:gd name="T20" fmla="*/ 30 w 287"/>
                <a:gd name="T21" fmla="*/ 61 h 200"/>
                <a:gd name="T22" fmla="*/ 8 w 287"/>
                <a:gd name="T23" fmla="*/ 78 h 200"/>
                <a:gd name="T24" fmla="*/ 1 w 287"/>
                <a:gd name="T25" fmla="*/ 115 h 200"/>
                <a:gd name="T26" fmla="*/ 6 w 287"/>
                <a:gd name="T27" fmla="*/ 138 h 200"/>
                <a:gd name="T28" fmla="*/ 6 w 287"/>
                <a:gd name="T29" fmla="*/ 156 h 200"/>
                <a:gd name="T30" fmla="*/ 26 w 287"/>
                <a:gd name="T31" fmla="*/ 196 h 200"/>
                <a:gd name="T32" fmla="*/ 43 w 287"/>
                <a:gd name="T33" fmla="*/ 188 h 200"/>
                <a:gd name="T34" fmla="*/ 54 w 287"/>
                <a:gd name="T35" fmla="*/ 181 h 200"/>
                <a:gd name="T36" fmla="*/ 58 w 287"/>
                <a:gd name="T37" fmla="*/ 163 h 200"/>
                <a:gd name="T38" fmla="*/ 57 w 287"/>
                <a:gd name="T39" fmla="*/ 145 h 200"/>
                <a:gd name="T40" fmla="*/ 66 w 287"/>
                <a:gd name="T41" fmla="*/ 134 h 200"/>
                <a:gd name="T42" fmla="*/ 98 w 287"/>
                <a:gd name="T43" fmla="*/ 129 h 200"/>
                <a:gd name="T44" fmla="*/ 113 w 287"/>
                <a:gd name="T45" fmla="*/ 123 h 200"/>
                <a:gd name="T46" fmla="*/ 127 w 287"/>
                <a:gd name="T47" fmla="*/ 143 h 200"/>
                <a:gd name="T48" fmla="*/ 165 w 287"/>
                <a:gd name="T49" fmla="*/ 142 h 200"/>
                <a:gd name="T50" fmla="*/ 181 w 287"/>
                <a:gd name="T51" fmla="*/ 140 h 200"/>
                <a:gd name="T52" fmla="*/ 190 w 287"/>
                <a:gd name="T53" fmla="*/ 143 h 200"/>
                <a:gd name="T54" fmla="*/ 211 w 287"/>
                <a:gd name="T55" fmla="*/ 143 h 200"/>
                <a:gd name="T56" fmla="*/ 222 w 287"/>
                <a:gd name="T57" fmla="*/ 149 h 200"/>
                <a:gd name="T58" fmla="*/ 264 w 287"/>
                <a:gd name="T59" fmla="*/ 144 h 200"/>
                <a:gd name="T60" fmla="*/ 282 w 287"/>
                <a:gd name="T61" fmla="*/ 105 h 200"/>
                <a:gd name="T62" fmla="*/ 279 w 287"/>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00">
                  <a:moveTo>
                    <a:pt x="279" y="80"/>
                  </a:moveTo>
                  <a:cubicBezTo>
                    <a:pt x="276" y="79"/>
                    <a:pt x="273" y="79"/>
                    <a:pt x="270" y="81"/>
                  </a:cubicBezTo>
                  <a:cubicBezTo>
                    <a:pt x="268" y="79"/>
                    <a:pt x="267" y="76"/>
                    <a:pt x="266" y="74"/>
                  </a:cubicBezTo>
                  <a:cubicBezTo>
                    <a:pt x="264" y="70"/>
                    <a:pt x="265" y="66"/>
                    <a:pt x="264" y="62"/>
                  </a:cubicBezTo>
                  <a:cubicBezTo>
                    <a:pt x="264" y="55"/>
                    <a:pt x="259" y="52"/>
                    <a:pt x="252" y="50"/>
                  </a:cubicBezTo>
                  <a:cubicBezTo>
                    <a:pt x="247" y="48"/>
                    <a:pt x="241" y="48"/>
                    <a:pt x="239" y="42"/>
                  </a:cubicBezTo>
                  <a:cubicBezTo>
                    <a:pt x="238" y="38"/>
                    <a:pt x="238" y="34"/>
                    <a:pt x="236" y="31"/>
                  </a:cubicBezTo>
                  <a:cubicBezTo>
                    <a:pt x="234" y="28"/>
                    <a:pt x="231" y="25"/>
                    <a:pt x="229" y="23"/>
                  </a:cubicBezTo>
                  <a:cubicBezTo>
                    <a:pt x="224" y="20"/>
                    <a:pt x="215" y="18"/>
                    <a:pt x="209" y="20"/>
                  </a:cubicBezTo>
                  <a:cubicBezTo>
                    <a:pt x="206" y="17"/>
                    <a:pt x="202" y="15"/>
                    <a:pt x="198" y="13"/>
                  </a:cubicBezTo>
                  <a:cubicBezTo>
                    <a:pt x="190" y="9"/>
                    <a:pt x="182" y="6"/>
                    <a:pt x="173" y="3"/>
                  </a:cubicBezTo>
                  <a:cubicBezTo>
                    <a:pt x="169" y="2"/>
                    <a:pt x="164" y="0"/>
                    <a:pt x="159" y="1"/>
                  </a:cubicBezTo>
                  <a:cubicBezTo>
                    <a:pt x="154" y="1"/>
                    <a:pt x="150" y="4"/>
                    <a:pt x="145" y="6"/>
                  </a:cubicBezTo>
                  <a:cubicBezTo>
                    <a:pt x="141" y="8"/>
                    <a:pt x="136" y="7"/>
                    <a:pt x="131" y="8"/>
                  </a:cubicBezTo>
                  <a:cubicBezTo>
                    <a:pt x="127" y="8"/>
                    <a:pt x="123" y="10"/>
                    <a:pt x="119" y="12"/>
                  </a:cubicBezTo>
                  <a:cubicBezTo>
                    <a:pt x="113" y="16"/>
                    <a:pt x="108" y="22"/>
                    <a:pt x="104" y="28"/>
                  </a:cubicBezTo>
                  <a:cubicBezTo>
                    <a:pt x="101" y="26"/>
                    <a:pt x="99" y="25"/>
                    <a:pt x="96" y="24"/>
                  </a:cubicBezTo>
                  <a:cubicBezTo>
                    <a:pt x="87" y="22"/>
                    <a:pt x="79" y="25"/>
                    <a:pt x="72" y="28"/>
                  </a:cubicBezTo>
                  <a:cubicBezTo>
                    <a:pt x="68" y="30"/>
                    <a:pt x="64" y="32"/>
                    <a:pt x="60" y="33"/>
                  </a:cubicBezTo>
                  <a:cubicBezTo>
                    <a:pt x="56" y="34"/>
                    <a:pt x="53" y="34"/>
                    <a:pt x="49" y="35"/>
                  </a:cubicBezTo>
                  <a:cubicBezTo>
                    <a:pt x="42" y="35"/>
                    <a:pt x="37" y="39"/>
                    <a:pt x="34" y="46"/>
                  </a:cubicBezTo>
                  <a:cubicBezTo>
                    <a:pt x="32" y="51"/>
                    <a:pt x="32" y="57"/>
                    <a:pt x="30" y="61"/>
                  </a:cubicBezTo>
                  <a:cubicBezTo>
                    <a:pt x="27" y="68"/>
                    <a:pt x="18" y="66"/>
                    <a:pt x="13" y="69"/>
                  </a:cubicBezTo>
                  <a:cubicBezTo>
                    <a:pt x="10" y="71"/>
                    <a:pt x="8" y="74"/>
                    <a:pt x="8" y="78"/>
                  </a:cubicBezTo>
                  <a:cubicBezTo>
                    <a:pt x="8" y="82"/>
                    <a:pt x="10" y="86"/>
                    <a:pt x="10" y="90"/>
                  </a:cubicBezTo>
                  <a:cubicBezTo>
                    <a:pt x="9" y="99"/>
                    <a:pt x="4" y="107"/>
                    <a:pt x="1" y="115"/>
                  </a:cubicBezTo>
                  <a:cubicBezTo>
                    <a:pt x="0" y="119"/>
                    <a:pt x="0" y="123"/>
                    <a:pt x="0" y="127"/>
                  </a:cubicBezTo>
                  <a:cubicBezTo>
                    <a:pt x="1" y="131"/>
                    <a:pt x="3" y="135"/>
                    <a:pt x="6" y="138"/>
                  </a:cubicBezTo>
                  <a:cubicBezTo>
                    <a:pt x="8" y="141"/>
                    <a:pt x="11" y="144"/>
                    <a:pt x="11" y="148"/>
                  </a:cubicBezTo>
                  <a:cubicBezTo>
                    <a:pt x="12" y="152"/>
                    <a:pt x="8" y="154"/>
                    <a:pt x="6" y="156"/>
                  </a:cubicBezTo>
                  <a:cubicBezTo>
                    <a:pt x="1" y="163"/>
                    <a:pt x="6" y="172"/>
                    <a:pt x="10" y="179"/>
                  </a:cubicBezTo>
                  <a:cubicBezTo>
                    <a:pt x="14" y="185"/>
                    <a:pt x="19" y="192"/>
                    <a:pt x="26" y="196"/>
                  </a:cubicBezTo>
                  <a:cubicBezTo>
                    <a:pt x="31" y="200"/>
                    <a:pt x="41" y="199"/>
                    <a:pt x="42" y="191"/>
                  </a:cubicBezTo>
                  <a:cubicBezTo>
                    <a:pt x="42" y="189"/>
                    <a:pt x="42" y="188"/>
                    <a:pt x="43" y="188"/>
                  </a:cubicBezTo>
                  <a:cubicBezTo>
                    <a:pt x="44" y="187"/>
                    <a:pt x="46" y="187"/>
                    <a:pt x="47" y="187"/>
                  </a:cubicBezTo>
                  <a:cubicBezTo>
                    <a:pt x="50" y="186"/>
                    <a:pt x="53" y="184"/>
                    <a:pt x="54" y="181"/>
                  </a:cubicBezTo>
                  <a:cubicBezTo>
                    <a:pt x="55" y="178"/>
                    <a:pt x="54" y="175"/>
                    <a:pt x="54" y="171"/>
                  </a:cubicBezTo>
                  <a:cubicBezTo>
                    <a:pt x="54" y="168"/>
                    <a:pt x="56" y="165"/>
                    <a:pt x="58" y="163"/>
                  </a:cubicBezTo>
                  <a:cubicBezTo>
                    <a:pt x="59" y="160"/>
                    <a:pt x="61" y="157"/>
                    <a:pt x="61" y="154"/>
                  </a:cubicBezTo>
                  <a:cubicBezTo>
                    <a:pt x="61" y="151"/>
                    <a:pt x="59" y="148"/>
                    <a:pt x="57" y="145"/>
                  </a:cubicBezTo>
                  <a:cubicBezTo>
                    <a:pt x="56" y="143"/>
                    <a:pt x="53" y="140"/>
                    <a:pt x="55" y="138"/>
                  </a:cubicBezTo>
                  <a:cubicBezTo>
                    <a:pt x="58" y="135"/>
                    <a:pt x="63" y="135"/>
                    <a:pt x="66" y="134"/>
                  </a:cubicBezTo>
                  <a:cubicBezTo>
                    <a:pt x="71" y="133"/>
                    <a:pt x="76" y="130"/>
                    <a:pt x="77" y="126"/>
                  </a:cubicBezTo>
                  <a:cubicBezTo>
                    <a:pt x="83" y="130"/>
                    <a:pt x="91" y="130"/>
                    <a:pt x="98" y="129"/>
                  </a:cubicBezTo>
                  <a:cubicBezTo>
                    <a:pt x="101" y="128"/>
                    <a:pt x="103" y="127"/>
                    <a:pt x="105" y="126"/>
                  </a:cubicBezTo>
                  <a:cubicBezTo>
                    <a:pt x="108" y="125"/>
                    <a:pt x="110" y="123"/>
                    <a:pt x="113" y="123"/>
                  </a:cubicBezTo>
                  <a:cubicBezTo>
                    <a:pt x="117" y="122"/>
                    <a:pt x="119" y="128"/>
                    <a:pt x="120" y="131"/>
                  </a:cubicBezTo>
                  <a:cubicBezTo>
                    <a:pt x="122" y="135"/>
                    <a:pt x="123" y="139"/>
                    <a:pt x="127" y="143"/>
                  </a:cubicBezTo>
                  <a:cubicBezTo>
                    <a:pt x="130" y="146"/>
                    <a:pt x="134" y="149"/>
                    <a:pt x="139" y="150"/>
                  </a:cubicBezTo>
                  <a:cubicBezTo>
                    <a:pt x="149" y="152"/>
                    <a:pt x="158" y="149"/>
                    <a:pt x="165" y="142"/>
                  </a:cubicBezTo>
                  <a:cubicBezTo>
                    <a:pt x="166" y="143"/>
                    <a:pt x="168" y="143"/>
                    <a:pt x="169" y="144"/>
                  </a:cubicBezTo>
                  <a:cubicBezTo>
                    <a:pt x="174" y="144"/>
                    <a:pt x="177" y="142"/>
                    <a:pt x="181" y="140"/>
                  </a:cubicBezTo>
                  <a:cubicBezTo>
                    <a:pt x="183" y="139"/>
                    <a:pt x="185" y="138"/>
                    <a:pt x="187" y="139"/>
                  </a:cubicBezTo>
                  <a:cubicBezTo>
                    <a:pt x="188" y="140"/>
                    <a:pt x="189" y="142"/>
                    <a:pt x="190" y="143"/>
                  </a:cubicBezTo>
                  <a:cubicBezTo>
                    <a:pt x="193" y="145"/>
                    <a:pt x="196" y="148"/>
                    <a:pt x="200" y="148"/>
                  </a:cubicBezTo>
                  <a:cubicBezTo>
                    <a:pt x="204" y="148"/>
                    <a:pt x="207" y="145"/>
                    <a:pt x="211" y="143"/>
                  </a:cubicBezTo>
                  <a:cubicBezTo>
                    <a:pt x="212" y="142"/>
                    <a:pt x="213" y="141"/>
                    <a:pt x="215" y="141"/>
                  </a:cubicBezTo>
                  <a:cubicBezTo>
                    <a:pt x="220" y="141"/>
                    <a:pt x="219" y="148"/>
                    <a:pt x="222" y="149"/>
                  </a:cubicBezTo>
                  <a:cubicBezTo>
                    <a:pt x="226" y="151"/>
                    <a:pt x="233" y="151"/>
                    <a:pt x="238" y="152"/>
                  </a:cubicBezTo>
                  <a:cubicBezTo>
                    <a:pt x="247" y="152"/>
                    <a:pt x="256" y="150"/>
                    <a:pt x="264" y="144"/>
                  </a:cubicBezTo>
                  <a:cubicBezTo>
                    <a:pt x="272" y="138"/>
                    <a:pt x="277" y="131"/>
                    <a:pt x="279" y="122"/>
                  </a:cubicBezTo>
                  <a:cubicBezTo>
                    <a:pt x="280" y="116"/>
                    <a:pt x="280" y="111"/>
                    <a:pt x="282" y="105"/>
                  </a:cubicBezTo>
                  <a:cubicBezTo>
                    <a:pt x="284" y="101"/>
                    <a:pt x="287" y="96"/>
                    <a:pt x="286" y="91"/>
                  </a:cubicBezTo>
                  <a:cubicBezTo>
                    <a:pt x="286" y="86"/>
                    <a:pt x="284" y="81"/>
                    <a:pt x="279" y="80"/>
                  </a:cubicBezTo>
                  <a:close/>
                </a:path>
              </a:pathLst>
            </a:custGeom>
            <a:solidFill>
              <a:srgbClr val="600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2" name="Freeform 247">
              <a:extLst>
                <a:ext uri="{FF2B5EF4-FFF2-40B4-BE49-F238E27FC236}">
                  <a16:creationId xmlns:a16="http://schemas.microsoft.com/office/drawing/2014/main" id="{65DAAF71-664C-4897-B64A-8B8F5685AC4D}"/>
                </a:ext>
              </a:extLst>
            </p:cNvPr>
            <p:cNvSpPr>
              <a:spLocks/>
            </p:cNvSpPr>
            <p:nvPr/>
          </p:nvSpPr>
          <p:spPr bwMode="auto">
            <a:xfrm>
              <a:off x="3973513" y="4788902"/>
              <a:ext cx="614363" cy="741362"/>
            </a:xfrm>
            <a:custGeom>
              <a:avLst/>
              <a:gdLst>
                <a:gd name="T0" fmla="*/ 206 w 209"/>
                <a:gd name="T1" fmla="*/ 69 h 252"/>
                <a:gd name="T2" fmla="*/ 203 w 209"/>
                <a:gd name="T3" fmla="*/ 64 h 252"/>
                <a:gd name="T4" fmla="*/ 202 w 209"/>
                <a:gd name="T5" fmla="*/ 64 h 252"/>
                <a:gd name="T6" fmla="*/ 203 w 209"/>
                <a:gd name="T7" fmla="*/ 63 h 252"/>
                <a:gd name="T8" fmla="*/ 207 w 209"/>
                <a:gd name="T9" fmla="*/ 50 h 252"/>
                <a:gd name="T10" fmla="*/ 200 w 209"/>
                <a:gd name="T11" fmla="*/ 38 h 252"/>
                <a:gd name="T12" fmla="*/ 194 w 209"/>
                <a:gd name="T13" fmla="*/ 19 h 252"/>
                <a:gd name="T14" fmla="*/ 186 w 209"/>
                <a:gd name="T15" fmla="*/ 16 h 252"/>
                <a:gd name="T16" fmla="*/ 186 w 209"/>
                <a:gd name="T17" fmla="*/ 10 h 252"/>
                <a:gd name="T18" fmla="*/ 180 w 209"/>
                <a:gd name="T19" fmla="*/ 2 h 252"/>
                <a:gd name="T20" fmla="*/ 167 w 209"/>
                <a:gd name="T21" fmla="*/ 2 h 252"/>
                <a:gd name="T22" fmla="*/ 154 w 209"/>
                <a:gd name="T23" fmla="*/ 4 h 252"/>
                <a:gd name="T24" fmla="*/ 103 w 209"/>
                <a:gd name="T25" fmla="*/ 27 h 252"/>
                <a:gd name="T26" fmla="*/ 87 w 209"/>
                <a:gd name="T27" fmla="*/ 48 h 252"/>
                <a:gd name="T28" fmla="*/ 75 w 209"/>
                <a:gd name="T29" fmla="*/ 72 h 252"/>
                <a:gd name="T30" fmla="*/ 58 w 209"/>
                <a:gd name="T31" fmla="*/ 93 h 252"/>
                <a:gd name="T32" fmla="*/ 49 w 209"/>
                <a:gd name="T33" fmla="*/ 113 h 252"/>
                <a:gd name="T34" fmla="*/ 29 w 209"/>
                <a:gd name="T35" fmla="*/ 147 h 252"/>
                <a:gd name="T36" fmla="*/ 15 w 209"/>
                <a:gd name="T37" fmla="*/ 172 h 252"/>
                <a:gd name="T38" fmla="*/ 2 w 209"/>
                <a:gd name="T39" fmla="*/ 198 h 252"/>
                <a:gd name="T40" fmla="*/ 7 w 209"/>
                <a:gd name="T41" fmla="*/ 220 h 252"/>
                <a:gd name="T42" fmla="*/ 36 w 209"/>
                <a:gd name="T43" fmla="*/ 239 h 252"/>
                <a:gd name="T44" fmla="*/ 53 w 209"/>
                <a:gd name="T45" fmla="*/ 246 h 252"/>
                <a:gd name="T46" fmla="*/ 87 w 209"/>
                <a:gd name="T47" fmla="*/ 249 h 252"/>
                <a:gd name="T48" fmla="*/ 100 w 209"/>
                <a:gd name="T49" fmla="*/ 242 h 252"/>
                <a:gd name="T50" fmla="*/ 106 w 209"/>
                <a:gd name="T51" fmla="*/ 227 h 252"/>
                <a:gd name="T52" fmla="*/ 110 w 209"/>
                <a:gd name="T53" fmla="*/ 182 h 252"/>
                <a:gd name="T54" fmla="*/ 121 w 209"/>
                <a:gd name="T55" fmla="*/ 149 h 252"/>
                <a:gd name="T56" fmla="*/ 136 w 209"/>
                <a:gd name="T57" fmla="*/ 139 h 252"/>
                <a:gd name="T58" fmla="*/ 155 w 209"/>
                <a:gd name="T59" fmla="*/ 117 h 252"/>
                <a:gd name="T60" fmla="*/ 178 w 209"/>
                <a:gd name="T61" fmla="*/ 97 h 252"/>
                <a:gd name="T62" fmla="*/ 178 w 209"/>
                <a:gd name="T63" fmla="*/ 114 h 252"/>
                <a:gd name="T64" fmla="*/ 183 w 209"/>
                <a:gd name="T65" fmla="*/ 123 h 252"/>
                <a:gd name="T66" fmla="*/ 202 w 209"/>
                <a:gd name="T67" fmla="*/ 108 h 252"/>
                <a:gd name="T68" fmla="*/ 209 w 209"/>
                <a:gd name="T69" fmla="*/ 82 h 252"/>
                <a:gd name="T70" fmla="*/ 206 w 209"/>
                <a:gd name="T71" fmla="*/ 6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52">
                  <a:moveTo>
                    <a:pt x="206" y="69"/>
                  </a:moveTo>
                  <a:cubicBezTo>
                    <a:pt x="206" y="67"/>
                    <a:pt x="204" y="66"/>
                    <a:pt x="203" y="64"/>
                  </a:cubicBezTo>
                  <a:cubicBezTo>
                    <a:pt x="203" y="64"/>
                    <a:pt x="203" y="64"/>
                    <a:pt x="202" y="64"/>
                  </a:cubicBezTo>
                  <a:cubicBezTo>
                    <a:pt x="203" y="63"/>
                    <a:pt x="203" y="63"/>
                    <a:pt x="203" y="63"/>
                  </a:cubicBezTo>
                  <a:cubicBezTo>
                    <a:pt x="207" y="60"/>
                    <a:pt x="208" y="55"/>
                    <a:pt x="207" y="50"/>
                  </a:cubicBezTo>
                  <a:cubicBezTo>
                    <a:pt x="206" y="45"/>
                    <a:pt x="203" y="42"/>
                    <a:pt x="200" y="38"/>
                  </a:cubicBezTo>
                  <a:cubicBezTo>
                    <a:pt x="202" y="31"/>
                    <a:pt x="200" y="23"/>
                    <a:pt x="194" y="19"/>
                  </a:cubicBezTo>
                  <a:cubicBezTo>
                    <a:pt x="191" y="17"/>
                    <a:pt x="189" y="17"/>
                    <a:pt x="186" y="16"/>
                  </a:cubicBezTo>
                  <a:cubicBezTo>
                    <a:pt x="186" y="14"/>
                    <a:pt x="186" y="12"/>
                    <a:pt x="186" y="10"/>
                  </a:cubicBezTo>
                  <a:cubicBezTo>
                    <a:pt x="185" y="6"/>
                    <a:pt x="184" y="3"/>
                    <a:pt x="180" y="2"/>
                  </a:cubicBezTo>
                  <a:cubicBezTo>
                    <a:pt x="176" y="0"/>
                    <a:pt x="171" y="1"/>
                    <a:pt x="167" y="2"/>
                  </a:cubicBezTo>
                  <a:cubicBezTo>
                    <a:pt x="163" y="2"/>
                    <a:pt x="158" y="3"/>
                    <a:pt x="154" y="4"/>
                  </a:cubicBezTo>
                  <a:cubicBezTo>
                    <a:pt x="136" y="8"/>
                    <a:pt x="118" y="16"/>
                    <a:pt x="103" y="27"/>
                  </a:cubicBezTo>
                  <a:cubicBezTo>
                    <a:pt x="96" y="32"/>
                    <a:pt x="91" y="39"/>
                    <a:pt x="87" y="48"/>
                  </a:cubicBezTo>
                  <a:cubicBezTo>
                    <a:pt x="84" y="56"/>
                    <a:pt x="81" y="65"/>
                    <a:pt x="75" y="72"/>
                  </a:cubicBezTo>
                  <a:cubicBezTo>
                    <a:pt x="69" y="79"/>
                    <a:pt x="63" y="86"/>
                    <a:pt x="58" y="93"/>
                  </a:cubicBezTo>
                  <a:cubicBezTo>
                    <a:pt x="55" y="100"/>
                    <a:pt x="52" y="106"/>
                    <a:pt x="49" y="113"/>
                  </a:cubicBezTo>
                  <a:cubicBezTo>
                    <a:pt x="42" y="124"/>
                    <a:pt x="35" y="136"/>
                    <a:pt x="29" y="147"/>
                  </a:cubicBezTo>
                  <a:cubicBezTo>
                    <a:pt x="24" y="155"/>
                    <a:pt x="19" y="164"/>
                    <a:pt x="15" y="172"/>
                  </a:cubicBezTo>
                  <a:cubicBezTo>
                    <a:pt x="10" y="181"/>
                    <a:pt x="4" y="189"/>
                    <a:pt x="2" y="198"/>
                  </a:cubicBezTo>
                  <a:cubicBezTo>
                    <a:pt x="0" y="206"/>
                    <a:pt x="1" y="214"/>
                    <a:pt x="7" y="220"/>
                  </a:cubicBezTo>
                  <a:cubicBezTo>
                    <a:pt x="10" y="224"/>
                    <a:pt x="31" y="237"/>
                    <a:pt x="36" y="239"/>
                  </a:cubicBezTo>
                  <a:cubicBezTo>
                    <a:pt x="41" y="242"/>
                    <a:pt x="47" y="244"/>
                    <a:pt x="53" y="246"/>
                  </a:cubicBezTo>
                  <a:cubicBezTo>
                    <a:pt x="64" y="250"/>
                    <a:pt x="76" y="252"/>
                    <a:pt x="87" y="249"/>
                  </a:cubicBezTo>
                  <a:cubicBezTo>
                    <a:pt x="92" y="248"/>
                    <a:pt x="96" y="246"/>
                    <a:pt x="100" y="242"/>
                  </a:cubicBezTo>
                  <a:cubicBezTo>
                    <a:pt x="103" y="237"/>
                    <a:pt x="105" y="232"/>
                    <a:pt x="106" y="227"/>
                  </a:cubicBezTo>
                  <a:cubicBezTo>
                    <a:pt x="108" y="212"/>
                    <a:pt x="108" y="197"/>
                    <a:pt x="110" y="182"/>
                  </a:cubicBezTo>
                  <a:cubicBezTo>
                    <a:pt x="112" y="171"/>
                    <a:pt x="116" y="159"/>
                    <a:pt x="121" y="149"/>
                  </a:cubicBezTo>
                  <a:cubicBezTo>
                    <a:pt x="126" y="146"/>
                    <a:pt x="131" y="143"/>
                    <a:pt x="136" y="139"/>
                  </a:cubicBezTo>
                  <a:cubicBezTo>
                    <a:pt x="144" y="133"/>
                    <a:pt x="150" y="125"/>
                    <a:pt x="155" y="117"/>
                  </a:cubicBezTo>
                  <a:cubicBezTo>
                    <a:pt x="161" y="109"/>
                    <a:pt x="168" y="99"/>
                    <a:pt x="178" y="97"/>
                  </a:cubicBezTo>
                  <a:cubicBezTo>
                    <a:pt x="178" y="103"/>
                    <a:pt x="178" y="108"/>
                    <a:pt x="178" y="114"/>
                  </a:cubicBezTo>
                  <a:cubicBezTo>
                    <a:pt x="179" y="117"/>
                    <a:pt x="179" y="121"/>
                    <a:pt x="183" y="123"/>
                  </a:cubicBezTo>
                  <a:cubicBezTo>
                    <a:pt x="191" y="128"/>
                    <a:pt x="199" y="114"/>
                    <a:pt x="202" y="108"/>
                  </a:cubicBezTo>
                  <a:cubicBezTo>
                    <a:pt x="206" y="100"/>
                    <a:pt x="208" y="91"/>
                    <a:pt x="209" y="82"/>
                  </a:cubicBezTo>
                  <a:cubicBezTo>
                    <a:pt x="209" y="78"/>
                    <a:pt x="208" y="73"/>
                    <a:pt x="206" y="69"/>
                  </a:cubicBezTo>
                  <a:close/>
                </a:path>
              </a:pathLst>
            </a:custGeom>
            <a:solidFill>
              <a:srgbClr val="F15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3" name="Freeform 248">
              <a:extLst>
                <a:ext uri="{FF2B5EF4-FFF2-40B4-BE49-F238E27FC236}">
                  <a16:creationId xmlns:a16="http://schemas.microsoft.com/office/drawing/2014/main" id="{12F41EAD-4F9D-474D-88CE-23D9316F839A}"/>
                </a:ext>
              </a:extLst>
            </p:cNvPr>
            <p:cNvSpPr>
              <a:spLocks/>
            </p:cNvSpPr>
            <p:nvPr/>
          </p:nvSpPr>
          <p:spPr bwMode="auto">
            <a:xfrm>
              <a:off x="4422776" y="4965115"/>
              <a:ext cx="150813" cy="38100"/>
            </a:xfrm>
            <a:custGeom>
              <a:avLst/>
              <a:gdLst>
                <a:gd name="T0" fmla="*/ 51 w 51"/>
                <a:gd name="T1" fmla="*/ 3 h 13"/>
                <a:gd name="T2" fmla="*/ 24 w 51"/>
                <a:gd name="T3" fmla="*/ 3 h 13"/>
                <a:gd name="T4" fmla="*/ 0 w 51"/>
                <a:gd name="T5" fmla="*/ 13 h 13"/>
              </a:gdLst>
              <a:ahLst/>
              <a:cxnLst>
                <a:cxn ang="0">
                  <a:pos x="T0" y="T1"/>
                </a:cxn>
                <a:cxn ang="0">
                  <a:pos x="T2" y="T3"/>
                </a:cxn>
                <a:cxn ang="0">
                  <a:pos x="T4" y="T5"/>
                </a:cxn>
              </a:cxnLst>
              <a:rect l="0" t="0" r="r" b="b"/>
              <a:pathLst>
                <a:path w="51" h="13">
                  <a:moveTo>
                    <a:pt x="51" y="3"/>
                  </a:moveTo>
                  <a:cubicBezTo>
                    <a:pt x="42" y="0"/>
                    <a:pt x="33" y="1"/>
                    <a:pt x="24" y="3"/>
                  </a:cubicBezTo>
                  <a:cubicBezTo>
                    <a:pt x="16" y="5"/>
                    <a:pt x="8" y="9"/>
                    <a:pt x="0" y="13"/>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4" name="Freeform 249">
              <a:extLst>
                <a:ext uri="{FF2B5EF4-FFF2-40B4-BE49-F238E27FC236}">
                  <a16:creationId xmlns:a16="http://schemas.microsoft.com/office/drawing/2014/main" id="{95C49783-8742-44FB-9513-ABB9FD307EA1}"/>
                </a:ext>
              </a:extLst>
            </p:cNvPr>
            <p:cNvSpPr>
              <a:spLocks/>
            </p:cNvSpPr>
            <p:nvPr/>
          </p:nvSpPr>
          <p:spPr bwMode="auto">
            <a:xfrm>
              <a:off x="4464051" y="4895265"/>
              <a:ext cx="90488" cy="14287"/>
            </a:xfrm>
            <a:custGeom>
              <a:avLst/>
              <a:gdLst>
                <a:gd name="T0" fmla="*/ 31 w 31"/>
                <a:gd name="T1" fmla="*/ 2 h 5"/>
                <a:gd name="T2" fmla="*/ 0 w 31"/>
                <a:gd name="T3" fmla="*/ 5 h 5"/>
              </a:gdLst>
              <a:ahLst/>
              <a:cxnLst>
                <a:cxn ang="0">
                  <a:pos x="T0" y="T1"/>
                </a:cxn>
                <a:cxn ang="0">
                  <a:pos x="T2" y="T3"/>
                </a:cxn>
              </a:cxnLst>
              <a:rect l="0" t="0" r="r" b="b"/>
              <a:pathLst>
                <a:path w="31" h="5">
                  <a:moveTo>
                    <a:pt x="31" y="2"/>
                  </a:moveTo>
                  <a:cubicBezTo>
                    <a:pt x="21" y="0"/>
                    <a:pt x="10" y="1"/>
                    <a:pt x="0" y="5"/>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5" name="Freeform 250">
              <a:extLst>
                <a:ext uri="{FF2B5EF4-FFF2-40B4-BE49-F238E27FC236}">
                  <a16:creationId xmlns:a16="http://schemas.microsoft.com/office/drawing/2014/main" id="{CF07FE31-4012-4619-BF93-155E61F89B56}"/>
                </a:ext>
              </a:extLst>
            </p:cNvPr>
            <p:cNvSpPr>
              <a:spLocks/>
            </p:cNvSpPr>
            <p:nvPr/>
          </p:nvSpPr>
          <p:spPr bwMode="auto">
            <a:xfrm>
              <a:off x="4437063" y="4833352"/>
              <a:ext cx="79375" cy="17462"/>
            </a:xfrm>
            <a:custGeom>
              <a:avLst/>
              <a:gdLst>
                <a:gd name="T0" fmla="*/ 27 w 27"/>
                <a:gd name="T1" fmla="*/ 1 h 6"/>
                <a:gd name="T2" fmla="*/ 0 w 27"/>
                <a:gd name="T3" fmla="*/ 6 h 6"/>
              </a:gdLst>
              <a:ahLst/>
              <a:cxnLst>
                <a:cxn ang="0">
                  <a:pos x="T0" y="T1"/>
                </a:cxn>
                <a:cxn ang="0">
                  <a:pos x="T2" y="T3"/>
                </a:cxn>
              </a:cxnLst>
              <a:rect l="0" t="0" r="r" b="b"/>
              <a:pathLst>
                <a:path w="27" h="6">
                  <a:moveTo>
                    <a:pt x="27" y="1"/>
                  </a:moveTo>
                  <a:cubicBezTo>
                    <a:pt x="18" y="0"/>
                    <a:pt x="8" y="1"/>
                    <a:pt x="0" y="6"/>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6" name="Freeform 251">
              <a:extLst>
                <a:ext uri="{FF2B5EF4-FFF2-40B4-BE49-F238E27FC236}">
                  <a16:creationId xmlns:a16="http://schemas.microsoft.com/office/drawing/2014/main" id="{1C600DCF-53AC-41A0-85F5-F1F1CF99D95F}"/>
                </a:ext>
              </a:extLst>
            </p:cNvPr>
            <p:cNvSpPr>
              <a:spLocks/>
            </p:cNvSpPr>
            <p:nvPr/>
          </p:nvSpPr>
          <p:spPr bwMode="auto">
            <a:xfrm>
              <a:off x="4494213" y="5044490"/>
              <a:ext cx="42863" cy="30162"/>
            </a:xfrm>
            <a:custGeom>
              <a:avLst/>
              <a:gdLst>
                <a:gd name="T0" fmla="*/ 0 w 15"/>
                <a:gd name="T1" fmla="*/ 10 h 10"/>
                <a:gd name="T2" fmla="*/ 15 w 15"/>
                <a:gd name="T3" fmla="*/ 0 h 10"/>
              </a:gdLst>
              <a:ahLst/>
              <a:cxnLst>
                <a:cxn ang="0">
                  <a:pos x="T0" y="T1"/>
                </a:cxn>
                <a:cxn ang="0">
                  <a:pos x="T2" y="T3"/>
                </a:cxn>
              </a:cxnLst>
              <a:rect l="0" t="0" r="r" b="b"/>
              <a:pathLst>
                <a:path w="15" h="10">
                  <a:moveTo>
                    <a:pt x="0" y="10"/>
                  </a:moveTo>
                  <a:cubicBezTo>
                    <a:pt x="6" y="9"/>
                    <a:pt x="12" y="5"/>
                    <a:pt x="15"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7" name="Freeform 252">
              <a:extLst>
                <a:ext uri="{FF2B5EF4-FFF2-40B4-BE49-F238E27FC236}">
                  <a16:creationId xmlns:a16="http://schemas.microsoft.com/office/drawing/2014/main" id="{5E6997A6-A9B4-4E98-B38B-003A1E18B581}"/>
                </a:ext>
              </a:extLst>
            </p:cNvPr>
            <p:cNvSpPr>
              <a:spLocks/>
            </p:cNvSpPr>
            <p:nvPr/>
          </p:nvSpPr>
          <p:spPr bwMode="auto">
            <a:xfrm>
              <a:off x="3482976" y="5133390"/>
              <a:ext cx="936625" cy="1409700"/>
            </a:xfrm>
            <a:custGeom>
              <a:avLst/>
              <a:gdLst>
                <a:gd name="T0" fmla="*/ 314 w 319"/>
                <a:gd name="T1" fmla="*/ 71 h 480"/>
                <a:gd name="T2" fmla="*/ 288 w 319"/>
                <a:gd name="T3" fmla="*/ 50 h 480"/>
                <a:gd name="T4" fmla="*/ 249 w 319"/>
                <a:gd name="T5" fmla="*/ 34 h 480"/>
                <a:gd name="T6" fmla="*/ 231 w 319"/>
                <a:gd name="T7" fmla="*/ 28 h 480"/>
                <a:gd name="T8" fmla="*/ 218 w 319"/>
                <a:gd name="T9" fmla="*/ 15 h 480"/>
                <a:gd name="T10" fmla="*/ 187 w 319"/>
                <a:gd name="T11" fmla="*/ 9 h 480"/>
                <a:gd name="T12" fmla="*/ 175 w 319"/>
                <a:gd name="T13" fmla="*/ 26 h 480"/>
                <a:gd name="T14" fmla="*/ 168 w 319"/>
                <a:gd name="T15" fmla="*/ 39 h 480"/>
                <a:gd name="T16" fmla="*/ 137 w 319"/>
                <a:gd name="T17" fmla="*/ 77 h 480"/>
                <a:gd name="T18" fmla="*/ 111 w 319"/>
                <a:gd name="T19" fmla="*/ 115 h 480"/>
                <a:gd name="T20" fmla="*/ 97 w 319"/>
                <a:gd name="T21" fmla="*/ 135 h 480"/>
                <a:gd name="T22" fmla="*/ 88 w 319"/>
                <a:gd name="T23" fmla="*/ 154 h 480"/>
                <a:gd name="T24" fmla="*/ 90 w 319"/>
                <a:gd name="T25" fmla="*/ 180 h 480"/>
                <a:gd name="T26" fmla="*/ 78 w 319"/>
                <a:gd name="T27" fmla="*/ 200 h 480"/>
                <a:gd name="T28" fmla="*/ 55 w 319"/>
                <a:gd name="T29" fmla="*/ 222 h 480"/>
                <a:gd name="T30" fmla="*/ 40 w 319"/>
                <a:gd name="T31" fmla="*/ 250 h 480"/>
                <a:gd name="T32" fmla="*/ 23 w 319"/>
                <a:gd name="T33" fmla="*/ 277 h 480"/>
                <a:gd name="T34" fmla="*/ 2 w 319"/>
                <a:gd name="T35" fmla="*/ 335 h 480"/>
                <a:gd name="T36" fmla="*/ 3 w 319"/>
                <a:gd name="T37" fmla="*/ 396 h 480"/>
                <a:gd name="T38" fmla="*/ 24 w 319"/>
                <a:gd name="T39" fmla="*/ 448 h 480"/>
                <a:gd name="T40" fmla="*/ 49 w 319"/>
                <a:gd name="T41" fmla="*/ 467 h 480"/>
                <a:gd name="T42" fmla="*/ 78 w 319"/>
                <a:gd name="T43" fmla="*/ 480 h 480"/>
                <a:gd name="T44" fmla="*/ 95 w 319"/>
                <a:gd name="T45" fmla="*/ 477 h 480"/>
                <a:gd name="T46" fmla="*/ 111 w 319"/>
                <a:gd name="T47" fmla="*/ 477 h 480"/>
                <a:gd name="T48" fmla="*/ 142 w 319"/>
                <a:gd name="T49" fmla="*/ 476 h 480"/>
                <a:gd name="T50" fmla="*/ 182 w 319"/>
                <a:gd name="T51" fmla="*/ 441 h 480"/>
                <a:gd name="T52" fmla="*/ 192 w 319"/>
                <a:gd name="T53" fmla="*/ 411 h 480"/>
                <a:gd name="T54" fmla="*/ 198 w 319"/>
                <a:gd name="T55" fmla="*/ 396 h 480"/>
                <a:gd name="T56" fmla="*/ 207 w 319"/>
                <a:gd name="T57" fmla="*/ 382 h 480"/>
                <a:gd name="T58" fmla="*/ 221 w 319"/>
                <a:gd name="T59" fmla="*/ 354 h 480"/>
                <a:gd name="T60" fmla="*/ 227 w 319"/>
                <a:gd name="T61" fmla="*/ 322 h 480"/>
                <a:gd name="T62" fmla="*/ 228 w 319"/>
                <a:gd name="T63" fmla="*/ 314 h 480"/>
                <a:gd name="T64" fmla="*/ 253 w 319"/>
                <a:gd name="T65" fmla="*/ 289 h 480"/>
                <a:gd name="T66" fmla="*/ 281 w 319"/>
                <a:gd name="T67" fmla="*/ 246 h 480"/>
                <a:gd name="T68" fmla="*/ 284 w 319"/>
                <a:gd name="T69" fmla="*/ 219 h 480"/>
                <a:gd name="T70" fmla="*/ 283 w 319"/>
                <a:gd name="T71" fmla="*/ 188 h 480"/>
                <a:gd name="T72" fmla="*/ 285 w 319"/>
                <a:gd name="T73" fmla="*/ 154 h 480"/>
                <a:gd name="T74" fmla="*/ 291 w 319"/>
                <a:gd name="T75" fmla="*/ 119 h 480"/>
                <a:gd name="T76" fmla="*/ 306 w 319"/>
                <a:gd name="T77" fmla="*/ 105 h 480"/>
                <a:gd name="T78" fmla="*/ 314 w 319"/>
                <a:gd name="T79" fmla="*/ 7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480">
                  <a:moveTo>
                    <a:pt x="314" y="71"/>
                  </a:moveTo>
                  <a:cubicBezTo>
                    <a:pt x="310" y="60"/>
                    <a:pt x="298" y="55"/>
                    <a:pt x="288" y="50"/>
                  </a:cubicBezTo>
                  <a:cubicBezTo>
                    <a:pt x="275" y="44"/>
                    <a:pt x="263" y="38"/>
                    <a:pt x="249" y="34"/>
                  </a:cubicBezTo>
                  <a:cubicBezTo>
                    <a:pt x="243" y="33"/>
                    <a:pt x="236" y="32"/>
                    <a:pt x="231" y="28"/>
                  </a:cubicBezTo>
                  <a:cubicBezTo>
                    <a:pt x="226" y="24"/>
                    <a:pt x="222" y="19"/>
                    <a:pt x="218" y="15"/>
                  </a:cubicBezTo>
                  <a:cubicBezTo>
                    <a:pt x="210" y="7"/>
                    <a:pt x="197" y="0"/>
                    <a:pt x="187" y="9"/>
                  </a:cubicBezTo>
                  <a:cubicBezTo>
                    <a:pt x="181" y="13"/>
                    <a:pt x="178" y="20"/>
                    <a:pt x="175" y="26"/>
                  </a:cubicBezTo>
                  <a:cubicBezTo>
                    <a:pt x="173" y="30"/>
                    <a:pt x="172" y="36"/>
                    <a:pt x="168" y="39"/>
                  </a:cubicBezTo>
                  <a:cubicBezTo>
                    <a:pt x="160" y="46"/>
                    <a:pt x="146" y="64"/>
                    <a:pt x="137" y="77"/>
                  </a:cubicBezTo>
                  <a:cubicBezTo>
                    <a:pt x="128" y="90"/>
                    <a:pt x="119" y="103"/>
                    <a:pt x="111" y="115"/>
                  </a:cubicBezTo>
                  <a:cubicBezTo>
                    <a:pt x="106" y="122"/>
                    <a:pt x="102" y="128"/>
                    <a:pt x="97" y="135"/>
                  </a:cubicBezTo>
                  <a:cubicBezTo>
                    <a:pt x="93" y="141"/>
                    <a:pt x="89" y="147"/>
                    <a:pt x="88" y="154"/>
                  </a:cubicBezTo>
                  <a:cubicBezTo>
                    <a:pt x="86" y="163"/>
                    <a:pt x="88" y="172"/>
                    <a:pt x="90" y="180"/>
                  </a:cubicBezTo>
                  <a:cubicBezTo>
                    <a:pt x="87" y="188"/>
                    <a:pt x="83" y="194"/>
                    <a:pt x="78" y="200"/>
                  </a:cubicBezTo>
                  <a:cubicBezTo>
                    <a:pt x="71" y="208"/>
                    <a:pt x="62" y="214"/>
                    <a:pt x="55" y="222"/>
                  </a:cubicBezTo>
                  <a:cubicBezTo>
                    <a:pt x="48" y="231"/>
                    <a:pt x="45" y="240"/>
                    <a:pt x="40" y="250"/>
                  </a:cubicBezTo>
                  <a:cubicBezTo>
                    <a:pt x="36" y="260"/>
                    <a:pt x="29" y="268"/>
                    <a:pt x="23" y="277"/>
                  </a:cubicBezTo>
                  <a:cubicBezTo>
                    <a:pt x="10" y="294"/>
                    <a:pt x="5" y="314"/>
                    <a:pt x="2" y="335"/>
                  </a:cubicBezTo>
                  <a:cubicBezTo>
                    <a:pt x="0" y="355"/>
                    <a:pt x="0" y="376"/>
                    <a:pt x="3" y="396"/>
                  </a:cubicBezTo>
                  <a:cubicBezTo>
                    <a:pt x="5" y="414"/>
                    <a:pt x="11" y="433"/>
                    <a:pt x="24" y="448"/>
                  </a:cubicBezTo>
                  <a:cubicBezTo>
                    <a:pt x="31" y="456"/>
                    <a:pt x="40" y="462"/>
                    <a:pt x="49" y="467"/>
                  </a:cubicBezTo>
                  <a:cubicBezTo>
                    <a:pt x="58" y="473"/>
                    <a:pt x="68" y="478"/>
                    <a:pt x="78" y="480"/>
                  </a:cubicBezTo>
                  <a:cubicBezTo>
                    <a:pt x="84" y="480"/>
                    <a:pt x="89" y="479"/>
                    <a:pt x="95" y="477"/>
                  </a:cubicBezTo>
                  <a:cubicBezTo>
                    <a:pt x="100" y="476"/>
                    <a:pt x="105" y="476"/>
                    <a:pt x="111" y="477"/>
                  </a:cubicBezTo>
                  <a:cubicBezTo>
                    <a:pt x="122" y="478"/>
                    <a:pt x="131" y="479"/>
                    <a:pt x="142" y="476"/>
                  </a:cubicBezTo>
                  <a:cubicBezTo>
                    <a:pt x="159" y="471"/>
                    <a:pt x="174" y="458"/>
                    <a:pt x="182" y="441"/>
                  </a:cubicBezTo>
                  <a:cubicBezTo>
                    <a:pt x="186" y="432"/>
                    <a:pt x="189" y="421"/>
                    <a:pt x="192" y="411"/>
                  </a:cubicBezTo>
                  <a:cubicBezTo>
                    <a:pt x="194" y="406"/>
                    <a:pt x="195" y="400"/>
                    <a:pt x="198" y="396"/>
                  </a:cubicBezTo>
                  <a:cubicBezTo>
                    <a:pt x="201" y="391"/>
                    <a:pt x="204" y="387"/>
                    <a:pt x="207" y="382"/>
                  </a:cubicBezTo>
                  <a:cubicBezTo>
                    <a:pt x="213" y="373"/>
                    <a:pt x="218" y="364"/>
                    <a:pt x="221" y="354"/>
                  </a:cubicBezTo>
                  <a:cubicBezTo>
                    <a:pt x="224" y="343"/>
                    <a:pt x="226" y="333"/>
                    <a:pt x="227" y="322"/>
                  </a:cubicBezTo>
                  <a:cubicBezTo>
                    <a:pt x="228" y="319"/>
                    <a:pt x="228" y="317"/>
                    <a:pt x="228" y="314"/>
                  </a:cubicBezTo>
                  <a:cubicBezTo>
                    <a:pt x="237" y="306"/>
                    <a:pt x="245" y="297"/>
                    <a:pt x="253" y="289"/>
                  </a:cubicBezTo>
                  <a:cubicBezTo>
                    <a:pt x="264" y="276"/>
                    <a:pt x="275" y="263"/>
                    <a:pt x="281" y="246"/>
                  </a:cubicBezTo>
                  <a:cubicBezTo>
                    <a:pt x="284" y="237"/>
                    <a:pt x="284" y="228"/>
                    <a:pt x="284" y="219"/>
                  </a:cubicBezTo>
                  <a:cubicBezTo>
                    <a:pt x="284" y="209"/>
                    <a:pt x="283" y="198"/>
                    <a:pt x="283" y="188"/>
                  </a:cubicBezTo>
                  <a:cubicBezTo>
                    <a:pt x="283" y="177"/>
                    <a:pt x="284" y="165"/>
                    <a:pt x="285" y="154"/>
                  </a:cubicBezTo>
                  <a:cubicBezTo>
                    <a:pt x="287" y="142"/>
                    <a:pt x="288" y="137"/>
                    <a:pt x="291" y="119"/>
                  </a:cubicBezTo>
                  <a:cubicBezTo>
                    <a:pt x="292" y="112"/>
                    <a:pt x="301" y="110"/>
                    <a:pt x="306" y="105"/>
                  </a:cubicBezTo>
                  <a:cubicBezTo>
                    <a:pt x="314" y="96"/>
                    <a:pt x="319" y="83"/>
                    <a:pt x="314" y="71"/>
                  </a:cubicBezTo>
                  <a:close/>
                </a:path>
              </a:pathLst>
            </a:custGeom>
            <a:solidFill>
              <a:srgbClr val="B14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8" name="Freeform 253">
              <a:extLst>
                <a:ext uri="{FF2B5EF4-FFF2-40B4-BE49-F238E27FC236}">
                  <a16:creationId xmlns:a16="http://schemas.microsoft.com/office/drawing/2014/main" id="{42960A1D-DC82-4C88-9863-3B9F4976C8F8}"/>
                </a:ext>
              </a:extLst>
            </p:cNvPr>
            <p:cNvSpPr>
              <a:spLocks/>
            </p:cNvSpPr>
            <p:nvPr/>
          </p:nvSpPr>
          <p:spPr bwMode="auto">
            <a:xfrm>
              <a:off x="4017963" y="5341352"/>
              <a:ext cx="401638" cy="1087437"/>
            </a:xfrm>
            <a:custGeom>
              <a:avLst/>
              <a:gdLst>
                <a:gd name="T0" fmla="*/ 0 w 137"/>
                <a:gd name="T1" fmla="*/ 370 h 370"/>
                <a:gd name="T2" fmla="*/ 10 w 137"/>
                <a:gd name="T3" fmla="*/ 340 h 370"/>
                <a:gd name="T4" fmla="*/ 16 w 137"/>
                <a:gd name="T5" fmla="*/ 325 h 370"/>
                <a:gd name="T6" fmla="*/ 25 w 137"/>
                <a:gd name="T7" fmla="*/ 311 h 370"/>
                <a:gd name="T8" fmla="*/ 39 w 137"/>
                <a:gd name="T9" fmla="*/ 283 h 370"/>
                <a:gd name="T10" fmla="*/ 45 w 137"/>
                <a:gd name="T11" fmla="*/ 251 h 370"/>
                <a:gd name="T12" fmla="*/ 46 w 137"/>
                <a:gd name="T13" fmla="*/ 243 h 370"/>
                <a:gd name="T14" fmla="*/ 71 w 137"/>
                <a:gd name="T15" fmla="*/ 218 h 370"/>
                <a:gd name="T16" fmla="*/ 99 w 137"/>
                <a:gd name="T17" fmla="*/ 175 h 370"/>
                <a:gd name="T18" fmla="*/ 102 w 137"/>
                <a:gd name="T19" fmla="*/ 148 h 370"/>
                <a:gd name="T20" fmla="*/ 101 w 137"/>
                <a:gd name="T21" fmla="*/ 117 h 370"/>
                <a:gd name="T22" fmla="*/ 103 w 137"/>
                <a:gd name="T23" fmla="*/ 83 h 370"/>
                <a:gd name="T24" fmla="*/ 109 w 137"/>
                <a:gd name="T25" fmla="*/ 48 h 370"/>
                <a:gd name="T26" fmla="*/ 124 w 137"/>
                <a:gd name="T27" fmla="*/ 34 h 370"/>
                <a:gd name="T28" fmla="*/ 132 w 137"/>
                <a:gd name="T2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70">
                  <a:moveTo>
                    <a:pt x="0" y="370"/>
                  </a:moveTo>
                  <a:cubicBezTo>
                    <a:pt x="4" y="361"/>
                    <a:pt x="7" y="350"/>
                    <a:pt x="10" y="340"/>
                  </a:cubicBezTo>
                  <a:cubicBezTo>
                    <a:pt x="12" y="335"/>
                    <a:pt x="13" y="329"/>
                    <a:pt x="16" y="325"/>
                  </a:cubicBezTo>
                  <a:cubicBezTo>
                    <a:pt x="19" y="320"/>
                    <a:pt x="22" y="316"/>
                    <a:pt x="25" y="311"/>
                  </a:cubicBezTo>
                  <a:cubicBezTo>
                    <a:pt x="31" y="302"/>
                    <a:pt x="36" y="293"/>
                    <a:pt x="39" y="283"/>
                  </a:cubicBezTo>
                  <a:cubicBezTo>
                    <a:pt x="42" y="272"/>
                    <a:pt x="44" y="262"/>
                    <a:pt x="45" y="251"/>
                  </a:cubicBezTo>
                  <a:cubicBezTo>
                    <a:pt x="46" y="248"/>
                    <a:pt x="46" y="246"/>
                    <a:pt x="46" y="243"/>
                  </a:cubicBezTo>
                  <a:cubicBezTo>
                    <a:pt x="55" y="235"/>
                    <a:pt x="63" y="226"/>
                    <a:pt x="71" y="218"/>
                  </a:cubicBezTo>
                  <a:cubicBezTo>
                    <a:pt x="82" y="205"/>
                    <a:pt x="93" y="192"/>
                    <a:pt x="99" y="175"/>
                  </a:cubicBezTo>
                  <a:cubicBezTo>
                    <a:pt x="102" y="166"/>
                    <a:pt x="102" y="157"/>
                    <a:pt x="102" y="148"/>
                  </a:cubicBezTo>
                  <a:cubicBezTo>
                    <a:pt x="102" y="138"/>
                    <a:pt x="101" y="127"/>
                    <a:pt x="101" y="117"/>
                  </a:cubicBezTo>
                  <a:cubicBezTo>
                    <a:pt x="101" y="106"/>
                    <a:pt x="102" y="94"/>
                    <a:pt x="103" y="83"/>
                  </a:cubicBezTo>
                  <a:cubicBezTo>
                    <a:pt x="105" y="71"/>
                    <a:pt x="106" y="66"/>
                    <a:pt x="109" y="48"/>
                  </a:cubicBezTo>
                  <a:cubicBezTo>
                    <a:pt x="110" y="41"/>
                    <a:pt x="119" y="39"/>
                    <a:pt x="124" y="34"/>
                  </a:cubicBezTo>
                  <a:cubicBezTo>
                    <a:pt x="132" y="25"/>
                    <a:pt x="137" y="12"/>
                    <a:pt x="132" y="0"/>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9" name="Freeform 254">
              <a:extLst>
                <a:ext uri="{FF2B5EF4-FFF2-40B4-BE49-F238E27FC236}">
                  <a16:creationId xmlns:a16="http://schemas.microsoft.com/office/drawing/2014/main" id="{57479EDB-704A-4509-8914-0041391FB185}"/>
                </a:ext>
              </a:extLst>
            </p:cNvPr>
            <p:cNvSpPr>
              <a:spLocks/>
            </p:cNvSpPr>
            <p:nvPr/>
          </p:nvSpPr>
          <p:spPr bwMode="auto">
            <a:xfrm>
              <a:off x="3738563" y="5655677"/>
              <a:ext cx="38100" cy="209550"/>
            </a:xfrm>
            <a:custGeom>
              <a:avLst/>
              <a:gdLst>
                <a:gd name="T0" fmla="*/ 2 w 13"/>
                <a:gd name="T1" fmla="*/ 0 h 71"/>
                <a:gd name="T2" fmla="*/ 0 w 13"/>
                <a:gd name="T3" fmla="*/ 71 h 71"/>
              </a:gdLst>
              <a:ahLst/>
              <a:cxnLst>
                <a:cxn ang="0">
                  <a:pos x="T0" y="T1"/>
                </a:cxn>
                <a:cxn ang="0">
                  <a:pos x="T2" y="T3"/>
                </a:cxn>
              </a:cxnLst>
              <a:rect l="0" t="0" r="r" b="b"/>
              <a:pathLst>
                <a:path w="13" h="71">
                  <a:moveTo>
                    <a:pt x="2" y="0"/>
                  </a:moveTo>
                  <a:cubicBezTo>
                    <a:pt x="13" y="22"/>
                    <a:pt x="12" y="50"/>
                    <a:pt x="0" y="71"/>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70" name="Freeform 255">
              <a:extLst>
                <a:ext uri="{FF2B5EF4-FFF2-40B4-BE49-F238E27FC236}">
                  <a16:creationId xmlns:a16="http://schemas.microsoft.com/office/drawing/2014/main" id="{7848B3A5-0BF2-4B4A-8EDF-368183AE65D5}"/>
                </a:ext>
              </a:extLst>
            </p:cNvPr>
            <p:cNvSpPr>
              <a:spLocks/>
            </p:cNvSpPr>
            <p:nvPr/>
          </p:nvSpPr>
          <p:spPr bwMode="auto">
            <a:xfrm>
              <a:off x="3979863" y="5233402"/>
              <a:ext cx="93663" cy="122237"/>
            </a:xfrm>
            <a:custGeom>
              <a:avLst/>
              <a:gdLst>
                <a:gd name="T0" fmla="*/ 4 w 32"/>
                <a:gd name="T1" fmla="*/ 0 h 42"/>
                <a:gd name="T2" fmla="*/ 10 w 32"/>
                <a:gd name="T3" fmla="*/ 25 h 42"/>
                <a:gd name="T4" fmla="*/ 32 w 32"/>
                <a:gd name="T5" fmla="*/ 42 h 42"/>
              </a:gdLst>
              <a:ahLst/>
              <a:cxnLst>
                <a:cxn ang="0">
                  <a:pos x="T0" y="T1"/>
                </a:cxn>
                <a:cxn ang="0">
                  <a:pos x="T2" y="T3"/>
                </a:cxn>
                <a:cxn ang="0">
                  <a:pos x="T4" y="T5"/>
                </a:cxn>
              </a:cxnLst>
              <a:rect l="0" t="0" r="r" b="b"/>
              <a:pathLst>
                <a:path w="32" h="42">
                  <a:moveTo>
                    <a:pt x="4" y="0"/>
                  </a:moveTo>
                  <a:cubicBezTo>
                    <a:pt x="0" y="8"/>
                    <a:pt x="4" y="18"/>
                    <a:pt x="10" y="25"/>
                  </a:cubicBezTo>
                  <a:cubicBezTo>
                    <a:pt x="16" y="32"/>
                    <a:pt x="24" y="36"/>
                    <a:pt x="32" y="42"/>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71" name="Freeform 256">
              <a:extLst>
                <a:ext uri="{FF2B5EF4-FFF2-40B4-BE49-F238E27FC236}">
                  <a16:creationId xmlns:a16="http://schemas.microsoft.com/office/drawing/2014/main" id="{4F734DE2-B254-45AB-B801-DA2685E8D2F8}"/>
                </a:ext>
              </a:extLst>
            </p:cNvPr>
            <p:cNvSpPr>
              <a:spLocks/>
            </p:cNvSpPr>
            <p:nvPr/>
          </p:nvSpPr>
          <p:spPr bwMode="auto">
            <a:xfrm>
              <a:off x="4986338" y="5117515"/>
              <a:ext cx="1190625" cy="1809750"/>
            </a:xfrm>
            <a:custGeom>
              <a:avLst/>
              <a:gdLst>
                <a:gd name="T0" fmla="*/ 213 w 405"/>
                <a:gd name="T1" fmla="*/ 616 h 616"/>
                <a:gd name="T2" fmla="*/ 244 w 405"/>
                <a:gd name="T3" fmla="*/ 599 h 616"/>
                <a:gd name="T4" fmla="*/ 274 w 405"/>
                <a:gd name="T5" fmla="*/ 572 h 616"/>
                <a:gd name="T6" fmla="*/ 299 w 405"/>
                <a:gd name="T7" fmla="*/ 550 h 616"/>
                <a:gd name="T8" fmla="*/ 329 w 405"/>
                <a:gd name="T9" fmla="*/ 532 h 616"/>
                <a:gd name="T10" fmla="*/ 354 w 405"/>
                <a:gd name="T11" fmla="*/ 509 h 616"/>
                <a:gd name="T12" fmla="*/ 377 w 405"/>
                <a:gd name="T13" fmla="*/ 489 h 616"/>
                <a:gd name="T14" fmla="*/ 397 w 405"/>
                <a:gd name="T15" fmla="*/ 466 h 616"/>
                <a:gd name="T16" fmla="*/ 404 w 405"/>
                <a:gd name="T17" fmla="*/ 406 h 616"/>
                <a:gd name="T18" fmla="*/ 400 w 405"/>
                <a:gd name="T19" fmla="*/ 377 h 616"/>
                <a:gd name="T20" fmla="*/ 392 w 405"/>
                <a:gd name="T21" fmla="*/ 349 h 616"/>
                <a:gd name="T22" fmla="*/ 364 w 405"/>
                <a:gd name="T23" fmla="*/ 298 h 616"/>
                <a:gd name="T24" fmla="*/ 325 w 405"/>
                <a:gd name="T25" fmla="*/ 255 h 616"/>
                <a:gd name="T26" fmla="*/ 290 w 405"/>
                <a:gd name="T27" fmla="*/ 211 h 616"/>
                <a:gd name="T28" fmla="*/ 276 w 405"/>
                <a:gd name="T29" fmla="*/ 151 h 616"/>
                <a:gd name="T30" fmla="*/ 245 w 405"/>
                <a:gd name="T31" fmla="*/ 100 h 616"/>
                <a:gd name="T32" fmla="*/ 139 w 405"/>
                <a:gd name="T33" fmla="*/ 14 h 616"/>
                <a:gd name="T34" fmla="*/ 62 w 405"/>
                <a:gd name="T35" fmla="*/ 18 h 616"/>
                <a:gd name="T36" fmla="*/ 13 w 405"/>
                <a:gd name="T37" fmla="*/ 64 h 616"/>
                <a:gd name="T38" fmla="*/ 0 w 405"/>
                <a:gd name="T39" fmla="*/ 143 h 616"/>
                <a:gd name="T40" fmla="*/ 8 w 405"/>
                <a:gd name="T41" fmla="*/ 181 h 616"/>
                <a:gd name="T42" fmla="*/ 30 w 405"/>
                <a:gd name="T43" fmla="*/ 211 h 616"/>
                <a:gd name="T44" fmla="*/ 53 w 405"/>
                <a:gd name="T45" fmla="*/ 282 h 616"/>
                <a:gd name="T46" fmla="*/ 86 w 405"/>
                <a:gd name="T47" fmla="*/ 332 h 616"/>
                <a:gd name="T48" fmla="*/ 172 w 405"/>
                <a:gd name="T49" fmla="*/ 420 h 616"/>
                <a:gd name="T50" fmla="*/ 174 w 405"/>
                <a:gd name="T51" fmla="*/ 424 h 616"/>
                <a:gd name="T52" fmla="*/ 153 w 405"/>
                <a:gd name="T53" fmla="*/ 447 h 616"/>
                <a:gd name="T54" fmla="*/ 134 w 405"/>
                <a:gd name="T55" fmla="*/ 488 h 616"/>
                <a:gd name="T56" fmla="*/ 119 w 405"/>
                <a:gd name="T57" fmla="*/ 505 h 616"/>
                <a:gd name="T58" fmla="*/ 97 w 405"/>
                <a:gd name="T59" fmla="*/ 517 h 616"/>
                <a:gd name="T60" fmla="*/ 62 w 405"/>
                <a:gd name="T61" fmla="*/ 547 h 616"/>
                <a:gd name="T62" fmla="*/ 31 w 405"/>
                <a:gd name="T63" fmla="*/ 591 h 616"/>
                <a:gd name="T64" fmla="*/ 30 w 405"/>
                <a:gd name="T65" fmla="*/ 598 h 616"/>
                <a:gd name="T66" fmla="*/ 50 w 405"/>
                <a:gd name="T67" fmla="*/ 601 h 616"/>
                <a:gd name="T68" fmla="*/ 76 w 405"/>
                <a:gd name="T69" fmla="*/ 602 h 616"/>
                <a:gd name="T70" fmla="*/ 128 w 405"/>
                <a:gd name="T71" fmla="*/ 604 h 616"/>
                <a:gd name="T72" fmla="*/ 178 w 405"/>
                <a:gd name="T73" fmla="*/ 606 h 616"/>
                <a:gd name="T74" fmla="*/ 200 w 405"/>
                <a:gd name="T75" fmla="*/ 611 h 616"/>
                <a:gd name="T76" fmla="*/ 210 w 405"/>
                <a:gd name="T77" fmla="*/ 615 h 616"/>
                <a:gd name="T78" fmla="*/ 213 w 405"/>
                <a:gd name="T79"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616">
                  <a:moveTo>
                    <a:pt x="213" y="616"/>
                  </a:moveTo>
                  <a:cubicBezTo>
                    <a:pt x="224" y="611"/>
                    <a:pt x="235" y="606"/>
                    <a:pt x="244" y="599"/>
                  </a:cubicBezTo>
                  <a:cubicBezTo>
                    <a:pt x="255" y="591"/>
                    <a:pt x="265" y="581"/>
                    <a:pt x="274" y="572"/>
                  </a:cubicBezTo>
                  <a:cubicBezTo>
                    <a:pt x="282" y="564"/>
                    <a:pt x="290" y="556"/>
                    <a:pt x="299" y="550"/>
                  </a:cubicBezTo>
                  <a:cubicBezTo>
                    <a:pt x="309" y="544"/>
                    <a:pt x="320" y="539"/>
                    <a:pt x="329" y="532"/>
                  </a:cubicBezTo>
                  <a:cubicBezTo>
                    <a:pt x="338" y="525"/>
                    <a:pt x="346" y="517"/>
                    <a:pt x="354" y="509"/>
                  </a:cubicBezTo>
                  <a:cubicBezTo>
                    <a:pt x="361" y="502"/>
                    <a:pt x="369" y="496"/>
                    <a:pt x="377" y="489"/>
                  </a:cubicBezTo>
                  <a:cubicBezTo>
                    <a:pt x="385" y="482"/>
                    <a:pt x="392" y="475"/>
                    <a:pt x="397" y="466"/>
                  </a:cubicBezTo>
                  <a:cubicBezTo>
                    <a:pt x="402" y="455"/>
                    <a:pt x="405" y="412"/>
                    <a:pt x="404" y="406"/>
                  </a:cubicBezTo>
                  <a:cubicBezTo>
                    <a:pt x="404" y="402"/>
                    <a:pt x="402" y="382"/>
                    <a:pt x="400" y="377"/>
                  </a:cubicBezTo>
                  <a:cubicBezTo>
                    <a:pt x="397" y="368"/>
                    <a:pt x="395" y="358"/>
                    <a:pt x="392" y="349"/>
                  </a:cubicBezTo>
                  <a:cubicBezTo>
                    <a:pt x="385" y="331"/>
                    <a:pt x="376" y="314"/>
                    <a:pt x="364" y="298"/>
                  </a:cubicBezTo>
                  <a:cubicBezTo>
                    <a:pt x="353" y="282"/>
                    <a:pt x="339" y="268"/>
                    <a:pt x="325" y="255"/>
                  </a:cubicBezTo>
                  <a:cubicBezTo>
                    <a:pt x="311" y="242"/>
                    <a:pt x="297" y="229"/>
                    <a:pt x="290" y="211"/>
                  </a:cubicBezTo>
                  <a:cubicBezTo>
                    <a:pt x="282" y="192"/>
                    <a:pt x="282" y="171"/>
                    <a:pt x="276" y="151"/>
                  </a:cubicBezTo>
                  <a:cubicBezTo>
                    <a:pt x="270" y="132"/>
                    <a:pt x="258" y="115"/>
                    <a:pt x="245" y="100"/>
                  </a:cubicBezTo>
                  <a:cubicBezTo>
                    <a:pt x="218" y="69"/>
                    <a:pt x="198" y="37"/>
                    <a:pt x="139" y="14"/>
                  </a:cubicBezTo>
                  <a:cubicBezTo>
                    <a:pt x="111" y="2"/>
                    <a:pt x="94" y="0"/>
                    <a:pt x="62" y="18"/>
                  </a:cubicBezTo>
                  <a:cubicBezTo>
                    <a:pt x="41" y="28"/>
                    <a:pt x="23" y="44"/>
                    <a:pt x="13" y="64"/>
                  </a:cubicBezTo>
                  <a:cubicBezTo>
                    <a:pt x="1" y="88"/>
                    <a:pt x="0" y="117"/>
                    <a:pt x="0" y="143"/>
                  </a:cubicBezTo>
                  <a:cubicBezTo>
                    <a:pt x="0" y="156"/>
                    <a:pt x="2" y="170"/>
                    <a:pt x="8" y="181"/>
                  </a:cubicBezTo>
                  <a:cubicBezTo>
                    <a:pt x="14" y="192"/>
                    <a:pt x="23" y="201"/>
                    <a:pt x="30" y="211"/>
                  </a:cubicBezTo>
                  <a:cubicBezTo>
                    <a:pt x="44" y="232"/>
                    <a:pt x="44" y="259"/>
                    <a:pt x="53" y="282"/>
                  </a:cubicBezTo>
                  <a:cubicBezTo>
                    <a:pt x="60" y="301"/>
                    <a:pt x="72" y="318"/>
                    <a:pt x="86" y="332"/>
                  </a:cubicBezTo>
                  <a:cubicBezTo>
                    <a:pt x="114" y="362"/>
                    <a:pt x="148" y="386"/>
                    <a:pt x="172" y="420"/>
                  </a:cubicBezTo>
                  <a:cubicBezTo>
                    <a:pt x="173" y="421"/>
                    <a:pt x="173" y="422"/>
                    <a:pt x="174" y="424"/>
                  </a:cubicBezTo>
                  <a:cubicBezTo>
                    <a:pt x="165" y="429"/>
                    <a:pt x="158" y="438"/>
                    <a:pt x="153" y="447"/>
                  </a:cubicBezTo>
                  <a:cubicBezTo>
                    <a:pt x="146" y="460"/>
                    <a:pt x="142" y="475"/>
                    <a:pt x="134" y="488"/>
                  </a:cubicBezTo>
                  <a:cubicBezTo>
                    <a:pt x="130" y="495"/>
                    <a:pt x="125" y="501"/>
                    <a:pt x="119" y="505"/>
                  </a:cubicBezTo>
                  <a:cubicBezTo>
                    <a:pt x="112" y="510"/>
                    <a:pt x="104" y="513"/>
                    <a:pt x="97" y="517"/>
                  </a:cubicBezTo>
                  <a:cubicBezTo>
                    <a:pt x="84" y="525"/>
                    <a:pt x="72" y="536"/>
                    <a:pt x="62" y="547"/>
                  </a:cubicBezTo>
                  <a:cubicBezTo>
                    <a:pt x="50" y="561"/>
                    <a:pt x="41" y="576"/>
                    <a:pt x="31" y="591"/>
                  </a:cubicBezTo>
                  <a:cubicBezTo>
                    <a:pt x="30" y="593"/>
                    <a:pt x="29" y="596"/>
                    <a:pt x="30" y="598"/>
                  </a:cubicBezTo>
                  <a:cubicBezTo>
                    <a:pt x="35" y="602"/>
                    <a:pt x="44" y="601"/>
                    <a:pt x="50" y="601"/>
                  </a:cubicBezTo>
                  <a:cubicBezTo>
                    <a:pt x="59" y="602"/>
                    <a:pt x="67" y="602"/>
                    <a:pt x="76" y="602"/>
                  </a:cubicBezTo>
                  <a:cubicBezTo>
                    <a:pt x="93" y="603"/>
                    <a:pt x="110" y="603"/>
                    <a:pt x="128" y="604"/>
                  </a:cubicBezTo>
                  <a:cubicBezTo>
                    <a:pt x="144" y="605"/>
                    <a:pt x="161" y="605"/>
                    <a:pt x="178" y="606"/>
                  </a:cubicBezTo>
                  <a:cubicBezTo>
                    <a:pt x="185" y="607"/>
                    <a:pt x="193" y="608"/>
                    <a:pt x="200" y="611"/>
                  </a:cubicBezTo>
                  <a:cubicBezTo>
                    <a:pt x="203" y="612"/>
                    <a:pt x="207" y="614"/>
                    <a:pt x="210" y="615"/>
                  </a:cubicBezTo>
                  <a:cubicBezTo>
                    <a:pt x="211" y="616"/>
                    <a:pt x="212" y="616"/>
                    <a:pt x="213" y="616"/>
                  </a:cubicBezTo>
                  <a:close/>
                </a:path>
              </a:pathLst>
            </a:custGeom>
            <a:solidFill>
              <a:srgbClr val="B14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2" name="Freeform 257">
              <a:extLst>
                <a:ext uri="{FF2B5EF4-FFF2-40B4-BE49-F238E27FC236}">
                  <a16:creationId xmlns:a16="http://schemas.microsoft.com/office/drawing/2014/main" id="{40861191-D750-4E38-8B44-FCC146FDFCB0}"/>
                </a:ext>
              </a:extLst>
            </p:cNvPr>
            <p:cNvSpPr>
              <a:spLocks/>
            </p:cNvSpPr>
            <p:nvPr/>
          </p:nvSpPr>
          <p:spPr bwMode="auto">
            <a:xfrm>
              <a:off x="5359401" y="6201777"/>
              <a:ext cx="503238" cy="265112"/>
            </a:xfrm>
            <a:custGeom>
              <a:avLst/>
              <a:gdLst>
                <a:gd name="T0" fmla="*/ 61 w 171"/>
                <a:gd name="T1" fmla="*/ 75 h 90"/>
                <a:gd name="T2" fmla="*/ 154 w 171"/>
                <a:gd name="T3" fmla="*/ 66 h 90"/>
                <a:gd name="T4" fmla="*/ 170 w 171"/>
                <a:gd name="T5" fmla="*/ 57 h 90"/>
                <a:gd name="T6" fmla="*/ 166 w 171"/>
                <a:gd name="T7" fmla="*/ 50 h 90"/>
                <a:gd name="T8" fmla="*/ 152 w 171"/>
                <a:gd name="T9" fmla="*/ 44 h 90"/>
                <a:gd name="T10" fmla="*/ 105 w 171"/>
                <a:gd name="T11" fmla="*/ 27 h 90"/>
                <a:gd name="T12" fmla="*/ 49 w 171"/>
                <a:gd name="T13" fmla="*/ 20 h 90"/>
                <a:gd name="T14" fmla="*/ 0 w 171"/>
                <a:gd name="T15" fmla="*/ 3 h 90"/>
                <a:gd name="T16" fmla="*/ 45 w 171"/>
                <a:gd name="T17" fmla="*/ 51 h 90"/>
                <a:gd name="T18" fmla="*/ 47 w 171"/>
                <a:gd name="T19" fmla="*/ 55 h 90"/>
                <a:gd name="T20" fmla="*/ 26 w 171"/>
                <a:gd name="T21" fmla="*/ 78 h 90"/>
                <a:gd name="T22" fmla="*/ 20 w 171"/>
                <a:gd name="T23" fmla="*/ 90 h 90"/>
                <a:gd name="T24" fmla="*/ 39 w 171"/>
                <a:gd name="T25" fmla="*/ 82 h 90"/>
                <a:gd name="T26" fmla="*/ 61 w 171"/>
                <a:gd name="T27"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90">
                  <a:moveTo>
                    <a:pt x="61" y="75"/>
                  </a:moveTo>
                  <a:cubicBezTo>
                    <a:pt x="92" y="69"/>
                    <a:pt x="124" y="72"/>
                    <a:pt x="154" y="66"/>
                  </a:cubicBezTo>
                  <a:cubicBezTo>
                    <a:pt x="160" y="65"/>
                    <a:pt x="169" y="64"/>
                    <a:pt x="170" y="57"/>
                  </a:cubicBezTo>
                  <a:cubicBezTo>
                    <a:pt x="171" y="54"/>
                    <a:pt x="168" y="52"/>
                    <a:pt x="166" y="50"/>
                  </a:cubicBezTo>
                  <a:cubicBezTo>
                    <a:pt x="161" y="48"/>
                    <a:pt x="157" y="46"/>
                    <a:pt x="152" y="44"/>
                  </a:cubicBezTo>
                  <a:cubicBezTo>
                    <a:pt x="137" y="37"/>
                    <a:pt x="122" y="30"/>
                    <a:pt x="105" y="27"/>
                  </a:cubicBezTo>
                  <a:cubicBezTo>
                    <a:pt x="86" y="23"/>
                    <a:pt x="66" y="28"/>
                    <a:pt x="49" y="20"/>
                  </a:cubicBezTo>
                  <a:cubicBezTo>
                    <a:pt x="37" y="15"/>
                    <a:pt x="17" y="0"/>
                    <a:pt x="0" y="3"/>
                  </a:cubicBezTo>
                  <a:cubicBezTo>
                    <a:pt x="16" y="18"/>
                    <a:pt x="32" y="33"/>
                    <a:pt x="45" y="51"/>
                  </a:cubicBezTo>
                  <a:cubicBezTo>
                    <a:pt x="46" y="52"/>
                    <a:pt x="46" y="53"/>
                    <a:pt x="47" y="55"/>
                  </a:cubicBezTo>
                  <a:cubicBezTo>
                    <a:pt x="38" y="60"/>
                    <a:pt x="31" y="69"/>
                    <a:pt x="26" y="78"/>
                  </a:cubicBezTo>
                  <a:cubicBezTo>
                    <a:pt x="24" y="82"/>
                    <a:pt x="22" y="86"/>
                    <a:pt x="20" y="90"/>
                  </a:cubicBezTo>
                  <a:cubicBezTo>
                    <a:pt x="27" y="89"/>
                    <a:pt x="33" y="85"/>
                    <a:pt x="39" y="82"/>
                  </a:cubicBezTo>
                  <a:cubicBezTo>
                    <a:pt x="46" y="79"/>
                    <a:pt x="54" y="77"/>
                    <a:pt x="61" y="75"/>
                  </a:cubicBezTo>
                  <a:close/>
                </a:path>
              </a:pathLst>
            </a:custGeom>
            <a:solidFill>
              <a:srgbClr val="9B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3" name="Freeform 258">
              <a:extLst>
                <a:ext uri="{FF2B5EF4-FFF2-40B4-BE49-F238E27FC236}">
                  <a16:creationId xmlns:a16="http://schemas.microsoft.com/office/drawing/2014/main" id="{34FD91B6-90A7-4DA8-A0E0-7AA9035ACBAE}"/>
                </a:ext>
              </a:extLst>
            </p:cNvPr>
            <p:cNvSpPr>
              <a:spLocks/>
            </p:cNvSpPr>
            <p:nvPr/>
          </p:nvSpPr>
          <p:spPr bwMode="auto">
            <a:xfrm>
              <a:off x="5143501" y="5946190"/>
              <a:ext cx="633413" cy="423862"/>
            </a:xfrm>
            <a:custGeom>
              <a:avLst/>
              <a:gdLst>
                <a:gd name="T0" fmla="*/ 0 w 216"/>
                <a:gd name="T1" fmla="*/ 0 h 144"/>
                <a:gd name="T2" fmla="*/ 33 w 216"/>
                <a:gd name="T3" fmla="*/ 50 h 144"/>
                <a:gd name="T4" fmla="*/ 119 w 216"/>
                <a:gd name="T5" fmla="*/ 138 h 144"/>
                <a:gd name="T6" fmla="*/ 121 w 216"/>
                <a:gd name="T7" fmla="*/ 142 h 144"/>
                <a:gd name="T8" fmla="*/ 177 w 216"/>
                <a:gd name="T9" fmla="*/ 135 h 144"/>
                <a:gd name="T10" fmla="*/ 216 w 216"/>
                <a:gd name="T11" fmla="*/ 141 h 144"/>
              </a:gdLst>
              <a:ahLst/>
              <a:cxnLst>
                <a:cxn ang="0">
                  <a:pos x="T0" y="T1"/>
                </a:cxn>
                <a:cxn ang="0">
                  <a:pos x="T2" y="T3"/>
                </a:cxn>
                <a:cxn ang="0">
                  <a:pos x="T4" y="T5"/>
                </a:cxn>
                <a:cxn ang="0">
                  <a:pos x="T6" y="T7"/>
                </a:cxn>
                <a:cxn ang="0">
                  <a:pos x="T8" y="T9"/>
                </a:cxn>
                <a:cxn ang="0">
                  <a:pos x="T10" y="T11"/>
                </a:cxn>
              </a:cxnLst>
              <a:rect l="0" t="0" r="r" b="b"/>
              <a:pathLst>
                <a:path w="216" h="144">
                  <a:moveTo>
                    <a:pt x="0" y="0"/>
                  </a:moveTo>
                  <a:cubicBezTo>
                    <a:pt x="7" y="19"/>
                    <a:pt x="19" y="36"/>
                    <a:pt x="33" y="50"/>
                  </a:cubicBezTo>
                  <a:cubicBezTo>
                    <a:pt x="61" y="80"/>
                    <a:pt x="95" y="104"/>
                    <a:pt x="119" y="138"/>
                  </a:cubicBezTo>
                  <a:cubicBezTo>
                    <a:pt x="120" y="139"/>
                    <a:pt x="120" y="140"/>
                    <a:pt x="121" y="142"/>
                  </a:cubicBezTo>
                  <a:cubicBezTo>
                    <a:pt x="140" y="144"/>
                    <a:pt x="158" y="136"/>
                    <a:pt x="177" y="135"/>
                  </a:cubicBezTo>
                  <a:cubicBezTo>
                    <a:pt x="190" y="135"/>
                    <a:pt x="203" y="138"/>
                    <a:pt x="216" y="141"/>
                  </a:cubicBezTo>
                </a:path>
              </a:pathLst>
            </a:custGeom>
            <a:noFill/>
            <a:ln w="11113" cap="rnd">
              <a:solidFill>
                <a:srgbClr val="600F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74" name="Group 273">
            <a:extLst>
              <a:ext uri="{FF2B5EF4-FFF2-40B4-BE49-F238E27FC236}">
                <a16:creationId xmlns:a16="http://schemas.microsoft.com/office/drawing/2014/main" id="{2F25FA8D-C0DC-4919-8644-93C8554B42BF}"/>
              </a:ext>
            </a:extLst>
          </p:cNvPr>
          <p:cNvGrpSpPr/>
          <p:nvPr userDrawn="1"/>
        </p:nvGrpSpPr>
        <p:grpSpPr>
          <a:xfrm>
            <a:off x="6089514" y="953311"/>
            <a:ext cx="5518826" cy="5518826"/>
            <a:chOff x="5992237" y="856034"/>
            <a:chExt cx="5927388" cy="5927388"/>
          </a:xfrm>
        </p:grpSpPr>
        <p:sp>
          <p:nvSpPr>
            <p:cNvPr id="275" name="Oval 274">
              <a:extLst>
                <a:ext uri="{FF2B5EF4-FFF2-40B4-BE49-F238E27FC236}">
                  <a16:creationId xmlns:a16="http://schemas.microsoft.com/office/drawing/2014/main" id="{D43EE153-EFC3-48B9-BF97-40918A9BD97C}"/>
                </a:ext>
              </a:extLst>
            </p:cNvPr>
            <p:cNvSpPr/>
            <p:nvPr/>
          </p:nvSpPr>
          <p:spPr>
            <a:xfrm>
              <a:off x="6300280" y="1164077"/>
              <a:ext cx="5311302" cy="5311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6" name="Oval 275">
              <a:extLst>
                <a:ext uri="{FF2B5EF4-FFF2-40B4-BE49-F238E27FC236}">
                  <a16:creationId xmlns:a16="http://schemas.microsoft.com/office/drawing/2014/main" id="{A1FD5C96-E507-4C65-BA24-81359B44ED07}"/>
                </a:ext>
              </a:extLst>
            </p:cNvPr>
            <p:cNvSpPr/>
            <p:nvPr/>
          </p:nvSpPr>
          <p:spPr>
            <a:xfrm>
              <a:off x="5992237" y="856034"/>
              <a:ext cx="5927388" cy="592738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277" name="Picture 276">
            <a:extLst>
              <a:ext uri="{FF2B5EF4-FFF2-40B4-BE49-F238E27FC236}">
                <a16:creationId xmlns:a16="http://schemas.microsoft.com/office/drawing/2014/main" id="{B87A3120-F076-44B7-A9B5-0721A048EC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190334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3B7E4CA-F926-4E21-AD6A-058AE641D661}"/>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4" name="Footer Placeholder 3">
            <a:extLst>
              <a:ext uri="{FF2B5EF4-FFF2-40B4-BE49-F238E27FC236}">
                <a16:creationId xmlns:a16="http://schemas.microsoft.com/office/drawing/2014/main" id="{626B6D1F-F446-48FB-99F3-8E29DBB2CAE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4D4EE4E-1143-482E-ACBC-5D2ED504A1C8}"/>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6" name="Picture 5">
            <a:extLst>
              <a:ext uri="{FF2B5EF4-FFF2-40B4-BE49-F238E27FC236}">
                <a16:creationId xmlns:a16="http://schemas.microsoft.com/office/drawing/2014/main" id="{38ED9749-22E3-48AF-B70D-31D229CFC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a:extLst>
              <a:ext uri="{FF2B5EF4-FFF2-40B4-BE49-F238E27FC236}">
                <a16:creationId xmlns:a16="http://schemas.microsoft.com/office/drawing/2014/main" id="{3738F74A-11B5-440F-B524-6D1194EEDF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192" y="277090"/>
            <a:ext cx="3516923" cy="6580909"/>
          </a:xfrm>
          <a:prstGeom prst="rect">
            <a:avLst/>
          </a:prstGeom>
        </p:spPr>
      </p:pic>
      <p:grpSp>
        <p:nvGrpSpPr>
          <p:cNvPr id="8" name="Group 7">
            <a:extLst>
              <a:ext uri="{FF2B5EF4-FFF2-40B4-BE49-F238E27FC236}">
                <a16:creationId xmlns:a16="http://schemas.microsoft.com/office/drawing/2014/main" id="{BB6B610E-A25B-4D76-8307-6790F0F83B6A}"/>
              </a:ext>
            </a:extLst>
          </p:cNvPr>
          <p:cNvGrpSpPr/>
          <p:nvPr userDrawn="1"/>
        </p:nvGrpSpPr>
        <p:grpSpPr>
          <a:xfrm>
            <a:off x="4862805" y="-3080084"/>
            <a:ext cx="8404697" cy="8404697"/>
            <a:chOff x="5992237" y="856034"/>
            <a:chExt cx="5927388" cy="5927388"/>
          </a:xfrm>
        </p:grpSpPr>
        <p:sp>
          <p:nvSpPr>
            <p:cNvPr id="9" name="Oval 8">
              <a:extLst>
                <a:ext uri="{FF2B5EF4-FFF2-40B4-BE49-F238E27FC236}">
                  <a16:creationId xmlns:a16="http://schemas.microsoft.com/office/drawing/2014/main" id="{710791D4-D9B8-40F7-B00E-0635C4012259}"/>
                </a:ext>
              </a:extLst>
            </p:cNvPr>
            <p:cNvSpPr/>
            <p:nvPr/>
          </p:nvSpPr>
          <p:spPr>
            <a:xfrm>
              <a:off x="6300280" y="1164077"/>
              <a:ext cx="5311302" cy="5311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A66433E5-8F8D-4363-9A0A-60219C2FE057}"/>
                </a:ext>
              </a:extLst>
            </p:cNvPr>
            <p:cNvSpPr/>
            <p:nvPr/>
          </p:nvSpPr>
          <p:spPr>
            <a:xfrm>
              <a:off x="5992237" y="856034"/>
              <a:ext cx="5927388" cy="592738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1" name="Picture 10">
            <a:extLst>
              <a:ext uri="{FF2B5EF4-FFF2-40B4-BE49-F238E27FC236}">
                <a16:creationId xmlns:a16="http://schemas.microsoft.com/office/drawing/2014/main" id="{064AEF6B-7F41-483A-B37B-DE24409709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a:noFill/>
        </p:spPr>
      </p:pic>
    </p:spTree>
    <p:extLst>
      <p:ext uri="{BB962C8B-B14F-4D97-AF65-F5344CB8AC3E}">
        <p14:creationId xmlns:p14="http://schemas.microsoft.com/office/powerpoint/2010/main" val="238693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9A72A30-C53A-48CF-9EBC-C96B9C2FAA6C}"/>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5" name="Footer Placeholder 4">
            <a:extLst>
              <a:ext uri="{FF2B5EF4-FFF2-40B4-BE49-F238E27FC236}">
                <a16:creationId xmlns:a16="http://schemas.microsoft.com/office/drawing/2014/main" id="{A8180B94-95AC-42D4-BB4D-B8947D4A38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D0F0C8-335E-4B28-906A-70A10B988142}"/>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7" name="Picture 6">
            <a:extLst>
              <a:ext uri="{FF2B5EF4-FFF2-40B4-BE49-F238E27FC236}">
                <a16:creationId xmlns:a16="http://schemas.microsoft.com/office/drawing/2014/main" id="{D826BF86-4C7C-4BB3-892A-A18EDCFF3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208" cy="6858000"/>
          </a:xfrm>
          <a:prstGeom prst="rect">
            <a:avLst/>
          </a:prstGeom>
        </p:spPr>
      </p:pic>
      <p:pic>
        <p:nvPicPr>
          <p:cNvPr id="9" name="Picture 8">
            <a:extLst>
              <a:ext uri="{FF2B5EF4-FFF2-40B4-BE49-F238E27FC236}">
                <a16:creationId xmlns:a16="http://schemas.microsoft.com/office/drawing/2014/main" id="{47CE8DB6-186D-44FB-B72C-838EDA74BC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6613" y="2393244"/>
            <a:ext cx="1755503" cy="1676261"/>
          </a:xfrm>
          <a:prstGeom prst="rect">
            <a:avLst/>
          </a:prstGeom>
        </p:spPr>
      </p:pic>
      <p:sp>
        <p:nvSpPr>
          <p:cNvPr id="10" name="TextBox 9">
            <a:extLst>
              <a:ext uri="{FF2B5EF4-FFF2-40B4-BE49-F238E27FC236}">
                <a16:creationId xmlns:a16="http://schemas.microsoft.com/office/drawing/2014/main" id="{3180515E-7363-4A3B-A0C5-A993A91D1D9E}"/>
              </a:ext>
            </a:extLst>
          </p:cNvPr>
          <p:cNvSpPr txBox="1"/>
          <p:nvPr userDrawn="1"/>
        </p:nvSpPr>
        <p:spPr>
          <a:xfrm>
            <a:off x="4129646" y="4120091"/>
            <a:ext cx="4094326" cy="369332"/>
          </a:xfrm>
          <a:prstGeom prst="rect">
            <a:avLst/>
          </a:prstGeom>
          <a:noFill/>
        </p:spPr>
        <p:txBody>
          <a:bodyPr wrap="none" rtlCol="0">
            <a:spAutoFit/>
          </a:bodyPr>
          <a:lstStyle/>
          <a:p>
            <a:r>
              <a:rPr lang="en-US" dirty="0">
                <a:solidFill>
                  <a:schemeClr val="bg1"/>
                </a:solidFill>
              </a:rPr>
              <a:t>www.happyslide.in | info@happyslide.in  </a:t>
            </a:r>
            <a:endParaRPr lang="en-IN" dirty="0">
              <a:solidFill>
                <a:schemeClr val="bg1"/>
              </a:solidFill>
            </a:endParaRPr>
          </a:p>
        </p:txBody>
      </p:sp>
    </p:spTree>
    <p:extLst>
      <p:ext uri="{BB962C8B-B14F-4D97-AF65-F5344CB8AC3E}">
        <p14:creationId xmlns:p14="http://schemas.microsoft.com/office/powerpoint/2010/main" val="44965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D2CB0B-E998-4450-97F8-E01E6D209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Date Placeholder 3">
            <a:extLst>
              <a:ext uri="{FF2B5EF4-FFF2-40B4-BE49-F238E27FC236}">
                <a16:creationId xmlns:a16="http://schemas.microsoft.com/office/drawing/2014/main" id="{B5E16E09-A550-4D59-BBD2-93AE7E878DA8}"/>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5" name="Footer Placeholder 4">
            <a:extLst>
              <a:ext uri="{FF2B5EF4-FFF2-40B4-BE49-F238E27FC236}">
                <a16:creationId xmlns:a16="http://schemas.microsoft.com/office/drawing/2014/main" id="{4B5AEBDB-4E93-4236-B7A4-DBC5475756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5B4173-76CE-4D67-9B8A-701119DB5BDA}"/>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9" name="Picture 8">
            <a:extLst>
              <a:ext uri="{FF2B5EF4-FFF2-40B4-BE49-F238E27FC236}">
                <a16:creationId xmlns:a16="http://schemas.microsoft.com/office/drawing/2014/main" id="{0803E8CA-A90E-47FB-B789-81F1523740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229567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092B7D-1610-4058-BC90-4B4910DC2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Date Placeholder 3">
            <a:extLst>
              <a:ext uri="{FF2B5EF4-FFF2-40B4-BE49-F238E27FC236}">
                <a16:creationId xmlns:a16="http://schemas.microsoft.com/office/drawing/2014/main" id="{F2017A28-5CCB-4F77-B638-825C3E14C6CD}"/>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5" name="Footer Placeholder 4">
            <a:extLst>
              <a:ext uri="{FF2B5EF4-FFF2-40B4-BE49-F238E27FC236}">
                <a16:creationId xmlns:a16="http://schemas.microsoft.com/office/drawing/2014/main" id="{CE142082-3054-44AF-A319-A23F47ACD5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8F9754-DF0C-4B59-B7EA-1735CB57C6D9}"/>
              </a:ext>
            </a:extLst>
          </p:cNvPr>
          <p:cNvSpPr>
            <a:spLocks noGrp="1"/>
          </p:cNvSpPr>
          <p:nvPr>
            <p:ph type="sldNum" sz="quarter" idx="12"/>
          </p:nvPr>
        </p:nvSpPr>
        <p:spPr/>
        <p:txBody>
          <a:bodyPr/>
          <a:lstStyle/>
          <a:p>
            <a:fld id="{1A00EF52-3C87-4739-A7A3-64C8F5D6F9A9}" type="slidenum">
              <a:rPr lang="en-IN" smtClean="0"/>
              <a:t>‹#›</a:t>
            </a:fld>
            <a:endParaRPr lang="en-IN"/>
          </a:p>
        </p:txBody>
      </p:sp>
      <p:grpSp>
        <p:nvGrpSpPr>
          <p:cNvPr id="11" name="Group 10">
            <a:extLst>
              <a:ext uri="{FF2B5EF4-FFF2-40B4-BE49-F238E27FC236}">
                <a16:creationId xmlns:a16="http://schemas.microsoft.com/office/drawing/2014/main" id="{FB5E28FC-07AC-4D96-8E90-BA9ABB46C123}"/>
              </a:ext>
            </a:extLst>
          </p:cNvPr>
          <p:cNvGrpSpPr/>
          <p:nvPr userDrawn="1"/>
        </p:nvGrpSpPr>
        <p:grpSpPr>
          <a:xfrm>
            <a:off x="-177800" y="1647825"/>
            <a:ext cx="4849813" cy="4186238"/>
            <a:chOff x="-25400" y="2460625"/>
            <a:chExt cx="4849813" cy="4186238"/>
          </a:xfrm>
        </p:grpSpPr>
        <p:sp>
          <p:nvSpPr>
            <p:cNvPr id="12" name="AutoShape 3">
              <a:extLst>
                <a:ext uri="{FF2B5EF4-FFF2-40B4-BE49-F238E27FC236}">
                  <a16:creationId xmlns:a16="http://schemas.microsoft.com/office/drawing/2014/main" id="{E25CC834-7B8C-48CB-9060-9186A81FC9C3}"/>
                </a:ext>
              </a:extLst>
            </p:cNvPr>
            <p:cNvSpPr>
              <a:spLocks noChangeAspect="1" noChangeArrowheads="1" noTextEdit="1"/>
            </p:cNvSpPr>
            <p:nvPr/>
          </p:nvSpPr>
          <p:spPr bwMode="auto">
            <a:xfrm>
              <a:off x="0" y="2470150"/>
              <a:ext cx="48212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5">
              <a:extLst>
                <a:ext uri="{FF2B5EF4-FFF2-40B4-BE49-F238E27FC236}">
                  <a16:creationId xmlns:a16="http://schemas.microsoft.com/office/drawing/2014/main" id="{88C38355-7C06-4523-8BAE-F6D408FCF4CF}"/>
                </a:ext>
              </a:extLst>
            </p:cNvPr>
            <p:cNvSpPr>
              <a:spLocks/>
            </p:cNvSpPr>
            <p:nvPr/>
          </p:nvSpPr>
          <p:spPr bwMode="auto">
            <a:xfrm>
              <a:off x="2616200" y="2460625"/>
              <a:ext cx="1573213" cy="592138"/>
            </a:xfrm>
            <a:custGeom>
              <a:avLst/>
              <a:gdLst>
                <a:gd name="T0" fmla="*/ 425 w 511"/>
                <a:gd name="T1" fmla="*/ 165 h 192"/>
                <a:gd name="T2" fmla="*/ 445 w 511"/>
                <a:gd name="T3" fmla="*/ 99 h 192"/>
                <a:gd name="T4" fmla="*/ 511 w 511"/>
                <a:gd name="T5" fmla="*/ 78 h 192"/>
                <a:gd name="T6" fmla="*/ 511 w 511"/>
                <a:gd name="T7" fmla="*/ 51 h 192"/>
                <a:gd name="T8" fmla="*/ 331 w 511"/>
                <a:gd name="T9" fmla="*/ 37 h 192"/>
                <a:gd name="T10" fmla="*/ 159 w 511"/>
                <a:gd name="T11" fmla="*/ 2 h 192"/>
                <a:gd name="T12" fmla="*/ 0 w 511"/>
                <a:gd name="T13" fmla="*/ 61 h 192"/>
                <a:gd name="T14" fmla="*/ 26 w 511"/>
                <a:gd name="T15" fmla="*/ 85 h 192"/>
                <a:gd name="T16" fmla="*/ 214 w 511"/>
                <a:gd name="T17" fmla="*/ 58 h 192"/>
                <a:gd name="T18" fmla="*/ 343 w 511"/>
                <a:gd name="T19" fmla="*/ 192 h 192"/>
                <a:gd name="T20" fmla="*/ 423 w 511"/>
                <a:gd name="T21" fmla="*/ 190 h 192"/>
                <a:gd name="T22" fmla="*/ 425 w 511"/>
                <a:gd name="T23" fmla="*/ 1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1" h="192">
                  <a:moveTo>
                    <a:pt x="425" y="165"/>
                  </a:moveTo>
                  <a:cubicBezTo>
                    <a:pt x="420" y="141"/>
                    <a:pt x="428" y="116"/>
                    <a:pt x="445" y="99"/>
                  </a:cubicBezTo>
                  <a:cubicBezTo>
                    <a:pt x="462" y="82"/>
                    <a:pt x="488" y="73"/>
                    <a:pt x="511" y="78"/>
                  </a:cubicBezTo>
                  <a:cubicBezTo>
                    <a:pt x="511" y="51"/>
                    <a:pt x="511" y="51"/>
                    <a:pt x="511" y="51"/>
                  </a:cubicBezTo>
                  <a:cubicBezTo>
                    <a:pt x="453" y="51"/>
                    <a:pt x="387" y="51"/>
                    <a:pt x="331" y="37"/>
                  </a:cubicBezTo>
                  <a:cubicBezTo>
                    <a:pt x="274" y="23"/>
                    <a:pt x="218" y="5"/>
                    <a:pt x="159" y="2"/>
                  </a:cubicBezTo>
                  <a:cubicBezTo>
                    <a:pt x="101" y="0"/>
                    <a:pt x="38" y="16"/>
                    <a:pt x="0" y="61"/>
                  </a:cubicBezTo>
                  <a:cubicBezTo>
                    <a:pt x="9" y="68"/>
                    <a:pt x="17" y="78"/>
                    <a:pt x="26" y="85"/>
                  </a:cubicBezTo>
                  <a:cubicBezTo>
                    <a:pt x="79" y="49"/>
                    <a:pt x="153" y="37"/>
                    <a:pt x="214" y="58"/>
                  </a:cubicBezTo>
                  <a:cubicBezTo>
                    <a:pt x="274" y="79"/>
                    <a:pt x="324" y="130"/>
                    <a:pt x="343" y="192"/>
                  </a:cubicBezTo>
                  <a:cubicBezTo>
                    <a:pt x="368" y="183"/>
                    <a:pt x="397" y="183"/>
                    <a:pt x="423" y="190"/>
                  </a:cubicBezTo>
                  <a:cubicBezTo>
                    <a:pt x="425" y="185"/>
                    <a:pt x="426" y="171"/>
                    <a:pt x="425" y="165"/>
                  </a:cubicBezTo>
                  <a:close/>
                </a:path>
              </a:pathLst>
            </a:custGeom>
            <a:solidFill>
              <a:srgbClr val="83A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a:extLst>
                <a:ext uri="{FF2B5EF4-FFF2-40B4-BE49-F238E27FC236}">
                  <a16:creationId xmlns:a16="http://schemas.microsoft.com/office/drawing/2014/main" id="{9EC8AC35-5468-4849-9E2B-80FAF84F823F}"/>
                </a:ext>
              </a:extLst>
            </p:cNvPr>
            <p:cNvSpPr>
              <a:spLocks noChangeArrowheads="1"/>
            </p:cNvSpPr>
            <p:nvPr/>
          </p:nvSpPr>
          <p:spPr bwMode="auto">
            <a:xfrm>
              <a:off x="3571875" y="2960688"/>
              <a:ext cx="442913" cy="606425"/>
            </a:xfrm>
            <a:prstGeom prst="rect">
              <a:avLst/>
            </a:pr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5" name="Rectangle 14">
              <a:extLst>
                <a:ext uri="{FF2B5EF4-FFF2-40B4-BE49-F238E27FC236}">
                  <a16:creationId xmlns:a16="http://schemas.microsoft.com/office/drawing/2014/main" id="{8128AC54-B8FE-4975-9243-A0933F69AA43}"/>
                </a:ext>
              </a:extLst>
            </p:cNvPr>
            <p:cNvSpPr>
              <a:spLocks noChangeArrowheads="1"/>
            </p:cNvSpPr>
            <p:nvPr/>
          </p:nvSpPr>
          <p:spPr bwMode="auto">
            <a:xfrm>
              <a:off x="3444875" y="3335338"/>
              <a:ext cx="695325"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Rectangle 15">
              <a:extLst>
                <a:ext uri="{FF2B5EF4-FFF2-40B4-BE49-F238E27FC236}">
                  <a16:creationId xmlns:a16="http://schemas.microsoft.com/office/drawing/2014/main" id="{4E158364-A42A-43F6-9C91-3DA8ECCDE4F9}"/>
                </a:ext>
              </a:extLst>
            </p:cNvPr>
            <p:cNvSpPr>
              <a:spLocks noChangeArrowheads="1"/>
            </p:cNvSpPr>
            <p:nvPr/>
          </p:nvSpPr>
          <p:spPr bwMode="auto">
            <a:xfrm>
              <a:off x="3444875" y="3335338"/>
              <a:ext cx="695325" cy="231775"/>
            </a:xfrm>
            <a:prstGeom prst="rect">
              <a:avLst/>
            </a:prstGeom>
            <a:solidFill>
              <a:srgbClr val="91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9">
              <a:extLst>
                <a:ext uri="{FF2B5EF4-FFF2-40B4-BE49-F238E27FC236}">
                  <a16:creationId xmlns:a16="http://schemas.microsoft.com/office/drawing/2014/main" id="{66CA65A2-121C-4569-8DAF-567637AAECEB}"/>
                </a:ext>
              </a:extLst>
            </p:cNvPr>
            <p:cNvSpPr>
              <a:spLocks/>
            </p:cNvSpPr>
            <p:nvPr/>
          </p:nvSpPr>
          <p:spPr bwMode="auto">
            <a:xfrm>
              <a:off x="2762250" y="3567113"/>
              <a:ext cx="2062163" cy="3076575"/>
            </a:xfrm>
            <a:custGeom>
              <a:avLst/>
              <a:gdLst>
                <a:gd name="T0" fmla="*/ 151 w 670"/>
                <a:gd name="T1" fmla="*/ 999 h 999"/>
                <a:gd name="T2" fmla="*/ 519 w 670"/>
                <a:gd name="T3" fmla="*/ 999 h 999"/>
                <a:gd name="T4" fmla="*/ 670 w 670"/>
                <a:gd name="T5" fmla="*/ 848 h 999"/>
                <a:gd name="T6" fmla="*/ 670 w 670"/>
                <a:gd name="T7" fmla="*/ 151 h 999"/>
                <a:gd name="T8" fmla="*/ 519 w 670"/>
                <a:gd name="T9" fmla="*/ 0 h 999"/>
                <a:gd name="T10" fmla="*/ 151 w 670"/>
                <a:gd name="T11" fmla="*/ 0 h 999"/>
                <a:gd name="T12" fmla="*/ 0 w 670"/>
                <a:gd name="T13" fmla="*/ 151 h 999"/>
                <a:gd name="T14" fmla="*/ 0 w 670"/>
                <a:gd name="T15" fmla="*/ 848 h 999"/>
                <a:gd name="T16" fmla="*/ 151 w 670"/>
                <a:gd name="T1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999">
                  <a:moveTo>
                    <a:pt x="151" y="999"/>
                  </a:moveTo>
                  <a:cubicBezTo>
                    <a:pt x="519" y="999"/>
                    <a:pt x="519" y="999"/>
                    <a:pt x="519" y="999"/>
                  </a:cubicBezTo>
                  <a:cubicBezTo>
                    <a:pt x="602" y="999"/>
                    <a:pt x="670" y="931"/>
                    <a:pt x="670" y="848"/>
                  </a:cubicBezTo>
                  <a:cubicBezTo>
                    <a:pt x="670" y="151"/>
                    <a:pt x="670" y="151"/>
                    <a:pt x="670" y="151"/>
                  </a:cubicBezTo>
                  <a:cubicBezTo>
                    <a:pt x="670" y="67"/>
                    <a:pt x="602" y="0"/>
                    <a:pt x="519" y="0"/>
                  </a:cubicBezTo>
                  <a:cubicBezTo>
                    <a:pt x="151" y="0"/>
                    <a:pt x="151" y="0"/>
                    <a:pt x="151" y="0"/>
                  </a:cubicBezTo>
                  <a:cubicBezTo>
                    <a:pt x="67" y="0"/>
                    <a:pt x="0" y="67"/>
                    <a:pt x="0" y="151"/>
                  </a:cubicBezTo>
                  <a:cubicBezTo>
                    <a:pt x="0" y="848"/>
                    <a:pt x="0" y="848"/>
                    <a:pt x="0" y="848"/>
                  </a:cubicBezTo>
                  <a:cubicBezTo>
                    <a:pt x="0" y="931"/>
                    <a:pt x="67" y="999"/>
                    <a:pt x="151" y="999"/>
                  </a:cubicBezTo>
                </a:path>
              </a:pathLst>
            </a:custGeom>
            <a:solidFill>
              <a:schemeClr val="bg1">
                <a:alpha val="39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10">
              <a:extLst>
                <a:ext uri="{FF2B5EF4-FFF2-40B4-BE49-F238E27FC236}">
                  <a16:creationId xmlns:a16="http://schemas.microsoft.com/office/drawing/2014/main" id="{907FAD3F-89F6-44B5-A959-D80FCB0A133C}"/>
                </a:ext>
              </a:extLst>
            </p:cNvPr>
            <p:cNvSpPr>
              <a:spLocks/>
            </p:cNvSpPr>
            <p:nvPr/>
          </p:nvSpPr>
          <p:spPr bwMode="auto">
            <a:xfrm>
              <a:off x="2906713" y="5103813"/>
              <a:ext cx="1773238" cy="1395413"/>
            </a:xfrm>
            <a:custGeom>
              <a:avLst/>
              <a:gdLst>
                <a:gd name="T0" fmla="*/ 576 w 576"/>
                <a:gd name="T1" fmla="*/ 0 h 453"/>
                <a:gd name="T2" fmla="*/ 576 w 576"/>
                <a:gd name="T3" fmla="*/ 349 h 453"/>
                <a:gd name="T4" fmla="*/ 472 w 576"/>
                <a:gd name="T5" fmla="*/ 453 h 453"/>
                <a:gd name="T6" fmla="*/ 104 w 576"/>
                <a:gd name="T7" fmla="*/ 453 h 453"/>
                <a:gd name="T8" fmla="*/ 0 w 576"/>
                <a:gd name="T9" fmla="*/ 349 h 453"/>
                <a:gd name="T10" fmla="*/ 0 w 576"/>
                <a:gd name="T11" fmla="*/ 0 h 453"/>
                <a:gd name="T12" fmla="*/ 576 w 576"/>
                <a:gd name="T13" fmla="*/ 0 h 453"/>
              </a:gdLst>
              <a:ahLst/>
              <a:cxnLst>
                <a:cxn ang="0">
                  <a:pos x="T0" y="T1"/>
                </a:cxn>
                <a:cxn ang="0">
                  <a:pos x="T2" y="T3"/>
                </a:cxn>
                <a:cxn ang="0">
                  <a:pos x="T4" y="T5"/>
                </a:cxn>
                <a:cxn ang="0">
                  <a:pos x="T6" y="T7"/>
                </a:cxn>
                <a:cxn ang="0">
                  <a:pos x="T8" y="T9"/>
                </a:cxn>
                <a:cxn ang="0">
                  <a:pos x="T10" y="T11"/>
                </a:cxn>
                <a:cxn ang="0">
                  <a:pos x="T12" y="T13"/>
                </a:cxn>
              </a:cxnLst>
              <a:rect l="0" t="0" r="r" b="b"/>
              <a:pathLst>
                <a:path w="576" h="453">
                  <a:moveTo>
                    <a:pt x="576" y="0"/>
                  </a:moveTo>
                  <a:cubicBezTo>
                    <a:pt x="576" y="349"/>
                    <a:pt x="576" y="349"/>
                    <a:pt x="576" y="349"/>
                  </a:cubicBezTo>
                  <a:cubicBezTo>
                    <a:pt x="576" y="406"/>
                    <a:pt x="529" y="453"/>
                    <a:pt x="472" y="453"/>
                  </a:cubicBezTo>
                  <a:cubicBezTo>
                    <a:pt x="104" y="453"/>
                    <a:pt x="104" y="453"/>
                    <a:pt x="104" y="453"/>
                  </a:cubicBezTo>
                  <a:cubicBezTo>
                    <a:pt x="46" y="453"/>
                    <a:pt x="0" y="406"/>
                    <a:pt x="0" y="349"/>
                  </a:cubicBezTo>
                  <a:cubicBezTo>
                    <a:pt x="0" y="0"/>
                    <a:pt x="0" y="0"/>
                    <a:pt x="0" y="0"/>
                  </a:cubicBezTo>
                  <a:cubicBezTo>
                    <a:pt x="576" y="0"/>
                    <a:pt x="576" y="0"/>
                    <a:pt x="576" y="0"/>
                  </a:cubicBezTo>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1">
              <a:extLst>
                <a:ext uri="{FF2B5EF4-FFF2-40B4-BE49-F238E27FC236}">
                  <a16:creationId xmlns:a16="http://schemas.microsoft.com/office/drawing/2014/main" id="{A89A4F72-80D8-4BE7-8100-C8C76D705B9B}"/>
                </a:ext>
              </a:extLst>
            </p:cNvPr>
            <p:cNvSpPr>
              <a:spLocks/>
            </p:cNvSpPr>
            <p:nvPr/>
          </p:nvSpPr>
          <p:spPr bwMode="auto">
            <a:xfrm>
              <a:off x="2762250" y="3567113"/>
              <a:ext cx="809625" cy="3076575"/>
            </a:xfrm>
            <a:custGeom>
              <a:avLst/>
              <a:gdLst>
                <a:gd name="T0" fmla="*/ 151 w 263"/>
                <a:gd name="T1" fmla="*/ 0 h 999"/>
                <a:gd name="T2" fmla="*/ 263 w 263"/>
                <a:gd name="T3" fmla="*/ 0 h 999"/>
                <a:gd name="T4" fmla="*/ 113 w 263"/>
                <a:gd name="T5" fmla="*/ 151 h 999"/>
                <a:gd name="T6" fmla="*/ 113 w 263"/>
                <a:gd name="T7" fmla="*/ 848 h 999"/>
                <a:gd name="T8" fmla="*/ 263 w 263"/>
                <a:gd name="T9" fmla="*/ 999 h 999"/>
                <a:gd name="T10" fmla="*/ 151 w 263"/>
                <a:gd name="T11" fmla="*/ 999 h 999"/>
                <a:gd name="T12" fmla="*/ 0 w 263"/>
                <a:gd name="T13" fmla="*/ 848 h 999"/>
                <a:gd name="T14" fmla="*/ 0 w 263"/>
                <a:gd name="T15" fmla="*/ 151 h 999"/>
                <a:gd name="T16" fmla="*/ 151 w 263"/>
                <a:gd name="T17"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999">
                  <a:moveTo>
                    <a:pt x="151" y="0"/>
                  </a:moveTo>
                  <a:cubicBezTo>
                    <a:pt x="263" y="0"/>
                    <a:pt x="263" y="0"/>
                    <a:pt x="263" y="0"/>
                  </a:cubicBezTo>
                  <a:cubicBezTo>
                    <a:pt x="180" y="0"/>
                    <a:pt x="113" y="67"/>
                    <a:pt x="113" y="151"/>
                  </a:cubicBezTo>
                  <a:cubicBezTo>
                    <a:pt x="113" y="848"/>
                    <a:pt x="113" y="848"/>
                    <a:pt x="113" y="848"/>
                  </a:cubicBezTo>
                  <a:cubicBezTo>
                    <a:pt x="113" y="931"/>
                    <a:pt x="180" y="999"/>
                    <a:pt x="263" y="999"/>
                  </a:cubicBezTo>
                  <a:cubicBezTo>
                    <a:pt x="151" y="999"/>
                    <a:pt x="151" y="999"/>
                    <a:pt x="151" y="999"/>
                  </a:cubicBezTo>
                  <a:cubicBezTo>
                    <a:pt x="67" y="999"/>
                    <a:pt x="0" y="931"/>
                    <a:pt x="0" y="848"/>
                  </a:cubicBezTo>
                  <a:cubicBezTo>
                    <a:pt x="0" y="151"/>
                    <a:pt x="0" y="151"/>
                    <a:pt x="0" y="151"/>
                  </a:cubicBezTo>
                  <a:cubicBezTo>
                    <a:pt x="0" y="67"/>
                    <a:pt x="67" y="0"/>
                    <a:pt x="151" y="0"/>
                  </a:cubicBezTo>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0" name="Freeform 12">
              <a:extLst>
                <a:ext uri="{FF2B5EF4-FFF2-40B4-BE49-F238E27FC236}">
                  <a16:creationId xmlns:a16="http://schemas.microsoft.com/office/drawing/2014/main" id="{35BDEE00-F1EC-4EB7-B465-85EFE780AE70}"/>
                </a:ext>
              </a:extLst>
            </p:cNvPr>
            <p:cNvSpPr>
              <a:spLocks/>
            </p:cNvSpPr>
            <p:nvPr/>
          </p:nvSpPr>
          <p:spPr bwMode="auto">
            <a:xfrm>
              <a:off x="3870325" y="3567113"/>
              <a:ext cx="639763" cy="3076575"/>
            </a:xfrm>
            <a:custGeom>
              <a:avLst/>
              <a:gdLst>
                <a:gd name="T0" fmla="*/ 151 w 208"/>
                <a:gd name="T1" fmla="*/ 848 h 999"/>
                <a:gd name="T2" fmla="*/ 151 w 208"/>
                <a:gd name="T3" fmla="*/ 151 h 999"/>
                <a:gd name="T4" fmla="*/ 0 w 208"/>
                <a:gd name="T5" fmla="*/ 0 h 999"/>
                <a:gd name="T6" fmla="*/ 58 w 208"/>
                <a:gd name="T7" fmla="*/ 0 h 999"/>
                <a:gd name="T8" fmla="*/ 208 w 208"/>
                <a:gd name="T9" fmla="*/ 151 h 999"/>
                <a:gd name="T10" fmla="*/ 208 w 208"/>
                <a:gd name="T11" fmla="*/ 848 h 999"/>
                <a:gd name="T12" fmla="*/ 58 w 208"/>
                <a:gd name="T13" fmla="*/ 999 h 999"/>
                <a:gd name="T14" fmla="*/ 0 w 208"/>
                <a:gd name="T15" fmla="*/ 999 h 999"/>
                <a:gd name="T16" fmla="*/ 151 w 208"/>
                <a:gd name="T17" fmla="*/ 84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99">
                  <a:moveTo>
                    <a:pt x="151" y="848"/>
                  </a:moveTo>
                  <a:cubicBezTo>
                    <a:pt x="151" y="151"/>
                    <a:pt x="151" y="151"/>
                    <a:pt x="151" y="151"/>
                  </a:cubicBezTo>
                  <a:cubicBezTo>
                    <a:pt x="151" y="67"/>
                    <a:pt x="84" y="0"/>
                    <a:pt x="0" y="0"/>
                  </a:cubicBezTo>
                  <a:cubicBezTo>
                    <a:pt x="58" y="0"/>
                    <a:pt x="58" y="0"/>
                    <a:pt x="58" y="0"/>
                  </a:cubicBezTo>
                  <a:cubicBezTo>
                    <a:pt x="141" y="0"/>
                    <a:pt x="208" y="67"/>
                    <a:pt x="208" y="151"/>
                  </a:cubicBezTo>
                  <a:cubicBezTo>
                    <a:pt x="208" y="848"/>
                    <a:pt x="208" y="848"/>
                    <a:pt x="208" y="848"/>
                  </a:cubicBezTo>
                  <a:cubicBezTo>
                    <a:pt x="208" y="931"/>
                    <a:pt x="141" y="999"/>
                    <a:pt x="58" y="999"/>
                  </a:cubicBezTo>
                  <a:cubicBezTo>
                    <a:pt x="0" y="999"/>
                    <a:pt x="0" y="999"/>
                    <a:pt x="0" y="999"/>
                  </a:cubicBezTo>
                  <a:cubicBezTo>
                    <a:pt x="84" y="999"/>
                    <a:pt x="151" y="931"/>
                    <a:pt x="151" y="848"/>
                  </a:cubicBezTo>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1" name="Freeform 13">
              <a:extLst>
                <a:ext uri="{FF2B5EF4-FFF2-40B4-BE49-F238E27FC236}">
                  <a16:creationId xmlns:a16="http://schemas.microsoft.com/office/drawing/2014/main" id="{9DD6917C-1DD2-47F2-9F5A-64CDAE338AD4}"/>
                </a:ext>
              </a:extLst>
            </p:cNvPr>
            <p:cNvSpPr>
              <a:spLocks/>
            </p:cNvSpPr>
            <p:nvPr/>
          </p:nvSpPr>
          <p:spPr bwMode="auto">
            <a:xfrm>
              <a:off x="3549650" y="3567113"/>
              <a:ext cx="639763" cy="3076575"/>
            </a:xfrm>
            <a:custGeom>
              <a:avLst/>
              <a:gdLst>
                <a:gd name="T0" fmla="*/ 151 w 208"/>
                <a:gd name="T1" fmla="*/ 848 h 999"/>
                <a:gd name="T2" fmla="*/ 151 w 208"/>
                <a:gd name="T3" fmla="*/ 151 h 999"/>
                <a:gd name="T4" fmla="*/ 0 w 208"/>
                <a:gd name="T5" fmla="*/ 0 h 999"/>
                <a:gd name="T6" fmla="*/ 58 w 208"/>
                <a:gd name="T7" fmla="*/ 0 h 999"/>
                <a:gd name="T8" fmla="*/ 208 w 208"/>
                <a:gd name="T9" fmla="*/ 151 h 999"/>
                <a:gd name="T10" fmla="*/ 208 w 208"/>
                <a:gd name="T11" fmla="*/ 848 h 999"/>
                <a:gd name="T12" fmla="*/ 58 w 208"/>
                <a:gd name="T13" fmla="*/ 999 h 999"/>
                <a:gd name="T14" fmla="*/ 0 w 208"/>
                <a:gd name="T15" fmla="*/ 999 h 999"/>
                <a:gd name="T16" fmla="*/ 151 w 208"/>
                <a:gd name="T17" fmla="*/ 84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999">
                  <a:moveTo>
                    <a:pt x="151" y="848"/>
                  </a:moveTo>
                  <a:cubicBezTo>
                    <a:pt x="151" y="151"/>
                    <a:pt x="151" y="151"/>
                    <a:pt x="151" y="151"/>
                  </a:cubicBezTo>
                  <a:cubicBezTo>
                    <a:pt x="151" y="67"/>
                    <a:pt x="83" y="0"/>
                    <a:pt x="0" y="0"/>
                  </a:cubicBezTo>
                  <a:cubicBezTo>
                    <a:pt x="58" y="0"/>
                    <a:pt x="58" y="0"/>
                    <a:pt x="58" y="0"/>
                  </a:cubicBezTo>
                  <a:cubicBezTo>
                    <a:pt x="141" y="0"/>
                    <a:pt x="208" y="67"/>
                    <a:pt x="208" y="151"/>
                  </a:cubicBezTo>
                  <a:cubicBezTo>
                    <a:pt x="208" y="848"/>
                    <a:pt x="208" y="848"/>
                    <a:pt x="208" y="848"/>
                  </a:cubicBezTo>
                  <a:cubicBezTo>
                    <a:pt x="208" y="931"/>
                    <a:pt x="141" y="999"/>
                    <a:pt x="58" y="999"/>
                  </a:cubicBezTo>
                  <a:cubicBezTo>
                    <a:pt x="0" y="999"/>
                    <a:pt x="0" y="999"/>
                    <a:pt x="0" y="999"/>
                  </a:cubicBezTo>
                  <a:cubicBezTo>
                    <a:pt x="83" y="999"/>
                    <a:pt x="151" y="931"/>
                    <a:pt x="151" y="848"/>
                  </a:cubicBezTo>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2" name="Freeform 14">
              <a:extLst>
                <a:ext uri="{FF2B5EF4-FFF2-40B4-BE49-F238E27FC236}">
                  <a16:creationId xmlns:a16="http://schemas.microsoft.com/office/drawing/2014/main" id="{CB89D7DC-EC58-4536-AB50-5F3083A24D64}"/>
                </a:ext>
              </a:extLst>
            </p:cNvPr>
            <p:cNvSpPr>
              <a:spLocks/>
            </p:cNvSpPr>
            <p:nvPr/>
          </p:nvSpPr>
          <p:spPr bwMode="auto">
            <a:xfrm>
              <a:off x="2038350" y="4567238"/>
              <a:ext cx="1631950" cy="930275"/>
            </a:xfrm>
            <a:custGeom>
              <a:avLst/>
              <a:gdLst>
                <a:gd name="T0" fmla="*/ 339 w 530"/>
                <a:gd name="T1" fmla="*/ 43 h 302"/>
                <a:gd name="T2" fmla="*/ 429 w 530"/>
                <a:gd name="T3" fmla="*/ 6 h 302"/>
                <a:gd name="T4" fmla="*/ 530 w 530"/>
                <a:gd name="T5" fmla="*/ 28 h 302"/>
                <a:gd name="T6" fmla="*/ 169 w 530"/>
                <a:gd name="T7" fmla="*/ 302 h 302"/>
                <a:gd name="T8" fmla="*/ 0 w 530"/>
                <a:gd name="T9" fmla="*/ 227 h 302"/>
                <a:gd name="T10" fmla="*/ 339 w 530"/>
                <a:gd name="T11" fmla="*/ 43 h 302"/>
              </a:gdLst>
              <a:ahLst/>
              <a:cxnLst>
                <a:cxn ang="0">
                  <a:pos x="T0" y="T1"/>
                </a:cxn>
                <a:cxn ang="0">
                  <a:pos x="T2" y="T3"/>
                </a:cxn>
                <a:cxn ang="0">
                  <a:pos x="T4" y="T5"/>
                </a:cxn>
                <a:cxn ang="0">
                  <a:pos x="T6" y="T7"/>
                </a:cxn>
                <a:cxn ang="0">
                  <a:pos x="T8" y="T9"/>
                </a:cxn>
                <a:cxn ang="0">
                  <a:pos x="T10" y="T11"/>
                </a:cxn>
              </a:cxnLst>
              <a:rect l="0" t="0" r="r" b="b"/>
              <a:pathLst>
                <a:path w="530" h="302">
                  <a:moveTo>
                    <a:pt x="339" y="43"/>
                  </a:moveTo>
                  <a:cubicBezTo>
                    <a:pt x="368" y="27"/>
                    <a:pt x="397" y="11"/>
                    <a:pt x="429" y="6"/>
                  </a:cubicBezTo>
                  <a:cubicBezTo>
                    <a:pt x="461" y="0"/>
                    <a:pt x="507" y="6"/>
                    <a:pt x="530" y="28"/>
                  </a:cubicBezTo>
                  <a:cubicBezTo>
                    <a:pt x="400" y="107"/>
                    <a:pt x="279" y="199"/>
                    <a:pt x="169" y="302"/>
                  </a:cubicBezTo>
                  <a:cubicBezTo>
                    <a:pt x="113" y="276"/>
                    <a:pt x="57" y="251"/>
                    <a:pt x="0" y="227"/>
                  </a:cubicBezTo>
                  <a:cubicBezTo>
                    <a:pt x="113" y="165"/>
                    <a:pt x="226" y="104"/>
                    <a:pt x="339" y="43"/>
                  </a:cubicBezTo>
                </a:path>
              </a:pathLst>
            </a:custGeom>
            <a:solidFill>
              <a:srgbClr val="FCC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5">
              <a:extLst>
                <a:ext uri="{FF2B5EF4-FFF2-40B4-BE49-F238E27FC236}">
                  <a16:creationId xmlns:a16="http://schemas.microsoft.com/office/drawing/2014/main" id="{8B7D89A1-3D48-42C8-8744-6BF60C3EF1AE}"/>
                </a:ext>
              </a:extLst>
            </p:cNvPr>
            <p:cNvSpPr>
              <a:spLocks/>
            </p:cNvSpPr>
            <p:nvPr/>
          </p:nvSpPr>
          <p:spPr bwMode="auto">
            <a:xfrm>
              <a:off x="2487613" y="4576763"/>
              <a:ext cx="1160463" cy="468313"/>
            </a:xfrm>
            <a:custGeom>
              <a:avLst/>
              <a:gdLst>
                <a:gd name="T0" fmla="*/ 308 w 377"/>
                <a:gd name="T1" fmla="*/ 0 h 152"/>
                <a:gd name="T2" fmla="*/ 283 w 377"/>
                <a:gd name="T3" fmla="*/ 3 h 152"/>
                <a:gd name="T4" fmla="*/ 202 w 377"/>
                <a:gd name="T5" fmla="*/ 35 h 152"/>
                <a:gd name="T6" fmla="*/ 193 w 377"/>
                <a:gd name="T7" fmla="*/ 40 h 152"/>
                <a:gd name="T8" fmla="*/ 89 w 377"/>
                <a:gd name="T9" fmla="*/ 96 h 152"/>
                <a:gd name="T10" fmla="*/ 0 w 377"/>
                <a:gd name="T11" fmla="*/ 145 h 152"/>
                <a:gd name="T12" fmla="*/ 39 w 377"/>
                <a:gd name="T13" fmla="*/ 147 h 152"/>
                <a:gd name="T14" fmla="*/ 97 w 377"/>
                <a:gd name="T15" fmla="*/ 152 h 152"/>
                <a:gd name="T16" fmla="*/ 323 w 377"/>
                <a:gd name="T17" fmla="*/ 43 h 152"/>
                <a:gd name="T18" fmla="*/ 377 w 377"/>
                <a:gd name="T19" fmla="*/ 20 h 152"/>
                <a:gd name="T20" fmla="*/ 308 w 377"/>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52">
                  <a:moveTo>
                    <a:pt x="308" y="0"/>
                  </a:moveTo>
                  <a:cubicBezTo>
                    <a:pt x="299" y="0"/>
                    <a:pt x="291" y="1"/>
                    <a:pt x="283" y="3"/>
                  </a:cubicBezTo>
                  <a:cubicBezTo>
                    <a:pt x="254" y="8"/>
                    <a:pt x="228" y="21"/>
                    <a:pt x="202" y="35"/>
                  </a:cubicBezTo>
                  <a:cubicBezTo>
                    <a:pt x="199" y="37"/>
                    <a:pt x="196" y="38"/>
                    <a:pt x="193" y="40"/>
                  </a:cubicBezTo>
                  <a:cubicBezTo>
                    <a:pt x="159" y="59"/>
                    <a:pt x="124" y="77"/>
                    <a:pt x="89" y="96"/>
                  </a:cubicBezTo>
                  <a:cubicBezTo>
                    <a:pt x="59" y="112"/>
                    <a:pt x="30" y="129"/>
                    <a:pt x="0" y="145"/>
                  </a:cubicBezTo>
                  <a:cubicBezTo>
                    <a:pt x="12" y="145"/>
                    <a:pt x="25" y="146"/>
                    <a:pt x="39" y="147"/>
                  </a:cubicBezTo>
                  <a:cubicBezTo>
                    <a:pt x="58" y="148"/>
                    <a:pt x="78" y="150"/>
                    <a:pt x="97" y="152"/>
                  </a:cubicBezTo>
                  <a:cubicBezTo>
                    <a:pt x="173" y="116"/>
                    <a:pt x="248" y="80"/>
                    <a:pt x="323" y="43"/>
                  </a:cubicBezTo>
                  <a:cubicBezTo>
                    <a:pt x="340" y="35"/>
                    <a:pt x="358" y="26"/>
                    <a:pt x="377" y="20"/>
                  </a:cubicBezTo>
                  <a:cubicBezTo>
                    <a:pt x="359" y="6"/>
                    <a:pt x="332" y="0"/>
                    <a:pt x="308" y="0"/>
                  </a:cubicBezTo>
                </a:path>
              </a:pathLst>
            </a:custGeom>
            <a:solidFill>
              <a:srgbClr val="816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6">
              <a:extLst>
                <a:ext uri="{FF2B5EF4-FFF2-40B4-BE49-F238E27FC236}">
                  <a16:creationId xmlns:a16="http://schemas.microsoft.com/office/drawing/2014/main" id="{FE9F4739-74DF-46A5-8FBE-57D683632AD6}"/>
                </a:ext>
              </a:extLst>
            </p:cNvPr>
            <p:cNvSpPr>
              <a:spLocks/>
            </p:cNvSpPr>
            <p:nvPr/>
          </p:nvSpPr>
          <p:spPr bwMode="auto">
            <a:xfrm>
              <a:off x="2413000" y="4595813"/>
              <a:ext cx="1657350" cy="890588"/>
            </a:xfrm>
            <a:custGeom>
              <a:avLst/>
              <a:gdLst>
                <a:gd name="T0" fmla="*/ 347 w 538"/>
                <a:gd name="T1" fmla="*/ 37 h 289"/>
                <a:gd name="T2" fmla="*/ 438 w 538"/>
                <a:gd name="T3" fmla="*/ 4 h 289"/>
                <a:gd name="T4" fmla="*/ 538 w 538"/>
                <a:gd name="T5" fmla="*/ 32 h 289"/>
                <a:gd name="T6" fmla="*/ 164 w 538"/>
                <a:gd name="T7" fmla="*/ 289 h 289"/>
                <a:gd name="T8" fmla="*/ 0 w 538"/>
                <a:gd name="T9" fmla="*/ 205 h 289"/>
                <a:gd name="T10" fmla="*/ 347 w 538"/>
                <a:gd name="T11" fmla="*/ 37 h 289"/>
              </a:gdLst>
              <a:ahLst/>
              <a:cxnLst>
                <a:cxn ang="0">
                  <a:pos x="T0" y="T1"/>
                </a:cxn>
                <a:cxn ang="0">
                  <a:pos x="T2" y="T3"/>
                </a:cxn>
                <a:cxn ang="0">
                  <a:pos x="T4" y="T5"/>
                </a:cxn>
                <a:cxn ang="0">
                  <a:pos x="T6" y="T7"/>
                </a:cxn>
                <a:cxn ang="0">
                  <a:pos x="T8" y="T9"/>
                </a:cxn>
                <a:cxn ang="0">
                  <a:pos x="T10" y="T11"/>
                </a:cxn>
              </a:cxnLst>
              <a:rect l="0" t="0" r="r" b="b"/>
              <a:pathLst>
                <a:path w="538" h="289">
                  <a:moveTo>
                    <a:pt x="347" y="37"/>
                  </a:moveTo>
                  <a:cubicBezTo>
                    <a:pt x="376" y="23"/>
                    <a:pt x="406" y="9"/>
                    <a:pt x="438" y="4"/>
                  </a:cubicBezTo>
                  <a:cubicBezTo>
                    <a:pt x="471" y="0"/>
                    <a:pt x="516" y="8"/>
                    <a:pt x="538" y="32"/>
                  </a:cubicBezTo>
                  <a:cubicBezTo>
                    <a:pt x="405" y="104"/>
                    <a:pt x="279" y="190"/>
                    <a:pt x="164" y="289"/>
                  </a:cubicBezTo>
                  <a:cubicBezTo>
                    <a:pt x="109" y="260"/>
                    <a:pt x="54" y="232"/>
                    <a:pt x="0" y="205"/>
                  </a:cubicBezTo>
                  <a:cubicBezTo>
                    <a:pt x="115" y="149"/>
                    <a:pt x="231" y="93"/>
                    <a:pt x="347" y="37"/>
                  </a:cubicBezTo>
                </a:path>
              </a:pathLst>
            </a:custGeom>
            <a:solidFill>
              <a:srgbClr val="FCC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7">
              <a:extLst>
                <a:ext uri="{FF2B5EF4-FFF2-40B4-BE49-F238E27FC236}">
                  <a16:creationId xmlns:a16="http://schemas.microsoft.com/office/drawing/2014/main" id="{75D86FC9-C4B3-4908-AA26-1801DE750D5C}"/>
                </a:ext>
              </a:extLst>
            </p:cNvPr>
            <p:cNvSpPr>
              <a:spLocks/>
            </p:cNvSpPr>
            <p:nvPr/>
          </p:nvSpPr>
          <p:spPr bwMode="auto">
            <a:xfrm>
              <a:off x="2786063" y="4605338"/>
              <a:ext cx="1284288" cy="458788"/>
            </a:xfrm>
            <a:custGeom>
              <a:avLst/>
              <a:gdLst>
                <a:gd name="T0" fmla="*/ 335 w 417"/>
                <a:gd name="T1" fmla="*/ 0 h 149"/>
                <a:gd name="T2" fmla="*/ 317 w 417"/>
                <a:gd name="T3" fmla="*/ 1 h 149"/>
                <a:gd name="T4" fmla="*/ 280 w 417"/>
                <a:gd name="T5" fmla="*/ 11 h 149"/>
                <a:gd name="T6" fmla="*/ 226 w 417"/>
                <a:gd name="T7" fmla="*/ 34 h 149"/>
                <a:gd name="T8" fmla="*/ 0 w 417"/>
                <a:gd name="T9" fmla="*/ 143 h 149"/>
                <a:gd name="T10" fmla="*/ 35 w 417"/>
                <a:gd name="T11" fmla="*/ 149 h 149"/>
                <a:gd name="T12" fmla="*/ 318 w 417"/>
                <a:gd name="T13" fmla="*/ 86 h 149"/>
                <a:gd name="T14" fmla="*/ 417 w 417"/>
                <a:gd name="T15" fmla="*/ 29 h 149"/>
                <a:gd name="T16" fmla="*/ 399 w 417"/>
                <a:gd name="T17" fmla="*/ 15 h 149"/>
                <a:gd name="T18" fmla="*/ 335 w 417"/>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149">
                  <a:moveTo>
                    <a:pt x="335" y="0"/>
                  </a:moveTo>
                  <a:cubicBezTo>
                    <a:pt x="329" y="0"/>
                    <a:pt x="323" y="1"/>
                    <a:pt x="317" y="1"/>
                  </a:cubicBezTo>
                  <a:cubicBezTo>
                    <a:pt x="305" y="3"/>
                    <a:pt x="292" y="6"/>
                    <a:pt x="280" y="11"/>
                  </a:cubicBezTo>
                  <a:cubicBezTo>
                    <a:pt x="261" y="17"/>
                    <a:pt x="243" y="26"/>
                    <a:pt x="226" y="34"/>
                  </a:cubicBezTo>
                  <a:cubicBezTo>
                    <a:pt x="151" y="71"/>
                    <a:pt x="76" y="107"/>
                    <a:pt x="0" y="143"/>
                  </a:cubicBezTo>
                  <a:cubicBezTo>
                    <a:pt x="12" y="145"/>
                    <a:pt x="23" y="147"/>
                    <a:pt x="35" y="149"/>
                  </a:cubicBezTo>
                  <a:cubicBezTo>
                    <a:pt x="129" y="128"/>
                    <a:pt x="223" y="107"/>
                    <a:pt x="318" y="86"/>
                  </a:cubicBezTo>
                  <a:cubicBezTo>
                    <a:pt x="350" y="66"/>
                    <a:pt x="383" y="47"/>
                    <a:pt x="417" y="29"/>
                  </a:cubicBezTo>
                  <a:cubicBezTo>
                    <a:pt x="412" y="24"/>
                    <a:pt x="406" y="19"/>
                    <a:pt x="399" y="15"/>
                  </a:cubicBezTo>
                  <a:cubicBezTo>
                    <a:pt x="380" y="5"/>
                    <a:pt x="356" y="0"/>
                    <a:pt x="335" y="0"/>
                  </a:cubicBezTo>
                </a:path>
              </a:pathLst>
            </a:custGeom>
            <a:solidFill>
              <a:srgbClr val="9A7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8">
              <a:extLst>
                <a:ext uri="{FF2B5EF4-FFF2-40B4-BE49-F238E27FC236}">
                  <a16:creationId xmlns:a16="http://schemas.microsoft.com/office/drawing/2014/main" id="{F6CCF51F-5C74-421F-84F5-9AD246EDB9F1}"/>
                </a:ext>
              </a:extLst>
            </p:cNvPr>
            <p:cNvSpPr>
              <a:spLocks/>
            </p:cNvSpPr>
            <p:nvPr/>
          </p:nvSpPr>
          <p:spPr bwMode="auto">
            <a:xfrm>
              <a:off x="1389063" y="4733925"/>
              <a:ext cx="3370263" cy="1158875"/>
            </a:xfrm>
            <a:custGeom>
              <a:avLst/>
              <a:gdLst>
                <a:gd name="T0" fmla="*/ 0 w 1095"/>
                <a:gd name="T1" fmla="*/ 239 h 376"/>
                <a:gd name="T2" fmla="*/ 191 w 1095"/>
                <a:gd name="T3" fmla="*/ 340 h 376"/>
                <a:gd name="T4" fmla="*/ 404 w 1095"/>
                <a:gd name="T5" fmla="*/ 357 h 376"/>
                <a:gd name="T6" fmla="*/ 552 w 1095"/>
                <a:gd name="T7" fmla="*/ 283 h 376"/>
                <a:gd name="T8" fmla="*/ 1095 w 1095"/>
                <a:gd name="T9" fmla="*/ 53 h 376"/>
                <a:gd name="T10" fmla="*/ 1004 w 1095"/>
                <a:gd name="T11" fmla="*/ 3 h 376"/>
                <a:gd name="T12" fmla="*/ 908 w 1095"/>
                <a:gd name="T13" fmla="*/ 14 h 376"/>
                <a:gd name="T14" fmla="*/ 461 w 1095"/>
                <a:gd name="T15" fmla="*/ 113 h 376"/>
                <a:gd name="T16" fmla="*/ 113 w 1095"/>
                <a:gd name="T17" fmla="*/ 175 h 376"/>
                <a:gd name="T18" fmla="*/ 39 w 1095"/>
                <a:gd name="T19" fmla="*/ 194 h 376"/>
                <a:gd name="T20" fmla="*/ 0 w 1095"/>
                <a:gd name="T21" fmla="*/ 23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5" h="376">
                  <a:moveTo>
                    <a:pt x="0" y="239"/>
                  </a:moveTo>
                  <a:cubicBezTo>
                    <a:pt x="61" y="277"/>
                    <a:pt x="123" y="315"/>
                    <a:pt x="191" y="340"/>
                  </a:cubicBezTo>
                  <a:cubicBezTo>
                    <a:pt x="259" y="365"/>
                    <a:pt x="334" y="376"/>
                    <a:pt x="404" y="357"/>
                  </a:cubicBezTo>
                  <a:cubicBezTo>
                    <a:pt x="457" y="342"/>
                    <a:pt x="504" y="312"/>
                    <a:pt x="552" y="283"/>
                  </a:cubicBezTo>
                  <a:cubicBezTo>
                    <a:pt x="721" y="182"/>
                    <a:pt x="904" y="104"/>
                    <a:pt x="1095" y="53"/>
                  </a:cubicBezTo>
                  <a:cubicBezTo>
                    <a:pt x="1079" y="24"/>
                    <a:pt x="1037" y="6"/>
                    <a:pt x="1004" y="3"/>
                  </a:cubicBezTo>
                  <a:cubicBezTo>
                    <a:pt x="972" y="0"/>
                    <a:pt x="939" y="7"/>
                    <a:pt x="908" y="14"/>
                  </a:cubicBezTo>
                  <a:cubicBezTo>
                    <a:pt x="759" y="47"/>
                    <a:pt x="610" y="80"/>
                    <a:pt x="461" y="113"/>
                  </a:cubicBezTo>
                  <a:cubicBezTo>
                    <a:pt x="340" y="140"/>
                    <a:pt x="235" y="157"/>
                    <a:pt x="113" y="175"/>
                  </a:cubicBezTo>
                  <a:cubicBezTo>
                    <a:pt x="88" y="179"/>
                    <a:pt x="62" y="183"/>
                    <a:pt x="39" y="194"/>
                  </a:cubicBezTo>
                  <a:cubicBezTo>
                    <a:pt x="16" y="205"/>
                    <a:pt x="5" y="213"/>
                    <a:pt x="0" y="239"/>
                  </a:cubicBezTo>
                </a:path>
              </a:pathLst>
            </a:custGeom>
            <a:solidFill>
              <a:srgbClr val="FCC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9">
              <a:extLst>
                <a:ext uri="{FF2B5EF4-FFF2-40B4-BE49-F238E27FC236}">
                  <a16:creationId xmlns:a16="http://schemas.microsoft.com/office/drawing/2014/main" id="{31CD7D84-2A51-4E8A-9779-BD3AFFB271BA}"/>
                </a:ext>
              </a:extLst>
            </p:cNvPr>
            <p:cNvSpPr>
              <a:spLocks/>
            </p:cNvSpPr>
            <p:nvPr/>
          </p:nvSpPr>
          <p:spPr bwMode="auto">
            <a:xfrm>
              <a:off x="2894013" y="4740275"/>
              <a:ext cx="1865313" cy="422275"/>
            </a:xfrm>
            <a:custGeom>
              <a:avLst/>
              <a:gdLst>
                <a:gd name="T0" fmla="*/ 499 w 606"/>
                <a:gd name="T1" fmla="*/ 0 h 137"/>
                <a:gd name="T2" fmla="*/ 421 w 606"/>
                <a:gd name="T3" fmla="*/ 11 h 137"/>
                <a:gd name="T4" fmla="*/ 419 w 606"/>
                <a:gd name="T5" fmla="*/ 12 h 137"/>
                <a:gd name="T6" fmla="*/ 364 w 606"/>
                <a:gd name="T7" fmla="*/ 24 h 137"/>
                <a:gd name="T8" fmla="*/ 283 w 606"/>
                <a:gd name="T9" fmla="*/ 42 h 137"/>
                <a:gd name="T10" fmla="*/ 0 w 606"/>
                <a:gd name="T11" fmla="*/ 105 h 137"/>
                <a:gd name="T12" fmla="*/ 78 w 606"/>
                <a:gd name="T13" fmla="*/ 137 h 137"/>
                <a:gd name="T14" fmla="*/ 125 w 606"/>
                <a:gd name="T15" fmla="*/ 132 h 137"/>
                <a:gd name="T16" fmla="*/ 125 w 606"/>
                <a:gd name="T17" fmla="*/ 132 h 137"/>
                <a:gd name="T18" fmla="*/ 430 w 606"/>
                <a:gd name="T19" fmla="*/ 97 h 137"/>
                <a:gd name="T20" fmla="*/ 469 w 606"/>
                <a:gd name="T21" fmla="*/ 93 h 137"/>
                <a:gd name="T22" fmla="*/ 606 w 606"/>
                <a:gd name="T23" fmla="*/ 51 h 137"/>
                <a:gd name="T24" fmla="*/ 515 w 606"/>
                <a:gd name="T25" fmla="*/ 1 h 137"/>
                <a:gd name="T26" fmla="*/ 499 w 606"/>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6" h="137">
                  <a:moveTo>
                    <a:pt x="499" y="0"/>
                  </a:moveTo>
                  <a:cubicBezTo>
                    <a:pt x="473" y="0"/>
                    <a:pt x="447" y="6"/>
                    <a:pt x="421" y="11"/>
                  </a:cubicBezTo>
                  <a:cubicBezTo>
                    <a:pt x="421" y="12"/>
                    <a:pt x="420" y="12"/>
                    <a:pt x="419" y="12"/>
                  </a:cubicBezTo>
                  <a:cubicBezTo>
                    <a:pt x="400" y="16"/>
                    <a:pt x="382" y="20"/>
                    <a:pt x="364" y="24"/>
                  </a:cubicBezTo>
                  <a:cubicBezTo>
                    <a:pt x="337" y="30"/>
                    <a:pt x="310" y="36"/>
                    <a:pt x="283" y="42"/>
                  </a:cubicBezTo>
                  <a:cubicBezTo>
                    <a:pt x="188" y="63"/>
                    <a:pt x="94" y="84"/>
                    <a:pt x="0" y="105"/>
                  </a:cubicBezTo>
                  <a:cubicBezTo>
                    <a:pt x="28" y="111"/>
                    <a:pt x="55" y="121"/>
                    <a:pt x="78" y="137"/>
                  </a:cubicBezTo>
                  <a:cubicBezTo>
                    <a:pt x="93" y="135"/>
                    <a:pt x="109" y="133"/>
                    <a:pt x="125" y="132"/>
                  </a:cubicBezTo>
                  <a:cubicBezTo>
                    <a:pt x="125" y="132"/>
                    <a:pt x="125" y="132"/>
                    <a:pt x="125" y="132"/>
                  </a:cubicBezTo>
                  <a:cubicBezTo>
                    <a:pt x="227" y="120"/>
                    <a:pt x="328" y="108"/>
                    <a:pt x="430" y="97"/>
                  </a:cubicBezTo>
                  <a:cubicBezTo>
                    <a:pt x="443" y="95"/>
                    <a:pt x="456" y="94"/>
                    <a:pt x="469" y="93"/>
                  </a:cubicBezTo>
                  <a:cubicBezTo>
                    <a:pt x="514" y="77"/>
                    <a:pt x="560" y="63"/>
                    <a:pt x="606" y="51"/>
                  </a:cubicBezTo>
                  <a:cubicBezTo>
                    <a:pt x="590" y="22"/>
                    <a:pt x="548" y="4"/>
                    <a:pt x="515" y="1"/>
                  </a:cubicBezTo>
                  <a:cubicBezTo>
                    <a:pt x="510" y="0"/>
                    <a:pt x="504" y="0"/>
                    <a:pt x="499" y="0"/>
                  </a:cubicBezTo>
                </a:path>
              </a:pathLst>
            </a:custGeom>
            <a:solidFill>
              <a:srgbClr val="B69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0">
              <a:extLst>
                <a:ext uri="{FF2B5EF4-FFF2-40B4-BE49-F238E27FC236}">
                  <a16:creationId xmlns:a16="http://schemas.microsoft.com/office/drawing/2014/main" id="{76EF36EB-51CC-4DE0-8CF7-AC4DF01813AC}"/>
                </a:ext>
              </a:extLst>
            </p:cNvPr>
            <p:cNvSpPr>
              <a:spLocks/>
            </p:cNvSpPr>
            <p:nvPr/>
          </p:nvSpPr>
          <p:spPr bwMode="auto">
            <a:xfrm>
              <a:off x="1366838" y="5014913"/>
              <a:ext cx="3411538" cy="944563"/>
            </a:xfrm>
            <a:custGeom>
              <a:avLst/>
              <a:gdLst>
                <a:gd name="T0" fmla="*/ 0 w 1108"/>
                <a:gd name="T1" fmla="*/ 136 h 307"/>
                <a:gd name="T2" fmla="*/ 180 w 1108"/>
                <a:gd name="T3" fmla="*/ 257 h 307"/>
                <a:gd name="T4" fmla="*/ 390 w 1108"/>
                <a:gd name="T5" fmla="*/ 296 h 307"/>
                <a:gd name="T6" fmla="*/ 544 w 1108"/>
                <a:gd name="T7" fmla="*/ 238 h 307"/>
                <a:gd name="T8" fmla="*/ 1108 w 1108"/>
                <a:gd name="T9" fmla="*/ 66 h 307"/>
                <a:gd name="T10" fmla="*/ 1024 w 1108"/>
                <a:gd name="T11" fmla="*/ 7 h 307"/>
                <a:gd name="T12" fmla="*/ 926 w 1108"/>
                <a:gd name="T13" fmla="*/ 8 h 307"/>
                <a:gd name="T14" fmla="*/ 471 w 1108"/>
                <a:gd name="T15" fmla="*/ 60 h 307"/>
                <a:gd name="T16" fmla="*/ 120 w 1108"/>
                <a:gd name="T17" fmla="*/ 85 h 307"/>
                <a:gd name="T18" fmla="*/ 44 w 1108"/>
                <a:gd name="T19" fmla="*/ 96 h 307"/>
                <a:gd name="T20" fmla="*/ 0 w 1108"/>
                <a:gd name="T21" fmla="*/ 13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8" h="307">
                  <a:moveTo>
                    <a:pt x="0" y="136"/>
                  </a:moveTo>
                  <a:cubicBezTo>
                    <a:pt x="57" y="180"/>
                    <a:pt x="115" y="225"/>
                    <a:pt x="180" y="257"/>
                  </a:cubicBezTo>
                  <a:cubicBezTo>
                    <a:pt x="245" y="289"/>
                    <a:pt x="318" y="307"/>
                    <a:pt x="390" y="296"/>
                  </a:cubicBezTo>
                  <a:cubicBezTo>
                    <a:pt x="444" y="287"/>
                    <a:pt x="494" y="262"/>
                    <a:pt x="544" y="238"/>
                  </a:cubicBezTo>
                  <a:cubicBezTo>
                    <a:pt x="723" y="155"/>
                    <a:pt x="914" y="97"/>
                    <a:pt x="1108" y="66"/>
                  </a:cubicBezTo>
                  <a:cubicBezTo>
                    <a:pt x="1095" y="36"/>
                    <a:pt x="1056" y="13"/>
                    <a:pt x="1024" y="7"/>
                  </a:cubicBezTo>
                  <a:cubicBezTo>
                    <a:pt x="992" y="0"/>
                    <a:pt x="959" y="4"/>
                    <a:pt x="926" y="8"/>
                  </a:cubicBezTo>
                  <a:cubicBezTo>
                    <a:pt x="775" y="25"/>
                    <a:pt x="623" y="42"/>
                    <a:pt x="471" y="60"/>
                  </a:cubicBezTo>
                  <a:cubicBezTo>
                    <a:pt x="349" y="74"/>
                    <a:pt x="242" y="79"/>
                    <a:pt x="120" y="85"/>
                  </a:cubicBezTo>
                  <a:cubicBezTo>
                    <a:pt x="94" y="86"/>
                    <a:pt x="68" y="87"/>
                    <a:pt x="44" y="96"/>
                  </a:cubicBezTo>
                  <a:cubicBezTo>
                    <a:pt x="19" y="105"/>
                    <a:pt x="8" y="112"/>
                    <a:pt x="0" y="136"/>
                  </a:cubicBezTo>
                </a:path>
              </a:pathLst>
            </a:custGeom>
            <a:solidFill>
              <a:srgbClr val="FCC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1">
              <a:extLst>
                <a:ext uri="{FF2B5EF4-FFF2-40B4-BE49-F238E27FC236}">
                  <a16:creationId xmlns:a16="http://schemas.microsoft.com/office/drawing/2014/main" id="{62CB14C5-664F-4298-9BF8-328FB1C9C9B9}"/>
                </a:ext>
              </a:extLst>
            </p:cNvPr>
            <p:cNvSpPr>
              <a:spLocks/>
            </p:cNvSpPr>
            <p:nvPr/>
          </p:nvSpPr>
          <p:spPr bwMode="auto">
            <a:xfrm>
              <a:off x="3133725" y="5146675"/>
              <a:ext cx="144463" cy="15875"/>
            </a:xfrm>
            <a:custGeom>
              <a:avLst/>
              <a:gdLst>
                <a:gd name="T0" fmla="*/ 47 w 47"/>
                <a:gd name="T1" fmla="*/ 0 h 5"/>
                <a:gd name="T2" fmla="*/ 0 w 47"/>
                <a:gd name="T3" fmla="*/ 5 h 5"/>
                <a:gd name="T4" fmla="*/ 0 w 47"/>
                <a:gd name="T5" fmla="*/ 5 h 5"/>
                <a:gd name="T6" fmla="*/ 47 w 47"/>
                <a:gd name="T7" fmla="*/ 0 h 5"/>
                <a:gd name="T8" fmla="*/ 47 w 47"/>
                <a:gd name="T9" fmla="*/ 0 h 5"/>
              </a:gdLst>
              <a:ahLst/>
              <a:cxnLst>
                <a:cxn ang="0">
                  <a:pos x="T0" y="T1"/>
                </a:cxn>
                <a:cxn ang="0">
                  <a:pos x="T2" y="T3"/>
                </a:cxn>
                <a:cxn ang="0">
                  <a:pos x="T4" y="T5"/>
                </a:cxn>
                <a:cxn ang="0">
                  <a:pos x="T6" y="T7"/>
                </a:cxn>
                <a:cxn ang="0">
                  <a:pos x="T8" y="T9"/>
                </a:cxn>
              </a:cxnLst>
              <a:rect l="0" t="0" r="r" b="b"/>
              <a:pathLst>
                <a:path w="47" h="5">
                  <a:moveTo>
                    <a:pt x="47" y="0"/>
                  </a:moveTo>
                  <a:cubicBezTo>
                    <a:pt x="31" y="1"/>
                    <a:pt x="15" y="3"/>
                    <a:pt x="0" y="5"/>
                  </a:cubicBezTo>
                  <a:cubicBezTo>
                    <a:pt x="0" y="5"/>
                    <a:pt x="0" y="5"/>
                    <a:pt x="0" y="5"/>
                  </a:cubicBezTo>
                  <a:cubicBezTo>
                    <a:pt x="15" y="3"/>
                    <a:pt x="31" y="1"/>
                    <a:pt x="47" y="0"/>
                  </a:cubicBezTo>
                  <a:cubicBezTo>
                    <a:pt x="47" y="0"/>
                    <a:pt x="47" y="0"/>
                    <a:pt x="47" y="0"/>
                  </a:cubicBezTo>
                </a:path>
              </a:pathLst>
            </a:custGeom>
            <a:solidFill>
              <a:srgbClr val="8A7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2">
              <a:extLst>
                <a:ext uri="{FF2B5EF4-FFF2-40B4-BE49-F238E27FC236}">
                  <a16:creationId xmlns:a16="http://schemas.microsoft.com/office/drawing/2014/main" id="{F094F503-E0CC-444D-9FDF-7A53BDAD62DF}"/>
                </a:ext>
              </a:extLst>
            </p:cNvPr>
            <p:cNvSpPr>
              <a:spLocks/>
            </p:cNvSpPr>
            <p:nvPr/>
          </p:nvSpPr>
          <p:spPr bwMode="auto">
            <a:xfrm>
              <a:off x="2143125" y="5146675"/>
              <a:ext cx="1184275" cy="425450"/>
            </a:xfrm>
            <a:custGeom>
              <a:avLst/>
              <a:gdLst>
                <a:gd name="T0" fmla="*/ 369 w 385"/>
                <a:gd name="T1" fmla="*/ 0 h 138"/>
                <a:gd name="T2" fmla="*/ 322 w 385"/>
                <a:gd name="T3" fmla="*/ 5 h 138"/>
                <a:gd name="T4" fmla="*/ 337 w 385"/>
                <a:gd name="T5" fmla="*/ 16 h 138"/>
                <a:gd name="T6" fmla="*/ 315 w 385"/>
                <a:gd name="T7" fmla="*/ 80 h 138"/>
                <a:gd name="T8" fmla="*/ 241 w 385"/>
                <a:gd name="T9" fmla="*/ 99 h 138"/>
                <a:gd name="T10" fmla="*/ 0 w 385"/>
                <a:gd name="T11" fmla="*/ 117 h 138"/>
                <a:gd name="T12" fmla="*/ 97 w 385"/>
                <a:gd name="T13" fmla="*/ 135 h 138"/>
                <a:gd name="T14" fmla="*/ 113 w 385"/>
                <a:gd name="T15" fmla="*/ 135 h 138"/>
                <a:gd name="T16" fmla="*/ 140 w 385"/>
                <a:gd name="T17" fmla="*/ 134 h 138"/>
                <a:gd name="T18" fmla="*/ 210 w 385"/>
                <a:gd name="T19" fmla="*/ 137 h 138"/>
                <a:gd name="T20" fmla="*/ 239 w 385"/>
                <a:gd name="T21" fmla="*/ 138 h 138"/>
                <a:gd name="T22" fmla="*/ 306 w 385"/>
                <a:gd name="T23" fmla="*/ 129 h 138"/>
                <a:gd name="T24" fmla="*/ 376 w 385"/>
                <a:gd name="T25" fmla="*/ 68 h 138"/>
                <a:gd name="T26" fmla="*/ 369 w 385"/>
                <a:gd name="T2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38">
                  <a:moveTo>
                    <a:pt x="369" y="0"/>
                  </a:moveTo>
                  <a:cubicBezTo>
                    <a:pt x="353" y="1"/>
                    <a:pt x="337" y="3"/>
                    <a:pt x="322" y="5"/>
                  </a:cubicBezTo>
                  <a:cubicBezTo>
                    <a:pt x="327" y="9"/>
                    <a:pt x="332" y="12"/>
                    <a:pt x="337" y="16"/>
                  </a:cubicBezTo>
                  <a:cubicBezTo>
                    <a:pt x="356" y="33"/>
                    <a:pt x="337" y="66"/>
                    <a:pt x="315" y="80"/>
                  </a:cubicBezTo>
                  <a:cubicBezTo>
                    <a:pt x="293" y="94"/>
                    <a:pt x="266" y="97"/>
                    <a:pt x="241" y="99"/>
                  </a:cubicBezTo>
                  <a:cubicBezTo>
                    <a:pt x="160" y="105"/>
                    <a:pt x="80" y="111"/>
                    <a:pt x="0" y="117"/>
                  </a:cubicBezTo>
                  <a:cubicBezTo>
                    <a:pt x="32" y="126"/>
                    <a:pt x="64" y="135"/>
                    <a:pt x="97" y="135"/>
                  </a:cubicBezTo>
                  <a:cubicBezTo>
                    <a:pt x="102" y="135"/>
                    <a:pt x="108" y="135"/>
                    <a:pt x="113" y="135"/>
                  </a:cubicBezTo>
                  <a:cubicBezTo>
                    <a:pt x="122" y="134"/>
                    <a:pt x="131" y="134"/>
                    <a:pt x="140" y="134"/>
                  </a:cubicBezTo>
                  <a:cubicBezTo>
                    <a:pt x="163" y="134"/>
                    <a:pt x="186" y="136"/>
                    <a:pt x="210" y="137"/>
                  </a:cubicBezTo>
                  <a:cubicBezTo>
                    <a:pt x="219" y="138"/>
                    <a:pt x="229" y="138"/>
                    <a:pt x="239" y="138"/>
                  </a:cubicBezTo>
                  <a:cubicBezTo>
                    <a:pt x="261" y="138"/>
                    <a:pt x="284" y="136"/>
                    <a:pt x="306" y="129"/>
                  </a:cubicBezTo>
                  <a:cubicBezTo>
                    <a:pt x="336" y="119"/>
                    <a:pt x="365" y="98"/>
                    <a:pt x="376" y="68"/>
                  </a:cubicBezTo>
                  <a:cubicBezTo>
                    <a:pt x="385" y="45"/>
                    <a:pt x="382" y="19"/>
                    <a:pt x="369" y="0"/>
                  </a:cubicBezTo>
                </a:path>
              </a:pathLst>
            </a:custGeom>
            <a:solidFill>
              <a:srgbClr val="B69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23">
              <a:extLst>
                <a:ext uri="{FF2B5EF4-FFF2-40B4-BE49-F238E27FC236}">
                  <a16:creationId xmlns:a16="http://schemas.microsoft.com/office/drawing/2014/main" id="{DFC39AEB-46AA-433A-AF1E-19DE448E4512}"/>
                </a:ext>
              </a:extLst>
            </p:cNvPr>
            <p:cNvSpPr>
              <a:spLocks/>
            </p:cNvSpPr>
            <p:nvPr/>
          </p:nvSpPr>
          <p:spPr bwMode="auto">
            <a:xfrm>
              <a:off x="-25400" y="4740275"/>
              <a:ext cx="3263900" cy="911225"/>
            </a:xfrm>
            <a:custGeom>
              <a:avLst/>
              <a:gdLst>
                <a:gd name="T0" fmla="*/ 24 w 1060"/>
                <a:gd name="T1" fmla="*/ 0 h 296"/>
                <a:gd name="T2" fmla="*/ 302 w 1060"/>
                <a:gd name="T3" fmla="*/ 29 h 296"/>
                <a:gd name="T4" fmla="*/ 495 w 1060"/>
                <a:gd name="T5" fmla="*/ 4 h 296"/>
                <a:gd name="T6" fmla="*/ 678 w 1060"/>
                <a:gd name="T7" fmla="*/ 53 h 296"/>
                <a:gd name="T8" fmla="*/ 855 w 1060"/>
                <a:gd name="T9" fmla="*/ 94 h 296"/>
                <a:gd name="T10" fmla="*/ 1041 w 1060"/>
                <a:gd name="T11" fmla="*/ 148 h 296"/>
                <a:gd name="T12" fmla="*/ 1019 w 1060"/>
                <a:gd name="T13" fmla="*/ 212 h 296"/>
                <a:gd name="T14" fmla="*/ 945 w 1060"/>
                <a:gd name="T15" fmla="*/ 231 h 296"/>
                <a:gd name="T16" fmla="*/ 687 w 1060"/>
                <a:gd name="T17" fmla="*/ 250 h 296"/>
                <a:gd name="T18" fmla="*/ 460 w 1060"/>
                <a:gd name="T19" fmla="*/ 289 h 296"/>
                <a:gd name="T20" fmla="*/ 42 w 1060"/>
                <a:gd name="T21" fmla="*/ 283 h 296"/>
                <a:gd name="T22" fmla="*/ 14 w 1060"/>
                <a:gd name="T23" fmla="*/ 141 h 296"/>
                <a:gd name="T24" fmla="*/ 24 w 1060"/>
                <a:gd name="T2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0" h="296">
                  <a:moveTo>
                    <a:pt x="24" y="0"/>
                  </a:moveTo>
                  <a:cubicBezTo>
                    <a:pt x="80" y="32"/>
                    <a:pt x="238" y="35"/>
                    <a:pt x="302" y="29"/>
                  </a:cubicBezTo>
                  <a:cubicBezTo>
                    <a:pt x="367" y="22"/>
                    <a:pt x="430" y="6"/>
                    <a:pt x="495" y="4"/>
                  </a:cubicBezTo>
                  <a:cubicBezTo>
                    <a:pt x="559" y="1"/>
                    <a:pt x="628" y="12"/>
                    <a:pt x="678" y="53"/>
                  </a:cubicBezTo>
                  <a:cubicBezTo>
                    <a:pt x="728" y="95"/>
                    <a:pt x="789" y="89"/>
                    <a:pt x="855" y="94"/>
                  </a:cubicBezTo>
                  <a:cubicBezTo>
                    <a:pt x="920" y="98"/>
                    <a:pt x="991" y="105"/>
                    <a:pt x="1041" y="148"/>
                  </a:cubicBezTo>
                  <a:cubicBezTo>
                    <a:pt x="1060" y="165"/>
                    <a:pt x="1041" y="198"/>
                    <a:pt x="1019" y="212"/>
                  </a:cubicBezTo>
                  <a:cubicBezTo>
                    <a:pt x="997" y="226"/>
                    <a:pt x="970" y="229"/>
                    <a:pt x="945" y="231"/>
                  </a:cubicBezTo>
                  <a:cubicBezTo>
                    <a:pt x="859" y="237"/>
                    <a:pt x="773" y="244"/>
                    <a:pt x="687" y="250"/>
                  </a:cubicBezTo>
                  <a:cubicBezTo>
                    <a:pt x="622" y="296"/>
                    <a:pt x="538" y="296"/>
                    <a:pt x="460" y="289"/>
                  </a:cubicBezTo>
                  <a:cubicBezTo>
                    <a:pt x="350" y="281"/>
                    <a:pt x="147" y="251"/>
                    <a:pt x="42" y="283"/>
                  </a:cubicBezTo>
                  <a:cubicBezTo>
                    <a:pt x="27" y="237"/>
                    <a:pt x="19" y="189"/>
                    <a:pt x="14" y="141"/>
                  </a:cubicBezTo>
                  <a:cubicBezTo>
                    <a:pt x="9" y="93"/>
                    <a:pt x="0" y="42"/>
                    <a:pt x="24" y="0"/>
                  </a:cubicBezTo>
                </a:path>
              </a:pathLst>
            </a:custGeom>
            <a:solidFill>
              <a:srgbClr val="FCC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24">
              <a:extLst>
                <a:ext uri="{FF2B5EF4-FFF2-40B4-BE49-F238E27FC236}">
                  <a16:creationId xmlns:a16="http://schemas.microsoft.com/office/drawing/2014/main" id="{3F677406-D04A-439E-B0D7-7C3DA696106B}"/>
                </a:ext>
              </a:extLst>
            </p:cNvPr>
            <p:cNvSpPr>
              <a:spLocks/>
            </p:cNvSpPr>
            <p:nvPr/>
          </p:nvSpPr>
          <p:spPr bwMode="auto">
            <a:xfrm>
              <a:off x="2825750" y="5130800"/>
              <a:ext cx="307975" cy="244475"/>
            </a:xfrm>
            <a:custGeom>
              <a:avLst/>
              <a:gdLst>
                <a:gd name="T0" fmla="*/ 24 w 100"/>
                <a:gd name="T1" fmla="*/ 1 h 79"/>
                <a:gd name="T2" fmla="*/ 12 w 100"/>
                <a:gd name="T3" fmla="*/ 6 h 79"/>
                <a:gd name="T4" fmla="*/ 6 w 100"/>
                <a:gd name="T5" fmla="*/ 18 h 79"/>
                <a:gd name="T6" fmla="*/ 15 w 100"/>
                <a:gd name="T7" fmla="*/ 77 h 79"/>
                <a:gd name="T8" fmla="*/ 37 w 100"/>
                <a:gd name="T9" fmla="*/ 79 h 79"/>
                <a:gd name="T10" fmla="*/ 74 w 100"/>
                <a:gd name="T11" fmla="*/ 72 h 79"/>
                <a:gd name="T12" fmla="*/ 94 w 100"/>
                <a:gd name="T13" fmla="*/ 56 h 79"/>
                <a:gd name="T14" fmla="*/ 86 w 100"/>
                <a:gd name="T15" fmla="*/ 22 h 79"/>
                <a:gd name="T16" fmla="*/ 53 w 100"/>
                <a:gd name="T17" fmla="*/ 4 h 79"/>
                <a:gd name="T18" fmla="*/ 24 w 100"/>
                <a:gd name="T19" fmla="*/ 1 h 79"/>
                <a:gd name="T20" fmla="*/ 24 w 100"/>
                <a:gd name="T21"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79">
                  <a:moveTo>
                    <a:pt x="24" y="1"/>
                  </a:moveTo>
                  <a:cubicBezTo>
                    <a:pt x="19" y="1"/>
                    <a:pt x="15" y="3"/>
                    <a:pt x="12" y="6"/>
                  </a:cubicBezTo>
                  <a:cubicBezTo>
                    <a:pt x="9" y="9"/>
                    <a:pt x="7" y="14"/>
                    <a:pt x="6" y="18"/>
                  </a:cubicBezTo>
                  <a:cubicBezTo>
                    <a:pt x="0" y="36"/>
                    <a:pt x="4" y="60"/>
                    <a:pt x="15" y="77"/>
                  </a:cubicBezTo>
                  <a:cubicBezTo>
                    <a:pt x="22" y="78"/>
                    <a:pt x="30" y="79"/>
                    <a:pt x="37" y="79"/>
                  </a:cubicBezTo>
                  <a:cubicBezTo>
                    <a:pt x="50" y="79"/>
                    <a:pt x="62" y="77"/>
                    <a:pt x="74" y="72"/>
                  </a:cubicBezTo>
                  <a:cubicBezTo>
                    <a:pt x="82" y="69"/>
                    <a:pt x="90" y="64"/>
                    <a:pt x="94" y="56"/>
                  </a:cubicBezTo>
                  <a:cubicBezTo>
                    <a:pt x="100" y="45"/>
                    <a:pt x="95" y="30"/>
                    <a:pt x="86" y="22"/>
                  </a:cubicBezTo>
                  <a:cubicBezTo>
                    <a:pt x="77" y="13"/>
                    <a:pt x="64" y="8"/>
                    <a:pt x="53" y="4"/>
                  </a:cubicBezTo>
                  <a:cubicBezTo>
                    <a:pt x="42" y="0"/>
                    <a:pt x="35" y="1"/>
                    <a:pt x="24" y="1"/>
                  </a:cubicBezTo>
                  <a:cubicBezTo>
                    <a:pt x="24" y="1"/>
                    <a:pt x="24" y="1"/>
                    <a:pt x="24" y="1"/>
                  </a:cubicBezTo>
                </a:path>
              </a:pathLst>
            </a:custGeom>
            <a:solidFill>
              <a:srgbClr val="FFE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25">
              <a:extLst>
                <a:ext uri="{FF2B5EF4-FFF2-40B4-BE49-F238E27FC236}">
                  <a16:creationId xmlns:a16="http://schemas.microsoft.com/office/drawing/2014/main" id="{CF44F686-02FF-4EAE-A64E-6E739DE48483}"/>
                </a:ext>
              </a:extLst>
            </p:cNvPr>
            <p:cNvSpPr>
              <a:spLocks noEditPoints="1"/>
            </p:cNvSpPr>
            <p:nvPr/>
          </p:nvSpPr>
          <p:spPr bwMode="auto">
            <a:xfrm>
              <a:off x="4679950" y="5221288"/>
              <a:ext cx="69850" cy="11113"/>
            </a:xfrm>
            <a:custGeom>
              <a:avLst/>
              <a:gdLst>
                <a:gd name="T0" fmla="*/ 23 w 23"/>
                <a:gd name="T1" fmla="*/ 0 h 4"/>
                <a:gd name="T2" fmla="*/ 0 w 23"/>
                <a:gd name="T3" fmla="*/ 4 h 4"/>
                <a:gd name="T4" fmla="*/ 0 w 23"/>
                <a:gd name="T5" fmla="*/ 4 h 4"/>
                <a:gd name="T6" fmla="*/ 23 w 23"/>
                <a:gd name="T7" fmla="*/ 0 h 4"/>
                <a:gd name="T8" fmla="*/ 23 w 23"/>
                <a:gd name="T9" fmla="*/ 0 h 4"/>
                <a:gd name="T10" fmla="*/ 23 w 23"/>
                <a:gd name="T11" fmla="*/ 0 h 4"/>
                <a:gd name="T12" fmla="*/ 23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3" y="0"/>
                  </a:moveTo>
                  <a:cubicBezTo>
                    <a:pt x="15" y="2"/>
                    <a:pt x="8" y="3"/>
                    <a:pt x="0" y="4"/>
                  </a:cubicBezTo>
                  <a:cubicBezTo>
                    <a:pt x="0" y="4"/>
                    <a:pt x="0" y="4"/>
                    <a:pt x="0" y="4"/>
                  </a:cubicBezTo>
                  <a:cubicBezTo>
                    <a:pt x="8" y="3"/>
                    <a:pt x="15" y="2"/>
                    <a:pt x="23" y="0"/>
                  </a:cubicBezTo>
                  <a:moveTo>
                    <a:pt x="23" y="0"/>
                  </a:moveTo>
                  <a:cubicBezTo>
                    <a:pt x="23" y="0"/>
                    <a:pt x="23" y="0"/>
                    <a:pt x="23" y="0"/>
                  </a:cubicBezTo>
                  <a:cubicBezTo>
                    <a:pt x="23" y="0"/>
                    <a:pt x="23" y="0"/>
                    <a:pt x="23" y="0"/>
                  </a:cubicBezTo>
                </a:path>
              </a:pathLst>
            </a:custGeom>
            <a:solidFill>
              <a:srgbClr val="FAC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26">
              <a:extLst>
                <a:ext uri="{FF2B5EF4-FFF2-40B4-BE49-F238E27FC236}">
                  <a16:creationId xmlns:a16="http://schemas.microsoft.com/office/drawing/2014/main" id="{2EE6C706-2FBF-40F8-82D6-39352E6B9AF0}"/>
                </a:ext>
              </a:extLst>
            </p:cNvPr>
            <p:cNvSpPr>
              <a:spLocks/>
            </p:cNvSpPr>
            <p:nvPr/>
          </p:nvSpPr>
          <p:spPr bwMode="auto">
            <a:xfrm>
              <a:off x="4510088" y="5232400"/>
              <a:ext cx="169863" cy="34925"/>
            </a:xfrm>
            <a:custGeom>
              <a:avLst/>
              <a:gdLst>
                <a:gd name="T0" fmla="*/ 55 w 55"/>
                <a:gd name="T1" fmla="*/ 0 h 11"/>
                <a:gd name="T2" fmla="*/ 0 w 55"/>
                <a:gd name="T3" fmla="*/ 11 h 11"/>
                <a:gd name="T4" fmla="*/ 0 w 55"/>
                <a:gd name="T5" fmla="*/ 11 h 11"/>
                <a:gd name="T6" fmla="*/ 55 w 55"/>
                <a:gd name="T7" fmla="*/ 0 h 11"/>
                <a:gd name="T8" fmla="*/ 55 w 55"/>
                <a:gd name="T9" fmla="*/ 0 h 11"/>
              </a:gdLst>
              <a:ahLst/>
              <a:cxnLst>
                <a:cxn ang="0">
                  <a:pos x="T0" y="T1"/>
                </a:cxn>
                <a:cxn ang="0">
                  <a:pos x="T2" y="T3"/>
                </a:cxn>
                <a:cxn ang="0">
                  <a:pos x="T4" y="T5"/>
                </a:cxn>
                <a:cxn ang="0">
                  <a:pos x="T6" y="T7"/>
                </a:cxn>
                <a:cxn ang="0">
                  <a:pos x="T8" y="T9"/>
                </a:cxn>
              </a:cxnLst>
              <a:rect l="0" t="0" r="r" b="b"/>
              <a:pathLst>
                <a:path w="55" h="11">
                  <a:moveTo>
                    <a:pt x="55" y="0"/>
                  </a:moveTo>
                  <a:cubicBezTo>
                    <a:pt x="37" y="3"/>
                    <a:pt x="19" y="7"/>
                    <a:pt x="0" y="11"/>
                  </a:cubicBezTo>
                  <a:cubicBezTo>
                    <a:pt x="0" y="11"/>
                    <a:pt x="0" y="11"/>
                    <a:pt x="0" y="11"/>
                  </a:cubicBezTo>
                  <a:cubicBezTo>
                    <a:pt x="19" y="7"/>
                    <a:pt x="37" y="3"/>
                    <a:pt x="55" y="0"/>
                  </a:cubicBezTo>
                  <a:cubicBezTo>
                    <a:pt x="55" y="0"/>
                    <a:pt x="55" y="0"/>
                    <a:pt x="55" y="0"/>
                  </a:cubicBezTo>
                </a:path>
              </a:pathLst>
            </a:custGeom>
            <a:solidFill>
              <a:srgbClr val="FFF2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27">
              <a:extLst>
                <a:ext uri="{FF2B5EF4-FFF2-40B4-BE49-F238E27FC236}">
                  <a16:creationId xmlns:a16="http://schemas.microsoft.com/office/drawing/2014/main" id="{3854E40D-DAAF-4D58-BB8F-FB6CC8EFEAAB}"/>
                </a:ext>
              </a:extLst>
            </p:cNvPr>
            <p:cNvSpPr>
              <a:spLocks/>
            </p:cNvSpPr>
            <p:nvPr/>
          </p:nvSpPr>
          <p:spPr bwMode="auto">
            <a:xfrm>
              <a:off x="4405313" y="5267325"/>
              <a:ext cx="104775" cy="20638"/>
            </a:xfrm>
            <a:custGeom>
              <a:avLst/>
              <a:gdLst>
                <a:gd name="T0" fmla="*/ 34 w 34"/>
                <a:gd name="T1" fmla="*/ 0 h 7"/>
                <a:gd name="T2" fmla="*/ 0 w 34"/>
                <a:gd name="T3" fmla="*/ 7 h 7"/>
                <a:gd name="T4" fmla="*/ 0 w 34"/>
                <a:gd name="T5" fmla="*/ 7 h 7"/>
                <a:gd name="T6" fmla="*/ 34 w 34"/>
                <a:gd name="T7" fmla="*/ 0 h 7"/>
                <a:gd name="T8" fmla="*/ 34 w 34"/>
                <a:gd name="T9" fmla="*/ 0 h 7"/>
              </a:gdLst>
              <a:ahLst/>
              <a:cxnLst>
                <a:cxn ang="0">
                  <a:pos x="T0" y="T1"/>
                </a:cxn>
                <a:cxn ang="0">
                  <a:pos x="T2" y="T3"/>
                </a:cxn>
                <a:cxn ang="0">
                  <a:pos x="T4" y="T5"/>
                </a:cxn>
                <a:cxn ang="0">
                  <a:pos x="T6" y="T7"/>
                </a:cxn>
                <a:cxn ang="0">
                  <a:pos x="T8" y="T9"/>
                </a:cxn>
              </a:cxnLst>
              <a:rect l="0" t="0" r="r" b="b"/>
              <a:pathLst>
                <a:path w="34" h="7">
                  <a:moveTo>
                    <a:pt x="34" y="0"/>
                  </a:moveTo>
                  <a:cubicBezTo>
                    <a:pt x="23" y="2"/>
                    <a:pt x="11" y="4"/>
                    <a:pt x="0" y="7"/>
                  </a:cubicBezTo>
                  <a:cubicBezTo>
                    <a:pt x="0" y="7"/>
                    <a:pt x="0" y="7"/>
                    <a:pt x="0" y="7"/>
                  </a:cubicBezTo>
                  <a:cubicBezTo>
                    <a:pt x="11" y="4"/>
                    <a:pt x="23" y="2"/>
                    <a:pt x="34" y="0"/>
                  </a:cubicBezTo>
                  <a:cubicBezTo>
                    <a:pt x="34" y="0"/>
                    <a:pt x="34" y="0"/>
                    <a:pt x="34" y="0"/>
                  </a:cubicBezTo>
                </a:path>
              </a:pathLst>
            </a:custGeom>
            <a:solidFill>
              <a:srgbClr val="FAC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28">
              <a:extLst>
                <a:ext uri="{FF2B5EF4-FFF2-40B4-BE49-F238E27FC236}">
                  <a16:creationId xmlns:a16="http://schemas.microsoft.com/office/drawing/2014/main" id="{E400C8FD-0F51-4BA8-8272-015DE9572480}"/>
                </a:ext>
              </a:extLst>
            </p:cNvPr>
            <p:cNvSpPr>
              <a:spLocks/>
            </p:cNvSpPr>
            <p:nvPr/>
          </p:nvSpPr>
          <p:spPr bwMode="auto">
            <a:xfrm>
              <a:off x="4405313" y="5146675"/>
              <a:ext cx="373063" cy="141288"/>
            </a:xfrm>
            <a:custGeom>
              <a:avLst/>
              <a:gdLst>
                <a:gd name="T0" fmla="*/ 69 w 121"/>
                <a:gd name="T1" fmla="*/ 0 h 46"/>
                <a:gd name="T2" fmla="*/ 65 w 121"/>
                <a:gd name="T3" fmla="*/ 0 h 46"/>
                <a:gd name="T4" fmla="*/ 17 w 121"/>
                <a:gd name="T5" fmla="*/ 17 h 46"/>
                <a:gd name="T6" fmla="*/ 0 w 121"/>
                <a:gd name="T7" fmla="*/ 46 h 46"/>
                <a:gd name="T8" fmla="*/ 34 w 121"/>
                <a:gd name="T9" fmla="*/ 39 h 46"/>
                <a:gd name="T10" fmla="*/ 89 w 121"/>
                <a:gd name="T11" fmla="*/ 28 h 46"/>
                <a:gd name="T12" fmla="*/ 112 w 121"/>
                <a:gd name="T13" fmla="*/ 24 h 46"/>
                <a:gd name="T14" fmla="*/ 112 w 121"/>
                <a:gd name="T15" fmla="*/ 24 h 46"/>
                <a:gd name="T16" fmla="*/ 112 w 121"/>
                <a:gd name="T17" fmla="*/ 24 h 46"/>
                <a:gd name="T18" fmla="*/ 121 w 121"/>
                <a:gd name="T19" fmla="*/ 23 h 46"/>
                <a:gd name="T20" fmla="*/ 121 w 121"/>
                <a:gd name="T21" fmla="*/ 23 h 46"/>
                <a:gd name="T22" fmla="*/ 110 w 121"/>
                <a:gd name="T23" fmla="*/ 5 h 46"/>
                <a:gd name="T24" fmla="*/ 69 w 12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46">
                  <a:moveTo>
                    <a:pt x="69" y="0"/>
                  </a:moveTo>
                  <a:cubicBezTo>
                    <a:pt x="68" y="0"/>
                    <a:pt x="67" y="0"/>
                    <a:pt x="65" y="0"/>
                  </a:cubicBezTo>
                  <a:cubicBezTo>
                    <a:pt x="48" y="1"/>
                    <a:pt x="30" y="6"/>
                    <a:pt x="17" y="17"/>
                  </a:cubicBezTo>
                  <a:cubicBezTo>
                    <a:pt x="8" y="25"/>
                    <a:pt x="2" y="35"/>
                    <a:pt x="0" y="46"/>
                  </a:cubicBezTo>
                  <a:cubicBezTo>
                    <a:pt x="11" y="43"/>
                    <a:pt x="23" y="41"/>
                    <a:pt x="34" y="39"/>
                  </a:cubicBezTo>
                  <a:cubicBezTo>
                    <a:pt x="53" y="35"/>
                    <a:pt x="71" y="31"/>
                    <a:pt x="89" y="28"/>
                  </a:cubicBezTo>
                  <a:cubicBezTo>
                    <a:pt x="97" y="27"/>
                    <a:pt x="104" y="26"/>
                    <a:pt x="112" y="24"/>
                  </a:cubicBezTo>
                  <a:cubicBezTo>
                    <a:pt x="112" y="24"/>
                    <a:pt x="112" y="24"/>
                    <a:pt x="112" y="24"/>
                  </a:cubicBezTo>
                  <a:cubicBezTo>
                    <a:pt x="112" y="24"/>
                    <a:pt x="112" y="24"/>
                    <a:pt x="112" y="24"/>
                  </a:cubicBezTo>
                  <a:cubicBezTo>
                    <a:pt x="115" y="24"/>
                    <a:pt x="118" y="23"/>
                    <a:pt x="121" y="23"/>
                  </a:cubicBezTo>
                  <a:cubicBezTo>
                    <a:pt x="121" y="23"/>
                    <a:pt x="121" y="23"/>
                    <a:pt x="121" y="23"/>
                  </a:cubicBezTo>
                  <a:cubicBezTo>
                    <a:pt x="119" y="17"/>
                    <a:pt x="115" y="11"/>
                    <a:pt x="110" y="5"/>
                  </a:cubicBezTo>
                  <a:cubicBezTo>
                    <a:pt x="97" y="3"/>
                    <a:pt x="83" y="0"/>
                    <a:pt x="69" y="0"/>
                  </a:cubicBezTo>
                </a:path>
              </a:pathLst>
            </a:custGeom>
            <a:solidFill>
              <a:srgbClr val="FFE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9">
              <a:extLst>
                <a:ext uri="{FF2B5EF4-FFF2-40B4-BE49-F238E27FC236}">
                  <a16:creationId xmlns:a16="http://schemas.microsoft.com/office/drawing/2014/main" id="{9492C68F-5E4F-4CE0-8145-0293DDB82294}"/>
                </a:ext>
              </a:extLst>
            </p:cNvPr>
            <p:cNvSpPr>
              <a:spLocks/>
            </p:cNvSpPr>
            <p:nvPr/>
          </p:nvSpPr>
          <p:spPr bwMode="auto">
            <a:xfrm>
              <a:off x="738188" y="5451475"/>
              <a:ext cx="1576388" cy="441325"/>
            </a:xfrm>
            <a:custGeom>
              <a:avLst/>
              <a:gdLst>
                <a:gd name="T0" fmla="*/ 512 w 512"/>
                <a:gd name="T1" fmla="*/ 108 h 143"/>
                <a:gd name="T2" fmla="*/ 456 w 512"/>
                <a:gd name="T3" fmla="*/ 143 h 143"/>
                <a:gd name="T4" fmla="*/ 144 w 512"/>
                <a:gd name="T5" fmla="*/ 51 h 143"/>
                <a:gd name="T6" fmla="*/ 116 w 512"/>
                <a:gd name="T7" fmla="*/ 0 h 143"/>
                <a:gd name="T8" fmla="*/ 282 w 512"/>
                <a:gd name="T9" fmla="*/ 11 h 143"/>
                <a:gd name="T10" fmla="*/ 350 w 512"/>
                <a:gd name="T11" fmla="*/ 39 h 143"/>
                <a:gd name="T12" fmla="*/ 512 w 512"/>
                <a:gd name="T13" fmla="*/ 108 h 143"/>
              </a:gdLst>
              <a:ahLst/>
              <a:cxnLst>
                <a:cxn ang="0">
                  <a:pos x="T0" y="T1"/>
                </a:cxn>
                <a:cxn ang="0">
                  <a:pos x="T2" y="T3"/>
                </a:cxn>
                <a:cxn ang="0">
                  <a:pos x="T4" y="T5"/>
                </a:cxn>
                <a:cxn ang="0">
                  <a:pos x="T6" y="T7"/>
                </a:cxn>
                <a:cxn ang="0">
                  <a:pos x="T8" y="T9"/>
                </a:cxn>
                <a:cxn ang="0">
                  <a:pos x="T10" y="T11"/>
                </a:cxn>
                <a:cxn ang="0">
                  <a:pos x="T12" y="T13"/>
                </a:cxn>
              </a:cxnLst>
              <a:rect l="0" t="0" r="r" b="b"/>
              <a:pathLst>
                <a:path w="512" h="143">
                  <a:moveTo>
                    <a:pt x="512" y="108"/>
                  </a:moveTo>
                  <a:cubicBezTo>
                    <a:pt x="456" y="143"/>
                    <a:pt x="456" y="143"/>
                    <a:pt x="456" y="143"/>
                  </a:cubicBezTo>
                  <a:cubicBezTo>
                    <a:pt x="456" y="143"/>
                    <a:pt x="288" y="80"/>
                    <a:pt x="144" y="51"/>
                  </a:cubicBezTo>
                  <a:cubicBezTo>
                    <a:pt x="0" y="23"/>
                    <a:pt x="116" y="0"/>
                    <a:pt x="116" y="0"/>
                  </a:cubicBezTo>
                  <a:cubicBezTo>
                    <a:pt x="282" y="11"/>
                    <a:pt x="282" y="11"/>
                    <a:pt x="282" y="11"/>
                  </a:cubicBezTo>
                  <a:cubicBezTo>
                    <a:pt x="350" y="39"/>
                    <a:pt x="350" y="39"/>
                    <a:pt x="350" y="39"/>
                  </a:cubicBezTo>
                  <a:cubicBezTo>
                    <a:pt x="512" y="108"/>
                    <a:pt x="512" y="108"/>
                    <a:pt x="512" y="108"/>
                  </a:cubicBezTo>
                </a:path>
              </a:pathLst>
            </a:custGeom>
            <a:solidFill>
              <a:srgbClr val="FCC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Freeform 30">
              <a:extLst>
                <a:ext uri="{FF2B5EF4-FFF2-40B4-BE49-F238E27FC236}">
                  <a16:creationId xmlns:a16="http://schemas.microsoft.com/office/drawing/2014/main" id="{9870780A-9FE5-4137-A404-625A2A0E76B3}"/>
                </a:ext>
              </a:extLst>
            </p:cNvPr>
            <p:cNvSpPr>
              <a:spLocks noEditPoints="1"/>
            </p:cNvSpPr>
            <p:nvPr/>
          </p:nvSpPr>
          <p:spPr bwMode="auto">
            <a:xfrm>
              <a:off x="85725" y="5553075"/>
              <a:ext cx="1903413" cy="284163"/>
            </a:xfrm>
            <a:custGeom>
              <a:avLst/>
              <a:gdLst>
                <a:gd name="T0" fmla="*/ 136 w 618"/>
                <a:gd name="T1" fmla="*/ 4 h 92"/>
                <a:gd name="T2" fmla="*/ 126 w 618"/>
                <a:gd name="T3" fmla="*/ 4 h 92"/>
                <a:gd name="T4" fmla="*/ 375 w 618"/>
                <a:gd name="T5" fmla="*/ 22 h 92"/>
                <a:gd name="T6" fmla="*/ 618 w 618"/>
                <a:gd name="T7" fmla="*/ 92 h 92"/>
                <a:gd name="T8" fmla="*/ 618 w 618"/>
                <a:gd name="T9" fmla="*/ 92 h 92"/>
                <a:gd name="T10" fmla="*/ 366 w 618"/>
                <a:gd name="T11" fmla="*/ 20 h 92"/>
                <a:gd name="T12" fmla="*/ 136 w 618"/>
                <a:gd name="T13" fmla="*/ 4 h 92"/>
                <a:gd name="T14" fmla="*/ 0 w 618"/>
                <a:gd name="T15" fmla="*/ 0 h 92"/>
                <a:gd name="T16" fmla="*/ 6 w 618"/>
                <a:gd name="T17" fmla="*/ 19 h 92"/>
                <a:gd name="T18" fmla="*/ 0 w 618"/>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92">
                  <a:moveTo>
                    <a:pt x="136" y="4"/>
                  </a:moveTo>
                  <a:cubicBezTo>
                    <a:pt x="133" y="4"/>
                    <a:pt x="129" y="4"/>
                    <a:pt x="126" y="4"/>
                  </a:cubicBezTo>
                  <a:cubicBezTo>
                    <a:pt x="193" y="5"/>
                    <a:pt x="271" y="16"/>
                    <a:pt x="375" y="22"/>
                  </a:cubicBezTo>
                  <a:cubicBezTo>
                    <a:pt x="465" y="41"/>
                    <a:pt x="561" y="73"/>
                    <a:pt x="618" y="92"/>
                  </a:cubicBezTo>
                  <a:cubicBezTo>
                    <a:pt x="618" y="92"/>
                    <a:pt x="618" y="92"/>
                    <a:pt x="618" y="92"/>
                  </a:cubicBezTo>
                  <a:cubicBezTo>
                    <a:pt x="559" y="72"/>
                    <a:pt x="458" y="39"/>
                    <a:pt x="366" y="20"/>
                  </a:cubicBezTo>
                  <a:cubicBezTo>
                    <a:pt x="297" y="13"/>
                    <a:pt x="212" y="4"/>
                    <a:pt x="136" y="4"/>
                  </a:cubicBezTo>
                  <a:moveTo>
                    <a:pt x="0" y="0"/>
                  </a:moveTo>
                  <a:cubicBezTo>
                    <a:pt x="2" y="6"/>
                    <a:pt x="4" y="13"/>
                    <a:pt x="6" y="19"/>
                  </a:cubicBezTo>
                  <a:cubicBezTo>
                    <a:pt x="4" y="13"/>
                    <a:pt x="2" y="6"/>
                    <a:pt x="0" y="0"/>
                  </a:cubicBezTo>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Oval 38">
              <a:extLst>
                <a:ext uri="{FF2B5EF4-FFF2-40B4-BE49-F238E27FC236}">
                  <a16:creationId xmlns:a16="http://schemas.microsoft.com/office/drawing/2014/main" id="{185948DD-B3B2-4C0F-A996-39506558A365}"/>
                </a:ext>
              </a:extLst>
            </p:cNvPr>
            <p:cNvSpPr>
              <a:spLocks noChangeArrowheads="1"/>
            </p:cNvSpPr>
            <p:nvPr/>
          </p:nvSpPr>
          <p:spPr bwMode="auto">
            <a:xfrm>
              <a:off x="1989138" y="5837238"/>
              <a:ext cx="1588" cy="1588"/>
            </a:xfrm>
            <a:prstGeom prst="ellipse">
              <a:avLst/>
            </a:prstGeom>
            <a:solidFill>
              <a:srgbClr val="D5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2">
              <a:extLst>
                <a:ext uri="{FF2B5EF4-FFF2-40B4-BE49-F238E27FC236}">
                  <a16:creationId xmlns:a16="http://schemas.microsoft.com/office/drawing/2014/main" id="{E84D813A-00A1-4867-8BBB-D5EA20A45A7F}"/>
                </a:ext>
              </a:extLst>
            </p:cNvPr>
            <p:cNvSpPr>
              <a:spLocks/>
            </p:cNvSpPr>
            <p:nvPr/>
          </p:nvSpPr>
          <p:spPr bwMode="auto">
            <a:xfrm>
              <a:off x="30163" y="5281613"/>
              <a:ext cx="1460500" cy="333375"/>
            </a:xfrm>
            <a:custGeom>
              <a:avLst/>
              <a:gdLst>
                <a:gd name="T0" fmla="*/ 474 w 474"/>
                <a:gd name="T1" fmla="*/ 0 h 108"/>
                <a:gd name="T2" fmla="*/ 235 w 474"/>
                <a:gd name="T3" fmla="*/ 33 h 108"/>
                <a:gd name="T4" fmla="*/ 0 w 474"/>
                <a:gd name="T5" fmla="*/ 2 h 108"/>
                <a:gd name="T6" fmla="*/ 18 w 474"/>
                <a:gd name="T7" fmla="*/ 88 h 108"/>
                <a:gd name="T8" fmla="*/ 24 w 474"/>
                <a:gd name="T9" fmla="*/ 107 h 108"/>
                <a:gd name="T10" fmla="*/ 24 w 474"/>
                <a:gd name="T11" fmla="*/ 107 h 108"/>
                <a:gd name="T12" fmla="*/ 136 w 474"/>
                <a:gd name="T13" fmla="*/ 92 h 108"/>
                <a:gd name="T14" fmla="*/ 144 w 474"/>
                <a:gd name="T15" fmla="*/ 92 h 108"/>
                <a:gd name="T16" fmla="*/ 154 w 474"/>
                <a:gd name="T17" fmla="*/ 92 h 108"/>
                <a:gd name="T18" fmla="*/ 384 w 474"/>
                <a:gd name="T19" fmla="*/ 108 h 108"/>
                <a:gd name="T20" fmla="*/ 374 w 474"/>
                <a:gd name="T21" fmla="*/ 106 h 108"/>
                <a:gd name="T22" fmla="*/ 346 w 474"/>
                <a:gd name="T23" fmla="*/ 55 h 108"/>
                <a:gd name="T24" fmla="*/ 428 w 474"/>
                <a:gd name="T25" fmla="*/ 60 h 108"/>
                <a:gd name="T26" fmla="*/ 474 w 474"/>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4" h="108">
                  <a:moveTo>
                    <a:pt x="474" y="0"/>
                  </a:moveTo>
                  <a:cubicBezTo>
                    <a:pt x="337" y="22"/>
                    <a:pt x="287" y="33"/>
                    <a:pt x="235" y="33"/>
                  </a:cubicBezTo>
                  <a:cubicBezTo>
                    <a:pt x="185" y="33"/>
                    <a:pt x="133" y="23"/>
                    <a:pt x="0" y="2"/>
                  </a:cubicBezTo>
                  <a:cubicBezTo>
                    <a:pt x="5" y="31"/>
                    <a:pt x="10" y="60"/>
                    <a:pt x="18" y="88"/>
                  </a:cubicBezTo>
                  <a:cubicBezTo>
                    <a:pt x="20" y="94"/>
                    <a:pt x="22" y="101"/>
                    <a:pt x="24" y="107"/>
                  </a:cubicBezTo>
                  <a:cubicBezTo>
                    <a:pt x="24" y="107"/>
                    <a:pt x="24" y="107"/>
                    <a:pt x="24" y="107"/>
                  </a:cubicBezTo>
                  <a:cubicBezTo>
                    <a:pt x="59" y="96"/>
                    <a:pt x="95" y="92"/>
                    <a:pt x="136" y="92"/>
                  </a:cubicBezTo>
                  <a:cubicBezTo>
                    <a:pt x="139" y="92"/>
                    <a:pt x="141" y="92"/>
                    <a:pt x="144" y="92"/>
                  </a:cubicBezTo>
                  <a:cubicBezTo>
                    <a:pt x="147" y="92"/>
                    <a:pt x="151" y="92"/>
                    <a:pt x="154" y="92"/>
                  </a:cubicBezTo>
                  <a:cubicBezTo>
                    <a:pt x="230" y="92"/>
                    <a:pt x="315" y="101"/>
                    <a:pt x="384" y="108"/>
                  </a:cubicBezTo>
                  <a:cubicBezTo>
                    <a:pt x="380" y="108"/>
                    <a:pt x="377" y="107"/>
                    <a:pt x="374" y="106"/>
                  </a:cubicBezTo>
                  <a:cubicBezTo>
                    <a:pt x="230" y="78"/>
                    <a:pt x="346" y="55"/>
                    <a:pt x="346" y="55"/>
                  </a:cubicBezTo>
                  <a:cubicBezTo>
                    <a:pt x="428" y="60"/>
                    <a:pt x="428" y="60"/>
                    <a:pt x="428" y="60"/>
                  </a:cubicBezTo>
                  <a:cubicBezTo>
                    <a:pt x="445" y="41"/>
                    <a:pt x="456" y="20"/>
                    <a:pt x="474" y="0"/>
                  </a:cubicBezTo>
                </a:path>
              </a:pathLst>
            </a:custGeom>
            <a:solidFill>
              <a:srgbClr val="D5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33">
              <a:extLst>
                <a:ext uri="{FF2B5EF4-FFF2-40B4-BE49-F238E27FC236}">
                  <a16:creationId xmlns:a16="http://schemas.microsoft.com/office/drawing/2014/main" id="{BFBFAC92-9C47-48FB-BC0E-241730E4EC97}"/>
                </a:ext>
              </a:extLst>
            </p:cNvPr>
            <p:cNvSpPr>
              <a:spLocks/>
            </p:cNvSpPr>
            <p:nvPr/>
          </p:nvSpPr>
          <p:spPr bwMode="auto">
            <a:xfrm>
              <a:off x="738188" y="5451475"/>
              <a:ext cx="1250950" cy="385763"/>
            </a:xfrm>
            <a:custGeom>
              <a:avLst/>
              <a:gdLst>
                <a:gd name="T0" fmla="*/ 116 w 406"/>
                <a:gd name="T1" fmla="*/ 0 h 125"/>
                <a:gd name="T2" fmla="*/ 144 w 406"/>
                <a:gd name="T3" fmla="*/ 51 h 125"/>
                <a:gd name="T4" fmla="*/ 154 w 406"/>
                <a:gd name="T5" fmla="*/ 53 h 125"/>
                <a:gd name="T6" fmla="*/ 406 w 406"/>
                <a:gd name="T7" fmla="*/ 125 h 125"/>
                <a:gd name="T8" fmla="*/ 406 w 406"/>
                <a:gd name="T9" fmla="*/ 125 h 125"/>
                <a:gd name="T10" fmla="*/ 193 w 406"/>
                <a:gd name="T11" fmla="*/ 11 h 125"/>
                <a:gd name="T12" fmla="*/ 198 w 406"/>
                <a:gd name="T13" fmla="*/ 5 h 125"/>
                <a:gd name="T14" fmla="*/ 116 w 406"/>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 h="125">
                  <a:moveTo>
                    <a:pt x="116" y="0"/>
                  </a:moveTo>
                  <a:cubicBezTo>
                    <a:pt x="116" y="0"/>
                    <a:pt x="0" y="23"/>
                    <a:pt x="144" y="51"/>
                  </a:cubicBezTo>
                  <a:cubicBezTo>
                    <a:pt x="147" y="52"/>
                    <a:pt x="150" y="53"/>
                    <a:pt x="154" y="53"/>
                  </a:cubicBezTo>
                  <a:cubicBezTo>
                    <a:pt x="246" y="72"/>
                    <a:pt x="347" y="105"/>
                    <a:pt x="406" y="125"/>
                  </a:cubicBezTo>
                  <a:cubicBezTo>
                    <a:pt x="406" y="125"/>
                    <a:pt x="406" y="125"/>
                    <a:pt x="406" y="125"/>
                  </a:cubicBezTo>
                  <a:cubicBezTo>
                    <a:pt x="331" y="94"/>
                    <a:pt x="259" y="54"/>
                    <a:pt x="193" y="11"/>
                  </a:cubicBezTo>
                  <a:cubicBezTo>
                    <a:pt x="194" y="9"/>
                    <a:pt x="196" y="7"/>
                    <a:pt x="198" y="5"/>
                  </a:cubicBezTo>
                  <a:cubicBezTo>
                    <a:pt x="116" y="0"/>
                    <a:pt x="116" y="0"/>
                    <a:pt x="116" y="0"/>
                  </a:cubicBezTo>
                </a:path>
              </a:pathLst>
            </a:custGeom>
            <a:solidFill>
              <a:srgbClr val="D5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34">
              <a:extLst>
                <a:ext uri="{FF2B5EF4-FFF2-40B4-BE49-F238E27FC236}">
                  <a16:creationId xmlns:a16="http://schemas.microsoft.com/office/drawing/2014/main" id="{55290B8B-6C82-4347-97BC-41F7E24EF4B6}"/>
                </a:ext>
              </a:extLst>
            </p:cNvPr>
            <p:cNvSpPr>
              <a:spLocks/>
            </p:cNvSpPr>
            <p:nvPr/>
          </p:nvSpPr>
          <p:spPr bwMode="auto">
            <a:xfrm>
              <a:off x="2251075" y="3489325"/>
              <a:ext cx="731838" cy="877888"/>
            </a:xfrm>
            <a:custGeom>
              <a:avLst/>
              <a:gdLst>
                <a:gd name="T0" fmla="*/ 119 w 238"/>
                <a:gd name="T1" fmla="*/ 0 h 285"/>
                <a:gd name="T2" fmla="*/ 202 w 238"/>
                <a:gd name="T3" fmla="*/ 143 h 285"/>
                <a:gd name="T4" fmla="*/ 119 w 238"/>
                <a:gd name="T5" fmla="*/ 285 h 285"/>
                <a:gd name="T6" fmla="*/ 37 w 238"/>
                <a:gd name="T7" fmla="*/ 143 h 285"/>
                <a:gd name="T8" fmla="*/ 119 w 238"/>
                <a:gd name="T9" fmla="*/ 0 h 285"/>
              </a:gdLst>
              <a:ahLst/>
              <a:cxnLst>
                <a:cxn ang="0">
                  <a:pos x="T0" y="T1"/>
                </a:cxn>
                <a:cxn ang="0">
                  <a:pos x="T2" y="T3"/>
                </a:cxn>
                <a:cxn ang="0">
                  <a:pos x="T4" y="T5"/>
                </a:cxn>
                <a:cxn ang="0">
                  <a:pos x="T6" y="T7"/>
                </a:cxn>
                <a:cxn ang="0">
                  <a:pos x="T8" y="T9"/>
                </a:cxn>
              </a:cxnLst>
              <a:rect l="0" t="0" r="r" b="b"/>
              <a:pathLst>
                <a:path w="238" h="285">
                  <a:moveTo>
                    <a:pt x="119" y="0"/>
                  </a:moveTo>
                  <a:cubicBezTo>
                    <a:pt x="202" y="143"/>
                    <a:pt x="202" y="143"/>
                    <a:pt x="202" y="143"/>
                  </a:cubicBezTo>
                  <a:cubicBezTo>
                    <a:pt x="238" y="206"/>
                    <a:pt x="192" y="285"/>
                    <a:pt x="119" y="285"/>
                  </a:cubicBezTo>
                  <a:cubicBezTo>
                    <a:pt x="46" y="285"/>
                    <a:pt x="0" y="206"/>
                    <a:pt x="37" y="143"/>
                  </a:cubicBezTo>
                  <a:lnTo>
                    <a:pt x="119" y="0"/>
                  </a:lnTo>
                  <a:close/>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3" name="Group 42">
            <a:extLst>
              <a:ext uri="{FF2B5EF4-FFF2-40B4-BE49-F238E27FC236}">
                <a16:creationId xmlns:a16="http://schemas.microsoft.com/office/drawing/2014/main" id="{287D5E04-D32B-4DAA-B835-5ED585C73DBA}"/>
              </a:ext>
            </a:extLst>
          </p:cNvPr>
          <p:cNvGrpSpPr/>
          <p:nvPr userDrawn="1"/>
        </p:nvGrpSpPr>
        <p:grpSpPr>
          <a:xfrm>
            <a:off x="4895714" y="-2870200"/>
            <a:ext cx="8363626" cy="8363626"/>
            <a:chOff x="5992237" y="856034"/>
            <a:chExt cx="5927388" cy="5927388"/>
          </a:xfrm>
        </p:grpSpPr>
        <p:sp>
          <p:nvSpPr>
            <p:cNvPr id="44" name="Oval 43">
              <a:extLst>
                <a:ext uri="{FF2B5EF4-FFF2-40B4-BE49-F238E27FC236}">
                  <a16:creationId xmlns:a16="http://schemas.microsoft.com/office/drawing/2014/main" id="{6B04E0AF-BAFC-47C9-9C8C-B3E99B18C964}"/>
                </a:ext>
              </a:extLst>
            </p:cNvPr>
            <p:cNvSpPr/>
            <p:nvPr/>
          </p:nvSpPr>
          <p:spPr>
            <a:xfrm>
              <a:off x="6300280" y="1164077"/>
              <a:ext cx="5311302" cy="5311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Oval 44">
              <a:extLst>
                <a:ext uri="{FF2B5EF4-FFF2-40B4-BE49-F238E27FC236}">
                  <a16:creationId xmlns:a16="http://schemas.microsoft.com/office/drawing/2014/main" id="{85830780-EE26-4F4E-97F2-D2635C14B4D7}"/>
                </a:ext>
              </a:extLst>
            </p:cNvPr>
            <p:cNvSpPr/>
            <p:nvPr/>
          </p:nvSpPr>
          <p:spPr>
            <a:xfrm>
              <a:off x="5992237" y="856034"/>
              <a:ext cx="5927388" cy="592738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46" name="Picture 45">
            <a:extLst>
              <a:ext uri="{FF2B5EF4-FFF2-40B4-BE49-F238E27FC236}">
                <a16:creationId xmlns:a16="http://schemas.microsoft.com/office/drawing/2014/main" id="{D22F8D7E-61D3-4831-AEB5-15A4025DA8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318906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EE17CC-C26B-4498-9D59-B2F2FFF8A04C}"/>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4" name="Footer Placeholder 3">
            <a:extLst>
              <a:ext uri="{FF2B5EF4-FFF2-40B4-BE49-F238E27FC236}">
                <a16:creationId xmlns:a16="http://schemas.microsoft.com/office/drawing/2014/main" id="{4D905129-1630-40AD-8B25-B304118350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9FAD4BF-8C78-4AF5-A013-B1D17CD2F07F}"/>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7" name="Picture 6">
            <a:extLst>
              <a:ext uri="{FF2B5EF4-FFF2-40B4-BE49-F238E27FC236}">
                <a16:creationId xmlns:a16="http://schemas.microsoft.com/office/drawing/2014/main" id="{AB0CEE19-E9AE-44B0-A062-5447311C91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pSp>
        <p:nvGrpSpPr>
          <p:cNvPr id="8" name="Group 7">
            <a:extLst>
              <a:ext uri="{FF2B5EF4-FFF2-40B4-BE49-F238E27FC236}">
                <a16:creationId xmlns:a16="http://schemas.microsoft.com/office/drawing/2014/main" id="{52DD6B9B-6B92-4CCF-9C69-F054B032BC84}"/>
              </a:ext>
            </a:extLst>
          </p:cNvPr>
          <p:cNvGrpSpPr/>
          <p:nvPr userDrawn="1"/>
        </p:nvGrpSpPr>
        <p:grpSpPr>
          <a:xfrm>
            <a:off x="-2292486" y="1854200"/>
            <a:ext cx="7804826" cy="7804826"/>
            <a:chOff x="5992237" y="856034"/>
            <a:chExt cx="5927388" cy="5927388"/>
          </a:xfrm>
        </p:grpSpPr>
        <p:sp>
          <p:nvSpPr>
            <p:cNvPr id="9" name="Oval 8">
              <a:extLst>
                <a:ext uri="{FF2B5EF4-FFF2-40B4-BE49-F238E27FC236}">
                  <a16:creationId xmlns:a16="http://schemas.microsoft.com/office/drawing/2014/main" id="{11C603ED-F857-4049-AF75-1BF16B0D90DE}"/>
                </a:ext>
              </a:extLst>
            </p:cNvPr>
            <p:cNvSpPr/>
            <p:nvPr/>
          </p:nvSpPr>
          <p:spPr>
            <a:xfrm>
              <a:off x="6300280" y="1164077"/>
              <a:ext cx="5311302" cy="5311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8E98B813-31A4-486A-84A1-DE42CF828BE5}"/>
                </a:ext>
              </a:extLst>
            </p:cNvPr>
            <p:cNvSpPr/>
            <p:nvPr/>
          </p:nvSpPr>
          <p:spPr>
            <a:xfrm>
              <a:off x="5992237" y="856034"/>
              <a:ext cx="5927388" cy="592738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 name="Group 10">
            <a:extLst>
              <a:ext uri="{FF2B5EF4-FFF2-40B4-BE49-F238E27FC236}">
                <a16:creationId xmlns:a16="http://schemas.microsoft.com/office/drawing/2014/main" id="{A7F8F8CE-2C10-45D2-B770-4EDA96490DAF}"/>
              </a:ext>
            </a:extLst>
          </p:cNvPr>
          <p:cNvGrpSpPr/>
          <p:nvPr userDrawn="1"/>
        </p:nvGrpSpPr>
        <p:grpSpPr>
          <a:xfrm>
            <a:off x="-302369" y="2919662"/>
            <a:ext cx="8766287" cy="4842335"/>
            <a:chOff x="-419100" y="2922588"/>
            <a:chExt cx="9113198" cy="5033962"/>
          </a:xfrm>
        </p:grpSpPr>
        <p:sp>
          <p:nvSpPr>
            <p:cNvPr id="12" name="AutoShape 122">
              <a:extLst>
                <a:ext uri="{FF2B5EF4-FFF2-40B4-BE49-F238E27FC236}">
                  <a16:creationId xmlns:a16="http://schemas.microsoft.com/office/drawing/2014/main" id="{BF6CCEC3-1E69-4E90-8405-758E90CA2AAB}"/>
                </a:ext>
              </a:extLst>
            </p:cNvPr>
            <p:cNvSpPr>
              <a:spLocks noChangeAspect="1" noChangeArrowheads="1" noTextEdit="1"/>
            </p:cNvSpPr>
            <p:nvPr/>
          </p:nvSpPr>
          <p:spPr bwMode="auto">
            <a:xfrm>
              <a:off x="-415925" y="2967038"/>
              <a:ext cx="897731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24">
              <a:extLst>
                <a:ext uri="{FF2B5EF4-FFF2-40B4-BE49-F238E27FC236}">
                  <a16:creationId xmlns:a16="http://schemas.microsoft.com/office/drawing/2014/main" id="{EF3A9B7B-7C45-4A95-A972-23D81C2F87E0}"/>
                </a:ext>
              </a:extLst>
            </p:cNvPr>
            <p:cNvSpPr>
              <a:spLocks/>
            </p:cNvSpPr>
            <p:nvPr/>
          </p:nvSpPr>
          <p:spPr bwMode="auto">
            <a:xfrm>
              <a:off x="-419100" y="5268913"/>
              <a:ext cx="1655763" cy="2289175"/>
            </a:xfrm>
            <a:custGeom>
              <a:avLst/>
              <a:gdLst>
                <a:gd name="T0" fmla="*/ 586 w 586"/>
                <a:gd name="T1" fmla="*/ 321 h 809"/>
                <a:gd name="T2" fmla="*/ 450 w 586"/>
                <a:gd name="T3" fmla="*/ 27 h 809"/>
                <a:gd name="T4" fmla="*/ 389 w 586"/>
                <a:gd name="T5" fmla="*/ 0 h 809"/>
                <a:gd name="T6" fmla="*/ 106 w 586"/>
                <a:gd name="T7" fmla="*/ 10 h 809"/>
                <a:gd name="T8" fmla="*/ 0 w 586"/>
                <a:gd name="T9" fmla="*/ 111 h 809"/>
                <a:gd name="T10" fmla="*/ 82 w 586"/>
                <a:gd name="T11" fmla="*/ 715 h 809"/>
                <a:gd name="T12" fmla="*/ 450 w 586"/>
                <a:gd name="T13" fmla="*/ 809 h 809"/>
                <a:gd name="T14" fmla="*/ 586 w 586"/>
                <a:gd name="T15" fmla="*/ 321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809">
                  <a:moveTo>
                    <a:pt x="586" y="321"/>
                  </a:moveTo>
                  <a:cubicBezTo>
                    <a:pt x="579" y="51"/>
                    <a:pt x="450" y="27"/>
                    <a:pt x="450" y="27"/>
                  </a:cubicBezTo>
                  <a:cubicBezTo>
                    <a:pt x="389" y="0"/>
                    <a:pt x="389" y="0"/>
                    <a:pt x="389" y="0"/>
                  </a:cubicBezTo>
                  <a:cubicBezTo>
                    <a:pt x="106" y="10"/>
                    <a:pt x="106" y="10"/>
                    <a:pt x="106" y="10"/>
                  </a:cubicBezTo>
                  <a:cubicBezTo>
                    <a:pt x="0" y="111"/>
                    <a:pt x="0" y="111"/>
                    <a:pt x="0" y="111"/>
                  </a:cubicBezTo>
                  <a:cubicBezTo>
                    <a:pt x="82" y="715"/>
                    <a:pt x="82" y="715"/>
                    <a:pt x="82" y="715"/>
                  </a:cubicBezTo>
                  <a:cubicBezTo>
                    <a:pt x="450" y="809"/>
                    <a:pt x="450" y="809"/>
                    <a:pt x="450" y="809"/>
                  </a:cubicBezTo>
                  <a:lnTo>
                    <a:pt x="586" y="321"/>
                  </a:lnTo>
                  <a:close/>
                </a:path>
              </a:pathLst>
            </a:custGeom>
            <a:solidFill>
              <a:srgbClr val="83A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125">
              <a:extLst>
                <a:ext uri="{FF2B5EF4-FFF2-40B4-BE49-F238E27FC236}">
                  <a16:creationId xmlns:a16="http://schemas.microsoft.com/office/drawing/2014/main" id="{C0C2B97B-9644-4170-91E9-D45D900C4678}"/>
                </a:ext>
              </a:extLst>
            </p:cNvPr>
            <p:cNvSpPr>
              <a:spLocks/>
            </p:cNvSpPr>
            <p:nvPr/>
          </p:nvSpPr>
          <p:spPr bwMode="auto">
            <a:xfrm>
              <a:off x="-187325" y="3878263"/>
              <a:ext cx="1277938" cy="1357312"/>
            </a:xfrm>
            <a:custGeom>
              <a:avLst/>
              <a:gdLst>
                <a:gd name="T0" fmla="*/ 438 w 452"/>
                <a:gd name="T1" fmla="*/ 370 h 480"/>
                <a:gd name="T2" fmla="*/ 431 w 452"/>
                <a:gd name="T3" fmla="*/ 330 h 480"/>
                <a:gd name="T4" fmla="*/ 412 w 452"/>
                <a:gd name="T5" fmla="*/ 263 h 480"/>
                <a:gd name="T6" fmla="*/ 404 w 452"/>
                <a:gd name="T7" fmla="*/ 255 h 480"/>
                <a:gd name="T8" fmla="*/ 383 w 452"/>
                <a:gd name="T9" fmla="*/ 211 h 480"/>
                <a:gd name="T10" fmla="*/ 383 w 452"/>
                <a:gd name="T11" fmla="*/ 207 h 480"/>
                <a:gd name="T12" fmla="*/ 372 w 452"/>
                <a:gd name="T13" fmla="*/ 174 h 480"/>
                <a:gd name="T14" fmla="*/ 376 w 452"/>
                <a:gd name="T15" fmla="*/ 156 h 480"/>
                <a:gd name="T16" fmla="*/ 344 w 452"/>
                <a:gd name="T17" fmla="*/ 90 h 480"/>
                <a:gd name="T18" fmla="*/ 311 w 452"/>
                <a:gd name="T19" fmla="*/ 68 h 480"/>
                <a:gd name="T20" fmla="*/ 170 w 452"/>
                <a:gd name="T21" fmla="*/ 0 h 480"/>
                <a:gd name="T22" fmla="*/ 12 w 452"/>
                <a:gd name="T23" fmla="*/ 175 h 480"/>
                <a:gd name="T24" fmla="*/ 123 w 452"/>
                <a:gd name="T25" fmla="*/ 271 h 480"/>
                <a:gd name="T26" fmla="*/ 239 w 452"/>
                <a:gd name="T27" fmla="*/ 251 h 480"/>
                <a:gd name="T28" fmla="*/ 251 w 452"/>
                <a:gd name="T29" fmla="*/ 271 h 480"/>
                <a:gd name="T30" fmla="*/ 246 w 452"/>
                <a:gd name="T31" fmla="*/ 325 h 480"/>
                <a:gd name="T32" fmla="*/ 267 w 452"/>
                <a:gd name="T33" fmla="*/ 379 h 480"/>
                <a:gd name="T34" fmla="*/ 283 w 452"/>
                <a:gd name="T35" fmla="*/ 413 h 480"/>
                <a:gd name="T36" fmla="*/ 282 w 452"/>
                <a:gd name="T37" fmla="*/ 422 h 480"/>
                <a:gd name="T38" fmla="*/ 351 w 452"/>
                <a:gd name="T39" fmla="*/ 465 h 480"/>
                <a:gd name="T40" fmla="*/ 419 w 452"/>
                <a:gd name="T41" fmla="*/ 432 h 480"/>
                <a:gd name="T42" fmla="*/ 438 w 452"/>
                <a:gd name="T43" fmla="*/ 37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480">
                  <a:moveTo>
                    <a:pt x="438" y="370"/>
                  </a:moveTo>
                  <a:cubicBezTo>
                    <a:pt x="430" y="358"/>
                    <a:pt x="428" y="344"/>
                    <a:pt x="431" y="330"/>
                  </a:cubicBezTo>
                  <a:cubicBezTo>
                    <a:pt x="437" y="306"/>
                    <a:pt x="430" y="281"/>
                    <a:pt x="412" y="263"/>
                  </a:cubicBezTo>
                  <a:cubicBezTo>
                    <a:pt x="404" y="255"/>
                    <a:pt x="404" y="255"/>
                    <a:pt x="404" y="255"/>
                  </a:cubicBezTo>
                  <a:cubicBezTo>
                    <a:pt x="391" y="243"/>
                    <a:pt x="384" y="228"/>
                    <a:pt x="383" y="211"/>
                  </a:cubicBezTo>
                  <a:cubicBezTo>
                    <a:pt x="383" y="210"/>
                    <a:pt x="383" y="208"/>
                    <a:pt x="383" y="207"/>
                  </a:cubicBezTo>
                  <a:cubicBezTo>
                    <a:pt x="382" y="195"/>
                    <a:pt x="378" y="184"/>
                    <a:pt x="372" y="174"/>
                  </a:cubicBezTo>
                  <a:cubicBezTo>
                    <a:pt x="376" y="156"/>
                    <a:pt x="376" y="156"/>
                    <a:pt x="376" y="156"/>
                  </a:cubicBezTo>
                  <a:cubicBezTo>
                    <a:pt x="381" y="129"/>
                    <a:pt x="368" y="103"/>
                    <a:pt x="344" y="90"/>
                  </a:cubicBezTo>
                  <a:cubicBezTo>
                    <a:pt x="334" y="82"/>
                    <a:pt x="323" y="75"/>
                    <a:pt x="311" y="68"/>
                  </a:cubicBezTo>
                  <a:cubicBezTo>
                    <a:pt x="266" y="16"/>
                    <a:pt x="215" y="0"/>
                    <a:pt x="170" y="0"/>
                  </a:cubicBezTo>
                  <a:cubicBezTo>
                    <a:pt x="76" y="1"/>
                    <a:pt x="0" y="82"/>
                    <a:pt x="12" y="175"/>
                  </a:cubicBezTo>
                  <a:cubicBezTo>
                    <a:pt x="18" y="222"/>
                    <a:pt x="46" y="264"/>
                    <a:pt x="123" y="271"/>
                  </a:cubicBezTo>
                  <a:cubicBezTo>
                    <a:pt x="171" y="275"/>
                    <a:pt x="209" y="266"/>
                    <a:pt x="239" y="251"/>
                  </a:cubicBezTo>
                  <a:cubicBezTo>
                    <a:pt x="245" y="256"/>
                    <a:pt x="249" y="263"/>
                    <a:pt x="251" y="271"/>
                  </a:cubicBezTo>
                  <a:cubicBezTo>
                    <a:pt x="255" y="290"/>
                    <a:pt x="249" y="307"/>
                    <a:pt x="246" y="325"/>
                  </a:cubicBezTo>
                  <a:cubicBezTo>
                    <a:pt x="243" y="346"/>
                    <a:pt x="251" y="365"/>
                    <a:pt x="267" y="379"/>
                  </a:cubicBezTo>
                  <a:cubicBezTo>
                    <a:pt x="278" y="387"/>
                    <a:pt x="284" y="400"/>
                    <a:pt x="283" y="413"/>
                  </a:cubicBezTo>
                  <a:cubicBezTo>
                    <a:pt x="282" y="422"/>
                    <a:pt x="282" y="422"/>
                    <a:pt x="282" y="422"/>
                  </a:cubicBezTo>
                  <a:cubicBezTo>
                    <a:pt x="280" y="457"/>
                    <a:pt x="318" y="480"/>
                    <a:pt x="351" y="465"/>
                  </a:cubicBezTo>
                  <a:cubicBezTo>
                    <a:pt x="419" y="432"/>
                    <a:pt x="419" y="432"/>
                    <a:pt x="419" y="432"/>
                  </a:cubicBezTo>
                  <a:cubicBezTo>
                    <a:pt x="443" y="420"/>
                    <a:pt x="452" y="392"/>
                    <a:pt x="438" y="370"/>
                  </a:cubicBezTo>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26">
              <a:extLst>
                <a:ext uri="{FF2B5EF4-FFF2-40B4-BE49-F238E27FC236}">
                  <a16:creationId xmlns:a16="http://schemas.microsoft.com/office/drawing/2014/main" id="{D53E862D-CBBA-47D7-A426-1CFC2F755B39}"/>
                </a:ext>
              </a:extLst>
            </p:cNvPr>
            <p:cNvSpPr>
              <a:spLocks/>
            </p:cNvSpPr>
            <p:nvPr/>
          </p:nvSpPr>
          <p:spPr bwMode="auto">
            <a:xfrm>
              <a:off x="131763" y="4168775"/>
              <a:ext cx="715963" cy="1327150"/>
            </a:xfrm>
            <a:custGeom>
              <a:avLst/>
              <a:gdLst>
                <a:gd name="T0" fmla="*/ 243 w 253"/>
                <a:gd name="T1" fmla="*/ 76 h 469"/>
                <a:gd name="T2" fmla="*/ 239 w 253"/>
                <a:gd name="T3" fmla="*/ 81 h 469"/>
                <a:gd name="T4" fmla="*/ 148 w 253"/>
                <a:gd name="T5" fmla="*/ 0 h 469"/>
                <a:gd name="T6" fmla="*/ 0 w 253"/>
                <a:gd name="T7" fmla="*/ 140 h 469"/>
                <a:gd name="T8" fmla="*/ 7 w 253"/>
                <a:gd name="T9" fmla="*/ 230 h 469"/>
                <a:gd name="T10" fmla="*/ 14 w 253"/>
                <a:gd name="T11" fmla="*/ 424 h 469"/>
                <a:gd name="T12" fmla="*/ 61 w 253"/>
                <a:gd name="T13" fmla="*/ 468 h 469"/>
                <a:gd name="T14" fmla="*/ 133 w 253"/>
                <a:gd name="T15" fmla="*/ 465 h 469"/>
                <a:gd name="T16" fmla="*/ 177 w 253"/>
                <a:gd name="T17" fmla="*/ 418 h 469"/>
                <a:gd name="T18" fmla="*/ 174 w 253"/>
                <a:gd name="T19" fmla="*/ 335 h 469"/>
                <a:gd name="T20" fmla="*/ 250 w 253"/>
                <a:gd name="T21" fmla="*/ 240 h 469"/>
                <a:gd name="T22" fmla="*/ 252 w 253"/>
                <a:gd name="T23" fmla="*/ 205 h 469"/>
                <a:gd name="T24" fmla="*/ 243 w 253"/>
                <a:gd name="T25" fmla="*/ 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469">
                  <a:moveTo>
                    <a:pt x="243" y="76"/>
                  </a:moveTo>
                  <a:cubicBezTo>
                    <a:pt x="241" y="79"/>
                    <a:pt x="239" y="81"/>
                    <a:pt x="239" y="81"/>
                  </a:cubicBezTo>
                  <a:cubicBezTo>
                    <a:pt x="239" y="81"/>
                    <a:pt x="197" y="94"/>
                    <a:pt x="148" y="0"/>
                  </a:cubicBezTo>
                  <a:cubicBezTo>
                    <a:pt x="148" y="0"/>
                    <a:pt x="190" y="104"/>
                    <a:pt x="0" y="140"/>
                  </a:cubicBezTo>
                  <a:cubicBezTo>
                    <a:pt x="7" y="230"/>
                    <a:pt x="7" y="230"/>
                    <a:pt x="7" y="230"/>
                  </a:cubicBezTo>
                  <a:cubicBezTo>
                    <a:pt x="14" y="424"/>
                    <a:pt x="14" y="424"/>
                    <a:pt x="14" y="424"/>
                  </a:cubicBezTo>
                  <a:cubicBezTo>
                    <a:pt x="15" y="449"/>
                    <a:pt x="36" y="469"/>
                    <a:pt x="61" y="468"/>
                  </a:cubicBezTo>
                  <a:cubicBezTo>
                    <a:pt x="133" y="465"/>
                    <a:pt x="133" y="465"/>
                    <a:pt x="133" y="465"/>
                  </a:cubicBezTo>
                  <a:cubicBezTo>
                    <a:pt x="158" y="465"/>
                    <a:pt x="177" y="443"/>
                    <a:pt x="177" y="418"/>
                  </a:cubicBezTo>
                  <a:cubicBezTo>
                    <a:pt x="174" y="335"/>
                    <a:pt x="174" y="335"/>
                    <a:pt x="174" y="335"/>
                  </a:cubicBezTo>
                  <a:cubicBezTo>
                    <a:pt x="214" y="319"/>
                    <a:pt x="243" y="283"/>
                    <a:pt x="250" y="240"/>
                  </a:cubicBezTo>
                  <a:cubicBezTo>
                    <a:pt x="252" y="229"/>
                    <a:pt x="253" y="217"/>
                    <a:pt x="252" y="205"/>
                  </a:cubicBezTo>
                  <a:cubicBezTo>
                    <a:pt x="243" y="76"/>
                    <a:pt x="243" y="76"/>
                    <a:pt x="243" y="76"/>
                  </a:cubicBezTo>
                </a:path>
              </a:pathLst>
            </a:custGeom>
            <a:solidFill>
              <a:srgbClr val="FCC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27">
              <a:extLst>
                <a:ext uri="{FF2B5EF4-FFF2-40B4-BE49-F238E27FC236}">
                  <a16:creationId xmlns:a16="http://schemas.microsoft.com/office/drawing/2014/main" id="{13231C3B-932E-4855-B5BF-98FC093109E3}"/>
                </a:ext>
              </a:extLst>
            </p:cNvPr>
            <p:cNvSpPr>
              <a:spLocks/>
            </p:cNvSpPr>
            <p:nvPr/>
          </p:nvSpPr>
          <p:spPr bwMode="auto">
            <a:xfrm>
              <a:off x="623888" y="5137150"/>
              <a:ext cx="3175" cy="476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0" y="2"/>
                    <a:pt x="1" y="1"/>
                  </a:cubicBezTo>
                  <a:cubicBezTo>
                    <a:pt x="0" y="1"/>
                    <a:pt x="0" y="1"/>
                    <a:pt x="0" y="0"/>
                  </a:cubicBezTo>
                </a:path>
              </a:pathLst>
            </a:custGeom>
            <a:solidFill>
              <a:srgbClr val="FDD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28">
              <a:extLst>
                <a:ext uri="{FF2B5EF4-FFF2-40B4-BE49-F238E27FC236}">
                  <a16:creationId xmlns:a16="http://schemas.microsoft.com/office/drawing/2014/main" id="{2AD30D41-9008-4C7F-A82F-CEE61510CE48}"/>
                </a:ext>
              </a:extLst>
            </p:cNvPr>
            <p:cNvSpPr>
              <a:spLocks/>
            </p:cNvSpPr>
            <p:nvPr/>
          </p:nvSpPr>
          <p:spPr bwMode="auto">
            <a:xfrm>
              <a:off x="623888" y="5119688"/>
              <a:ext cx="11113" cy="19050"/>
            </a:xfrm>
            <a:custGeom>
              <a:avLst/>
              <a:gdLst>
                <a:gd name="T0" fmla="*/ 4 w 4"/>
                <a:gd name="T1" fmla="*/ 0 h 7"/>
                <a:gd name="T2" fmla="*/ 0 w 4"/>
                <a:gd name="T3" fmla="*/ 2 h 7"/>
                <a:gd name="T4" fmla="*/ 0 w 4"/>
                <a:gd name="T5" fmla="*/ 6 h 7"/>
                <a:gd name="T6" fmla="*/ 1 w 4"/>
                <a:gd name="T7" fmla="*/ 7 h 7"/>
                <a:gd name="T8" fmla="*/ 4 w 4"/>
                <a:gd name="T9" fmla="*/ 0 h 7"/>
              </a:gdLst>
              <a:ahLst/>
              <a:cxnLst>
                <a:cxn ang="0">
                  <a:pos x="T0" y="T1"/>
                </a:cxn>
                <a:cxn ang="0">
                  <a:pos x="T2" y="T3"/>
                </a:cxn>
                <a:cxn ang="0">
                  <a:pos x="T4" y="T5"/>
                </a:cxn>
                <a:cxn ang="0">
                  <a:pos x="T6" y="T7"/>
                </a:cxn>
                <a:cxn ang="0">
                  <a:pos x="T8" y="T9"/>
                </a:cxn>
              </a:cxnLst>
              <a:rect l="0" t="0" r="r" b="b"/>
              <a:pathLst>
                <a:path w="4" h="7">
                  <a:moveTo>
                    <a:pt x="4" y="0"/>
                  </a:moveTo>
                  <a:cubicBezTo>
                    <a:pt x="2" y="1"/>
                    <a:pt x="1" y="1"/>
                    <a:pt x="0" y="2"/>
                  </a:cubicBezTo>
                  <a:cubicBezTo>
                    <a:pt x="0" y="6"/>
                    <a:pt x="0" y="6"/>
                    <a:pt x="0" y="6"/>
                  </a:cubicBezTo>
                  <a:cubicBezTo>
                    <a:pt x="0" y="7"/>
                    <a:pt x="0" y="7"/>
                    <a:pt x="1" y="7"/>
                  </a:cubicBezTo>
                  <a:cubicBezTo>
                    <a:pt x="2" y="5"/>
                    <a:pt x="3" y="3"/>
                    <a:pt x="4" y="0"/>
                  </a:cubicBezTo>
                </a:path>
              </a:pathLst>
            </a:custGeom>
            <a:solidFill>
              <a:srgbClr val="503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9">
              <a:extLst>
                <a:ext uri="{FF2B5EF4-FFF2-40B4-BE49-F238E27FC236}">
                  <a16:creationId xmlns:a16="http://schemas.microsoft.com/office/drawing/2014/main" id="{1DD18399-6096-44C5-B04A-6C0F0607903D}"/>
                </a:ext>
              </a:extLst>
            </p:cNvPr>
            <p:cNvSpPr>
              <a:spLocks/>
            </p:cNvSpPr>
            <p:nvPr/>
          </p:nvSpPr>
          <p:spPr bwMode="auto">
            <a:xfrm>
              <a:off x="247650" y="5094288"/>
              <a:ext cx="376238" cy="149225"/>
            </a:xfrm>
            <a:custGeom>
              <a:avLst/>
              <a:gdLst>
                <a:gd name="T0" fmla="*/ 0 w 133"/>
                <a:gd name="T1" fmla="*/ 0 h 53"/>
                <a:gd name="T2" fmla="*/ 70 w 133"/>
                <a:gd name="T3" fmla="*/ 53 h 53"/>
                <a:gd name="T4" fmla="*/ 133 w 133"/>
                <a:gd name="T5" fmla="*/ 17 h 53"/>
                <a:gd name="T6" fmla="*/ 133 w 133"/>
                <a:gd name="T7" fmla="*/ 15 h 53"/>
                <a:gd name="T8" fmla="*/ 133 w 133"/>
                <a:gd name="T9" fmla="*/ 11 h 53"/>
                <a:gd name="T10" fmla="*/ 95 w 133"/>
                <a:gd name="T11" fmla="*/ 19 h 53"/>
                <a:gd name="T12" fmla="*/ 73 w 133"/>
                <a:gd name="T13" fmla="*/ 20 h 53"/>
                <a:gd name="T14" fmla="*/ 0 w 13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53">
                  <a:moveTo>
                    <a:pt x="0" y="0"/>
                  </a:moveTo>
                  <a:cubicBezTo>
                    <a:pt x="5" y="30"/>
                    <a:pt x="35" y="53"/>
                    <a:pt x="70" y="53"/>
                  </a:cubicBezTo>
                  <a:cubicBezTo>
                    <a:pt x="97" y="53"/>
                    <a:pt x="122" y="38"/>
                    <a:pt x="133" y="17"/>
                  </a:cubicBezTo>
                  <a:cubicBezTo>
                    <a:pt x="133" y="15"/>
                    <a:pt x="133" y="15"/>
                    <a:pt x="133" y="15"/>
                  </a:cubicBezTo>
                  <a:cubicBezTo>
                    <a:pt x="133" y="11"/>
                    <a:pt x="133" y="11"/>
                    <a:pt x="133" y="11"/>
                  </a:cubicBezTo>
                  <a:cubicBezTo>
                    <a:pt x="122" y="15"/>
                    <a:pt x="109" y="17"/>
                    <a:pt x="95" y="19"/>
                  </a:cubicBezTo>
                  <a:cubicBezTo>
                    <a:pt x="87" y="20"/>
                    <a:pt x="80" y="20"/>
                    <a:pt x="73" y="20"/>
                  </a:cubicBezTo>
                  <a:cubicBezTo>
                    <a:pt x="40" y="20"/>
                    <a:pt x="17" y="12"/>
                    <a:pt x="0" y="0"/>
                  </a:cubicBezTo>
                </a:path>
              </a:pathLst>
            </a:custGeom>
            <a:solidFill>
              <a:srgbClr val="FAB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0">
              <a:extLst>
                <a:ext uri="{FF2B5EF4-FFF2-40B4-BE49-F238E27FC236}">
                  <a16:creationId xmlns:a16="http://schemas.microsoft.com/office/drawing/2014/main" id="{7E7FFF53-E218-4B9E-8B3A-5EF7D32CDDF2}"/>
                </a:ext>
              </a:extLst>
            </p:cNvPr>
            <p:cNvSpPr>
              <a:spLocks/>
            </p:cNvSpPr>
            <p:nvPr/>
          </p:nvSpPr>
          <p:spPr bwMode="auto">
            <a:xfrm>
              <a:off x="457200" y="4460875"/>
              <a:ext cx="119063" cy="58737"/>
            </a:xfrm>
            <a:custGeom>
              <a:avLst/>
              <a:gdLst>
                <a:gd name="T0" fmla="*/ 4 w 42"/>
                <a:gd name="T1" fmla="*/ 21 h 21"/>
                <a:gd name="T2" fmla="*/ 13 w 42"/>
                <a:gd name="T3" fmla="*/ 19 h 21"/>
                <a:gd name="T4" fmla="*/ 22 w 42"/>
                <a:gd name="T5" fmla="*/ 17 h 21"/>
                <a:gd name="T6" fmla="*/ 31 w 42"/>
                <a:gd name="T7" fmla="*/ 15 h 21"/>
                <a:gd name="T8" fmla="*/ 40 w 42"/>
                <a:gd name="T9" fmla="*/ 12 h 21"/>
                <a:gd name="T10" fmla="*/ 38 w 42"/>
                <a:gd name="T11" fmla="*/ 5 h 21"/>
                <a:gd name="T12" fmla="*/ 18 w 42"/>
                <a:gd name="T13" fmla="*/ 2 h 21"/>
                <a:gd name="T14" fmla="*/ 2 w 42"/>
                <a:gd name="T15" fmla="*/ 14 h 21"/>
                <a:gd name="T16" fmla="*/ 4 w 42"/>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
                  <a:moveTo>
                    <a:pt x="4" y="21"/>
                  </a:moveTo>
                  <a:cubicBezTo>
                    <a:pt x="7" y="21"/>
                    <a:pt x="10" y="20"/>
                    <a:pt x="13" y="19"/>
                  </a:cubicBezTo>
                  <a:cubicBezTo>
                    <a:pt x="16" y="18"/>
                    <a:pt x="19" y="17"/>
                    <a:pt x="22" y="17"/>
                  </a:cubicBezTo>
                  <a:cubicBezTo>
                    <a:pt x="25" y="16"/>
                    <a:pt x="28" y="15"/>
                    <a:pt x="31" y="15"/>
                  </a:cubicBezTo>
                  <a:cubicBezTo>
                    <a:pt x="34" y="14"/>
                    <a:pt x="38" y="14"/>
                    <a:pt x="40" y="12"/>
                  </a:cubicBezTo>
                  <a:cubicBezTo>
                    <a:pt x="42" y="11"/>
                    <a:pt x="42" y="7"/>
                    <a:pt x="38" y="5"/>
                  </a:cubicBezTo>
                  <a:cubicBezTo>
                    <a:pt x="35" y="2"/>
                    <a:pt x="27" y="0"/>
                    <a:pt x="18" y="2"/>
                  </a:cubicBezTo>
                  <a:cubicBezTo>
                    <a:pt x="9" y="4"/>
                    <a:pt x="4" y="10"/>
                    <a:pt x="2" y="14"/>
                  </a:cubicBezTo>
                  <a:cubicBezTo>
                    <a:pt x="0" y="18"/>
                    <a:pt x="2" y="20"/>
                    <a:pt x="4" y="21"/>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31">
              <a:extLst>
                <a:ext uri="{FF2B5EF4-FFF2-40B4-BE49-F238E27FC236}">
                  <a16:creationId xmlns:a16="http://schemas.microsoft.com/office/drawing/2014/main" id="{66CF2302-0EF1-4FAF-A5A5-FA238F685366}"/>
                </a:ext>
              </a:extLst>
            </p:cNvPr>
            <p:cNvSpPr>
              <a:spLocks/>
            </p:cNvSpPr>
            <p:nvPr/>
          </p:nvSpPr>
          <p:spPr bwMode="auto">
            <a:xfrm>
              <a:off x="708025" y="4440238"/>
              <a:ext cx="96838" cy="42862"/>
            </a:xfrm>
            <a:custGeom>
              <a:avLst/>
              <a:gdLst>
                <a:gd name="T0" fmla="*/ 31 w 34"/>
                <a:gd name="T1" fmla="*/ 14 h 15"/>
                <a:gd name="T2" fmla="*/ 24 w 34"/>
                <a:gd name="T3" fmla="*/ 14 h 15"/>
                <a:gd name="T4" fmla="*/ 17 w 34"/>
                <a:gd name="T5" fmla="*/ 13 h 15"/>
                <a:gd name="T6" fmla="*/ 9 w 34"/>
                <a:gd name="T7" fmla="*/ 12 h 15"/>
                <a:gd name="T8" fmla="*/ 3 w 34"/>
                <a:gd name="T9" fmla="*/ 11 h 15"/>
                <a:gd name="T10" fmla="*/ 3 w 34"/>
                <a:gd name="T11" fmla="*/ 5 h 15"/>
                <a:gd name="T12" fmla="*/ 18 w 34"/>
                <a:gd name="T13" fmla="*/ 1 h 15"/>
                <a:gd name="T14" fmla="*/ 32 w 34"/>
                <a:gd name="T15" fmla="*/ 8 h 15"/>
                <a:gd name="T16" fmla="*/ 31 w 34"/>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31" y="14"/>
                  </a:moveTo>
                  <a:cubicBezTo>
                    <a:pt x="29" y="15"/>
                    <a:pt x="26" y="14"/>
                    <a:pt x="24" y="14"/>
                  </a:cubicBezTo>
                  <a:cubicBezTo>
                    <a:pt x="21" y="13"/>
                    <a:pt x="19" y="13"/>
                    <a:pt x="17" y="13"/>
                  </a:cubicBezTo>
                  <a:cubicBezTo>
                    <a:pt x="14" y="12"/>
                    <a:pt x="12" y="12"/>
                    <a:pt x="9" y="12"/>
                  </a:cubicBezTo>
                  <a:cubicBezTo>
                    <a:pt x="7" y="12"/>
                    <a:pt x="4" y="12"/>
                    <a:pt x="3" y="11"/>
                  </a:cubicBezTo>
                  <a:cubicBezTo>
                    <a:pt x="1" y="10"/>
                    <a:pt x="0" y="7"/>
                    <a:pt x="3" y="5"/>
                  </a:cubicBezTo>
                  <a:cubicBezTo>
                    <a:pt x="5" y="2"/>
                    <a:pt x="11" y="0"/>
                    <a:pt x="18" y="1"/>
                  </a:cubicBezTo>
                  <a:cubicBezTo>
                    <a:pt x="25" y="2"/>
                    <a:pt x="30" y="5"/>
                    <a:pt x="32" y="8"/>
                  </a:cubicBezTo>
                  <a:cubicBezTo>
                    <a:pt x="34" y="11"/>
                    <a:pt x="33" y="14"/>
                    <a:pt x="31" y="14"/>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32">
              <a:extLst>
                <a:ext uri="{FF2B5EF4-FFF2-40B4-BE49-F238E27FC236}">
                  <a16:creationId xmlns:a16="http://schemas.microsoft.com/office/drawing/2014/main" id="{A7045381-6AF0-4675-84CE-5963107CDCF1}"/>
                </a:ext>
              </a:extLst>
            </p:cNvPr>
            <p:cNvSpPr>
              <a:spLocks/>
            </p:cNvSpPr>
            <p:nvPr/>
          </p:nvSpPr>
          <p:spPr bwMode="auto">
            <a:xfrm>
              <a:off x="742950" y="4559300"/>
              <a:ext cx="55563" cy="57150"/>
            </a:xfrm>
            <a:custGeom>
              <a:avLst/>
              <a:gdLst>
                <a:gd name="T0" fmla="*/ 2 w 20"/>
                <a:gd name="T1" fmla="*/ 7 h 20"/>
                <a:gd name="T2" fmla="*/ 7 w 20"/>
                <a:gd name="T3" fmla="*/ 18 h 20"/>
                <a:gd name="T4" fmla="*/ 18 w 20"/>
                <a:gd name="T5" fmla="*/ 13 h 20"/>
                <a:gd name="T6" fmla="*/ 13 w 20"/>
                <a:gd name="T7" fmla="*/ 2 h 20"/>
                <a:gd name="T8" fmla="*/ 2 w 20"/>
                <a:gd name="T9" fmla="*/ 7 h 20"/>
              </a:gdLst>
              <a:ahLst/>
              <a:cxnLst>
                <a:cxn ang="0">
                  <a:pos x="T0" y="T1"/>
                </a:cxn>
                <a:cxn ang="0">
                  <a:pos x="T2" y="T3"/>
                </a:cxn>
                <a:cxn ang="0">
                  <a:pos x="T4" y="T5"/>
                </a:cxn>
                <a:cxn ang="0">
                  <a:pos x="T6" y="T7"/>
                </a:cxn>
                <a:cxn ang="0">
                  <a:pos x="T8" y="T9"/>
                </a:cxn>
              </a:cxnLst>
              <a:rect l="0" t="0" r="r" b="b"/>
              <a:pathLst>
                <a:path w="20" h="20">
                  <a:moveTo>
                    <a:pt x="2" y="7"/>
                  </a:moveTo>
                  <a:cubicBezTo>
                    <a:pt x="0" y="11"/>
                    <a:pt x="2" y="16"/>
                    <a:pt x="7" y="18"/>
                  </a:cubicBezTo>
                  <a:cubicBezTo>
                    <a:pt x="11" y="20"/>
                    <a:pt x="16" y="18"/>
                    <a:pt x="18" y="13"/>
                  </a:cubicBezTo>
                  <a:cubicBezTo>
                    <a:pt x="20" y="9"/>
                    <a:pt x="18" y="4"/>
                    <a:pt x="13" y="2"/>
                  </a:cubicBezTo>
                  <a:cubicBezTo>
                    <a:pt x="9" y="0"/>
                    <a:pt x="4" y="2"/>
                    <a:pt x="2" y="7"/>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33">
              <a:extLst>
                <a:ext uri="{FF2B5EF4-FFF2-40B4-BE49-F238E27FC236}">
                  <a16:creationId xmlns:a16="http://schemas.microsoft.com/office/drawing/2014/main" id="{E380A989-189A-461B-95B8-4871920EC738}"/>
                </a:ext>
              </a:extLst>
            </p:cNvPr>
            <p:cNvSpPr>
              <a:spLocks/>
            </p:cNvSpPr>
            <p:nvPr/>
          </p:nvSpPr>
          <p:spPr bwMode="auto">
            <a:xfrm>
              <a:off x="488950" y="4573588"/>
              <a:ext cx="55563" cy="53975"/>
            </a:xfrm>
            <a:custGeom>
              <a:avLst/>
              <a:gdLst>
                <a:gd name="T0" fmla="*/ 2 w 20"/>
                <a:gd name="T1" fmla="*/ 6 h 19"/>
                <a:gd name="T2" fmla="*/ 7 w 20"/>
                <a:gd name="T3" fmla="*/ 17 h 19"/>
                <a:gd name="T4" fmla="*/ 18 w 20"/>
                <a:gd name="T5" fmla="*/ 13 h 19"/>
                <a:gd name="T6" fmla="*/ 13 w 20"/>
                <a:gd name="T7" fmla="*/ 1 h 19"/>
                <a:gd name="T8" fmla="*/ 2 w 20"/>
                <a:gd name="T9" fmla="*/ 6 h 19"/>
              </a:gdLst>
              <a:ahLst/>
              <a:cxnLst>
                <a:cxn ang="0">
                  <a:pos x="T0" y="T1"/>
                </a:cxn>
                <a:cxn ang="0">
                  <a:pos x="T2" y="T3"/>
                </a:cxn>
                <a:cxn ang="0">
                  <a:pos x="T4" y="T5"/>
                </a:cxn>
                <a:cxn ang="0">
                  <a:pos x="T6" y="T7"/>
                </a:cxn>
                <a:cxn ang="0">
                  <a:pos x="T8" y="T9"/>
                </a:cxn>
              </a:cxnLst>
              <a:rect l="0" t="0" r="r" b="b"/>
              <a:pathLst>
                <a:path w="20" h="19">
                  <a:moveTo>
                    <a:pt x="2" y="6"/>
                  </a:moveTo>
                  <a:cubicBezTo>
                    <a:pt x="0" y="10"/>
                    <a:pt x="2" y="15"/>
                    <a:pt x="7" y="17"/>
                  </a:cubicBezTo>
                  <a:cubicBezTo>
                    <a:pt x="11" y="19"/>
                    <a:pt x="16" y="17"/>
                    <a:pt x="18" y="13"/>
                  </a:cubicBezTo>
                  <a:cubicBezTo>
                    <a:pt x="20" y="8"/>
                    <a:pt x="18" y="3"/>
                    <a:pt x="13" y="1"/>
                  </a:cubicBezTo>
                  <a:cubicBezTo>
                    <a:pt x="9" y="0"/>
                    <a:pt x="4" y="2"/>
                    <a:pt x="2" y="6"/>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34">
              <a:extLst>
                <a:ext uri="{FF2B5EF4-FFF2-40B4-BE49-F238E27FC236}">
                  <a16:creationId xmlns:a16="http://schemas.microsoft.com/office/drawing/2014/main" id="{CE57C0B5-7608-40FC-A745-B09776E9A359}"/>
                </a:ext>
              </a:extLst>
            </p:cNvPr>
            <p:cNvSpPr>
              <a:spLocks/>
            </p:cNvSpPr>
            <p:nvPr/>
          </p:nvSpPr>
          <p:spPr bwMode="auto">
            <a:xfrm>
              <a:off x="750888" y="4598988"/>
              <a:ext cx="50800" cy="22225"/>
            </a:xfrm>
            <a:custGeom>
              <a:avLst/>
              <a:gdLst>
                <a:gd name="T0" fmla="*/ 3 w 18"/>
                <a:gd name="T1" fmla="*/ 8 h 8"/>
                <a:gd name="T2" fmla="*/ 1 w 18"/>
                <a:gd name="T3" fmla="*/ 7 h 8"/>
                <a:gd name="T4" fmla="*/ 1 w 18"/>
                <a:gd name="T5" fmla="*/ 5 h 8"/>
                <a:gd name="T6" fmla="*/ 16 w 18"/>
                <a:gd name="T7" fmla="*/ 4 h 8"/>
                <a:gd name="T8" fmla="*/ 17 w 18"/>
                <a:gd name="T9" fmla="*/ 6 h 8"/>
                <a:gd name="T10" fmla="*/ 15 w 18"/>
                <a:gd name="T11" fmla="*/ 7 h 8"/>
                <a:gd name="T12" fmla="*/ 4 w 18"/>
                <a:gd name="T13" fmla="*/ 8 h 8"/>
                <a:gd name="T14" fmla="*/ 3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3" y="8"/>
                  </a:moveTo>
                  <a:cubicBezTo>
                    <a:pt x="2" y="8"/>
                    <a:pt x="1" y="8"/>
                    <a:pt x="1" y="7"/>
                  </a:cubicBezTo>
                  <a:cubicBezTo>
                    <a:pt x="0" y="7"/>
                    <a:pt x="0" y="5"/>
                    <a:pt x="1" y="5"/>
                  </a:cubicBezTo>
                  <a:cubicBezTo>
                    <a:pt x="2" y="4"/>
                    <a:pt x="8" y="0"/>
                    <a:pt x="16" y="4"/>
                  </a:cubicBezTo>
                  <a:cubicBezTo>
                    <a:pt x="17" y="4"/>
                    <a:pt x="18" y="5"/>
                    <a:pt x="17" y="6"/>
                  </a:cubicBezTo>
                  <a:cubicBezTo>
                    <a:pt x="17" y="7"/>
                    <a:pt x="16" y="8"/>
                    <a:pt x="15" y="7"/>
                  </a:cubicBezTo>
                  <a:cubicBezTo>
                    <a:pt x="8" y="5"/>
                    <a:pt x="4" y="8"/>
                    <a:pt x="4" y="8"/>
                  </a:cubicBezTo>
                  <a:cubicBezTo>
                    <a:pt x="3" y="8"/>
                    <a:pt x="3" y="8"/>
                    <a:pt x="3" y="8"/>
                  </a:cubicBezTo>
                  <a:close/>
                </a:path>
              </a:pathLst>
            </a:custGeom>
            <a:solidFill>
              <a:srgbClr val="F58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35">
              <a:extLst>
                <a:ext uri="{FF2B5EF4-FFF2-40B4-BE49-F238E27FC236}">
                  <a16:creationId xmlns:a16="http://schemas.microsoft.com/office/drawing/2014/main" id="{F24CDD9F-A8D7-4CDF-A60D-90A45F76EFB0}"/>
                </a:ext>
              </a:extLst>
            </p:cNvPr>
            <p:cNvSpPr>
              <a:spLocks/>
            </p:cNvSpPr>
            <p:nvPr/>
          </p:nvSpPr>
          <p:spPr bwMode="auto">
            <a:xfrm>
              <a:off x="488950" y="4610100"/>
              <a:ext cx="55563" cy="25400"/>
            </a:xfrm>
            <a:custGeom>
              <a:avLst/>
              <a:gdLst>
                <a:gd name="T0" fmla="*/ 3 w 20"/>
                <a:gd name="T1" fmla="*/ 9 h 9"/>
                <a:gd name="T2" fmla="*/ 1 w 20"/>
                <a:gd name="T3" fmla="*/ 8 h 9"/>
                <a:gd name="T4" fmla="*/ 1 w 20"/>
                <a:gd name="T5" fmla="*/ 5 h 9"/>
                <a:gd name="T6" fmla="*/ 19 w 20"/>
                <a:gd name="T7" fmla="*/ 4 h 9"/>
                <a:gd name="T8" fmla="*/ 20 w 20"/>
                <a:gd name="T9" fmla="*/ 7 h 9"/>
                <a:gd name="T10" fmla="*/ 17 w 20"/>
                <a:gd name="T11" fmla="*/ 8 h 9"/>
                <a:gd name="T12" fmla="*/ 4 w 20"/>
                <a:gd name="T13" fmla="*/ 9 h 9"/>
                <a:gd name="T14" fmla="*/ 3 w 2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
                  <a:moveTo>
                    <a:pt x="3" y="9"/>
                  </a:moveTo>
                  <a:cubicBezTo>
                    <a:pt x="2" y="9"/>
                    <a:pt x="1" y="9"/>
                    <a:pt x="1" y="8"/>
                  </a:cubicBezTo>
                  <a:cubicBezTo>
                    <a:pt x="0" y="7"/>
                    <a:pt x="1" y="6"/>
                    <a:pt x="1" y="5"/>
                  </a:cubicBezTo>
                  <a:cubicBezTo>
                    <a:pt x="2" y="5"/>
                    <a:pt x="9" y="0"/>
                    <a:pt x="19" y="4"/>
                  </a:cubicBezTo>
                  <a:cubicBezTo>
                    <a:pt x="20" y="5"/>
                    <a:pt x="20" y="6"/>
                    <a:pt x="20" y="7"/>
                  </a:cubicBezTo>
                  <a:cubicBezTo>
                    <a:pt x="19" y="8"/>
                    <a:pt x="18" y="9"/>
                    <a:pt x="17" y="8"/>
                  </a:cubicBezTo>
                  <a:cubicBezTo>
                    <a:pt x="9" y="5"/>
                    <a:pt x="4" y="9"/>
                    <a:pt x="4" y="9"/>
                  </a:cubicBezTo>
                  <a:cubicBezTo>
                    <a:pt x="4" y="9"/>
                    <a:pt x="3" y="9"/>
                    <a:pt x="3" y="9"/>
                  </a:cubicBezTo>
                  <a:close/>
                </a:path>
              </a:pathLst>
            </a:custGeom>
            <a:solidFill>
              <a:srgbClr val="F58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36">
              <a:extLst>
                <a:ext uri="{FF2B5EF4-FFF2-40B4-BE49-F238E27FC236}">
                  <a16:creationId xmlns:a16="http://schemas.microsoft.com/office/drawing/2014/main" id="{EA5EE298-8575-4D44-879C-EC23DA737B2D}"/>
                </a:ext>
              </a:extLst>
            </p:cNvPr>
            <p:cNvSpPr>
              <a:spLocks/>
            </p:cNvSpPr>
            <p:nvPr/>
          </p:nvSpPr>
          <p:spPr bwMode="auto">
            <a:xfrm>
              <a:off x="120650" y="4610100"/>
              <a:ext cx="792163" cy="566737"/>
            </a:xfrm>
            <a:custGeom>
              <a:avLst/>
              <a:gdLst>
                <a:gd name="T0" fmla="*/ 160 w 280"/>
                <a:gd name="T1" fmla="*/ 16 h 200"/>
                <a:gd name="T2" fmla="*/ 72 w 280"/>
                <a:gd name="T3" fmla="*/ 41 h 200"/>
                <a:gd name="T4" fmla="*/ 3 w 280"/>
                <a:gd name="T5" fmla="*/ 88 h 200"/>
                <a:gd name="T6" fmla="*/ 140 w 280"/>
                <a:gd name="T7" fmla="*/ 190 h 200"/>
                <a:gd name="T8" fmla="*/ 255 w 280"/>
                <a:gd name="T9" fmla="*/ 27 h 200"/>
                <a:gd name="T10" fmla="*/ 224 w 280"/>
                <a:gd name="T11" fmla="*/ 13 h 200"/>
                <a:gd name="T12" fmla="*/ 160 w 280"/>
                <a:gd name="T13" fmla="*/ 16 h 200"/>
              </a:gdLst>
              <a:ahLst/>
              <a:cxnLst>
                <a:cxn ang="0">
                  <a:pos x="T0" y="T1"/>
                </a:cxn>
                <a:cxn ang="0">
                  <a:pos x="T2" y="T3"/>
                </a:cxn>
                <a:cxn ang="0">
                  <a:pos x="T4" y="T5"/>
                </a:cxn>
                <a:cxn ang="0">
                  <a:pos x="T6" y="T7"/>
                </a:cxn>
                <a:cxn ang="0">
                  <a:pos x="T8" y="T9"/>
                </a:cxn>
                <a:cxn ang="0">
                  <a:pos x="T10" y="T11"/>
                </a:cxn>
                <a:cxn ang="0">
                  <a:pos x="T12" y="T13"/>
                </a:cxn>
              </a:cxnLst>
              <a:rect l="0" t="0" r="r" b="b"/>
              <a:pathLst>
                <a:path w="280" h="200">
                  <a:moveTo>
                    <a:pt x="160" y="16"/>
                  </a:moveTo>
                  <a:cubicBezTo>
                    <a:pt x="138" y="31"/>
                    <a:pt x="106" y="38"/>
                    <a:pt x="72" y="41"/>
                  </a:cubicBezTo>
                  <a:cubicBezTo>
                    <a:pt x="48" y="44"/>
                    <a:pt x="0" y="64"/>
                    <a:pt x="3" y="88"/>
                  </a:cubicBezTo>
                  <a:cubicBezTo>
                    <a:pt x="9" y="136"/>
                    <a:pt x="32" y="200"/>
                    <a:pt x="140" y="190"/>
                  </a:cubicBezTo>
                  <a:cubicBezTo>
                    <a:pt x="280" y="177"/>
                    <a:pt x="255" y="27"/>
                    <a:pt x="255" y="27"/>
                  </a:cubicBezTo>
                  <a:cubicBezTo>
                    <a:pt x="255" y="27"/>
                    <a:pt x="258" y="36"/>
                    <a:pt x="224" y="13"/>
                  </a:cubicBezTo>
                  <a:cubicBezTo>
                    <a:pt x="203" y="0"/>
                    <a:pt x="181" y="2"/>
                    <a:pt x="160"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37">
              <a:extLst>
                <a:ext uri="{FF2B5EF4-FFF2-40B4-BE49-F238E27FC236}">
                  <a16:creationId xmlns:a16="http://schemas.microsoft.com/office/drawing/2014/main" id="{2D4C62FE-2C71-4FD8-AC51-602E388152CA}"/>
                </a:ext>
              </a:extLst>
            </p:cNvPr>
            <p:cNvSpPr>
              <a:spLocks/>
            </p:cNvSpPr>
            <p:nvPr/>
          </p:nvSpPr>
          <p:spPr bwMode="auto">
            <a:xfrm>
              <a:off x="569913" y="4659313"/>
              <a:ext cx="217488" cy="65087"/>
            </a:xfrm>
            <a:custGeom>
              <a:avLst/>
              <a:gdLst>
                <a:gd name="T0" fmla="*/ 2 w 77"/>
                <a:gd name="T1" fmla="*/ 23 h 23"/>
                <a:gd name="T2" fmla="*/ 1 w 77"/>
                <a:gd name="T3" fmla="*/ 22 h 23"/>
                <a:gd name="T4" fmla="*/ 1 w 77"/>
                <a:gd name="T5" fmla="*/ 19 h 23"/>
                <a:gd name="T6" fmla="*/ 43 w 77"/>
                <a:gd name="T7" fmla="*/ 0 h 23"/>
                <a:gd name="T8" fmla="*/ 76 w 77"/>
                <a:gd name="T9" fmla="*/ 18 h 23"/>
                <a:gd name="T10" fmla="*/ 76 w 77"/>
                <a:gd name="T11" fmla="*/ 21 h 23"/>
                <a:gd name="T12" fmla="*/ 73 w 77"/>
                <a:gd name="T13" fmla="*/ 20 h 23"/>
                <a:gd name="T14" fmla="*/ 43 w 77"/>
                <a:gd name="T15" fmla="*/ 4 h 23"/>
                <a:gd name="T16" fmla="*/ 42 w 77"/>
                <a:gd name="T17" fmla="*/ 4 h 23"/>
                <a:gd name="T18" fmla="*/ 3 w 77"/>
                <a:gd name="T19" fmla="*/ 22 h 23"/>
                <a:gd name="T20" fmla="*/ 2 w 77"/>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3">
                  <a:moveTo>
                    <a:pt x="2" y="23"/>
                  </a:moveTo>
                  <a:cubicBezTo>
                    <a:pt x="2" y="23"/>
                    <a:pt x="1" y="22"/>
                    <a:pt x="1" y="22"/>
                  </a:cubicBezTo>
                  <a:cubicBezTo>
                    <a:pt x="0" y="21"/>
                    <a:pt x="0" y="20"/>
                    <a:pt x="1" y="19"/>
                  </a:cubicBezTo>
                  <a:cubicBezTo>
                    <a:pt x="2" y="18"/>
                    <a:pt x="23" y="0"/>
                    <a:pt x="43" y="0"/>
                  </a:cubicBezTo>
                  <a:cubicBezTo>
                    <a:pt x="63" y="1"/>
                    <a:pt x="76" y="17"/>
                    <a:pt x="76" y="18"/>
                  </a:cubicBezTo>
                  <a:cubicBezTo>
                    <a:pt x="77" y="19"/>
                    <a:pt x="77" y="20"/>
                    <a:pt x="76" y="21"/>
                  </a:cubicBezTo>
                  <a:cubicBezTo>
                    <a:pt x="75" y="21"/>
                    <a:pt x="74" y="21"/>
                    <a:pt x="73" y="20"/>
                  </a:cubicBezTo>
                  <a:cubicBezTo>
                    <a:pt x="73" y="20"/>
                    <a:pt x="61" y="5"/>
                    <a:pt x="43" y="4"/>
                  </a:cubicBezTo>
                  <a:cubicBezTo>
                    <a:pt x="42" y="4"/>
                    <a:pt x="42" y="4"/>
                    <a:pt x="42" y="4"/>
                  </a:cubicBezTo>
                  <a:cubicBezTo>
                    <a:pt x="23" y="4"/>
                    <a:pt x="4" y="22"/>
                    <a:pt x="3" y="22"/>
                  </a:cubicBezTo>
                  <a:cubicBezTo>
                    <a:pt x="3" y="22"/>
                    <a:pt x="3" y="23"/>
                    <a:pt x="2" y="23"/>
                  </a:cubicBezTo>
                  <a:close/>
                </a:path>
              </a:pathLst>
            </a:custGeom>
            <a:solidFill>
              <a:srgbClr val="B3C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38">
              <a:extLst>
                <a:ext uri="{FF2B5EF4-FFF2-40B4-BE49-F238E27FC236}">
                  <a16:creationId xmlns:a16="http://schemas.microsoft.com/office/drawing/2014/main" id="{4F83F913-2FF5-4D9D-AB92-FE1703DEE4A2}"/>
                </a:ext>
              </a:extLst>
            </p:cNvPr>
            <p:cNvSpPr>
              <a:spLocks/>
            </p:cNvSpPr>
            <p:nvPr/>
          </p:nvSpPr>
          <p:spPr bwMode="auto">
            <a:xfrm>
              <a:off x="685800" y="4660900"/>
              <a:ext cx="25400" cy="139700"/>
            </a:xfrm>
            <a:custGeom>
              <a:avLst/>
              <a:gdLst>
                <a:gd name="T0" fmla="*/ 7 w 9"/>
                <a:gd name="T1" fmla="*/ 49 h 49"/>
                <a:gd name="T2" fmla="*/ 5 w 9"/>
                <a:gd name="T3" fmla="*/ 47 h 49"/>
                <a:gd name="T4" fmla="*/ 0 w 9"/>
                <a:gd name="T5" fmla="*/ 2 h 49"/>
                <a:gd name="T6" fmla="*/ 2 w 9"/>
                <a:gd name="T7" fmla="*/ 0 h 49"/>
                <a:gd name="T8" fmla="*/ 4 w 9"/>
                <a:gd name="T9" fmla="*/ 2 h 49"/>
                <a:gd name="T10" fmla="*/ 9 w 9"/>
                <a:gd name="T11" fmla="*/ 47 h 49"/>
                <a:gd name="T12" fmla="*/ 7 w 9"/>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7" y="49"/>
                  </a:moveTo>
                  <a:cubicBezTo>
                    <a:pt x="6" y="49"/>
                    <a:pt x="5" y="48"/>
                    <a:pt x="5" y="47"/>
                  </a:cubicBezTo>
                  <a:cubicBezTo>
                    <a:pt x="0" y="2"/>
                    <a:pt x="0" y="2"/>
                    <a:pt x="0" y="2"/>
                  </a:cubicBezTo>
                  <a:cubicBezTo>
                    <a:pt x="0" y="1"/>
                    <a:pt x="1" y="0"/>
                    <a:pt x="2" y="0"/>
                  </a:cubicBezTo>
                  <a:cubicBezTo>
                    <a:pt x="3" y="0"/>
                    <a:pt x="4" y="1"/>
                    <a:pt x="4" y="2"/>
                  </a:cubicBezTo>
                  <a:cubicBezTo>
                    <a:pt x="9" y="47"/>
                    <a:pt x="9" y="47"/>
                    <a:pt x="9" y="47"/>
                  </a:cubicBezTo>
                  <a:cubicBezTo>
                    <a:pt x="9" y="48"/>
                    <a:pt x="8" y="49"/>
                    <a:pt x="7" y="49"/>
                  </a:cubicBezTo>
                  <a:close/>
                </a:path>
              </a:pathLst>
            </a:custGeom>
            <a:solidFill>
              <a:srgbClr val="B3C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39">
              <a:extLst>
                <a:ext uri="{FF2B5EF4-FFF2-40B4-BE49-F238E27FC236}">
                  <a16:creationId xmlns:a16="http://schemas.microsoft.com/office/drawing/2014/main" id="{54E4EBBC-A009-43F7-B60E-48EA5B58F94F}"/>
                </a:ext>
              </a:extLst>
            </p:cNvPr>
            <p:cNvSpPr>
              <a:spLocks/>
            </p:cNvSpPr>
            <p:nvPr/>
          </p:nvSpPr>
          <p:spPr bwMode="auto">
            <a:xfrm>
              <a:off x="592138" y="4845050"/>
              <a:ext cx="215900" cy="39687"/>
            </a:xfrm>
            <a:custGeom>
              <a:avLst/>
              <a:gdLst>
                <a:gd name="T0" fmla="*/ 74 w 76"/>
                <a:gd name="T1" fmla="*/ 0 h 14"/>
                <a:gd name="T2" fmla="*/ 74 w 76"/>
                <a:gd name="T3" fmla="*/ 0 h 14"/>
                <a:gd name="T4" fmla="*/ 2 w 76"/>
                <a:gd name="T5" fmla="*/ 10 h 14"/>
                <a:gd name="T6" fmla="*/ 0 w 76"/>
                <a:gd name="T7" fmla="*/ 12 h 14"/>
                <a:gd name="T8" fmla="*/ 2 w 76"/>
                <a:gd name="T9" fmla="*/ 14 h 14"/>
                <a:gd name="T10" fmla="*/ 2 w 76"/>
                <a:gd name="T11" fmla="*/ 14 h 14"/>
                <a:gd name="T12" fmla="*/ 74 w 76"/>
                <a:gd name="T13" fmla="*/ 4 h 14"/>
                <a:gd name="T14" fmla="*/ 76 w 76"/>
                <a:gd name="T15" fmla="*/ 2 h 14"/>
                <a:gd name="T16" fmla="*/ 74 w 7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
                  <a:moveTo>
                    <a:pt x="74" y="0"/>
                  </a:moveTo>
                  <a:cubicBezTo>
                    <a:pt x="74" y="0"/>
                    <a:pt x="74" y="0"/>
                    <a:pt x="74" y="0"/>
                  </a:cubicBezTo>
                  <a:cubicBezTo>
                    <a:pt x="2" y="10"/>
                    <a:pt x="2" y="10"/>
                    <a:pt x="2" y="10"/>
                  </a:cubicBezTo>
                  <a:cubicBezTo>
                    <a:pt x="1" y="10"/>
                    <a:pt x="0" y="11"/>
                    <a:pt x="0" y="12"/>
                  </a:cubicBezTo>
                  <a:cubicBezTo>
                    <a:pt x="0" y="13"/>
                    <a:pt x="1" y="14"/>
                    <a:pt x="2" y="14"/>
                  </a:cubicBezTo>
                  <a:cubicBezTo>
                    <a:pt x="2" y="14"/>
                    <a:pt x="2" y="14"/>
                    <a:pt x="2" y="14"/>
                  </a:cubicBezTo>
                  <a:cubicBezTo>
                    <a:pt x="74" y="4"/>
                    <a:pt x="74" y="4"/>
                    <a:pt x="74" y="4"/>
                  </a:cubicBezTo>
                  <a:cubicBezTo>
                    <a:pt x="75" y="4"/>
                    <a:pt x="76" y="3"/>
                    <a:pt x="76" y="2"/>
                  </a:cubicBezTo>
                  <a:cubicBezTo>
                    <a:pt x="76" y="1"/>
                    <a:pt x="75" y="0"/>
                    <a:pt x="74" y="0"/>
                  </a:cubicBezTo>
                </a:path>
              </a:pathLst>
            </a:custGeom>
            <a:solidFill>
              <a:srgbClr val="F1F5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140">
              <a:extLst>
                <a:ext uri="{FF2B5EF4-FFF2-40B4-BE49-F238E27FC236}">
                  <a16:creationId xmlns:a16="http://schemas.microsoft.com/office/drawing/2014/main" id="{9BD01E4B-B68C-4D1F-BFC9-AAEAA13332A0}"/>
                </a:ext>
              </a:extLst>
            </p:cNvPr>
            <p:cNvSpPr>
              <a:spLocks/>
            </p:cNvSpPr>
            <p:nvPr/>
          </p:nvSpPr>
          <p:spPr bwMode="auto">
            <a:xfrm>
              <a:off x="595313" y="4910138"/>
              <a:ext cx="215900" cy="39687"/>
            </a:xfrm>
            <a:custGeom>
              <a:avLst/>
              <a:gdLst>
                <a:gd name="T0" fmla="*/ 74 w 76"/>
                <a:gd name="T1" fmla="*/ 0 h 14"/>
                <a:gd name="T2" fmla="*/ 74 w 76"/>
                <a:gd name="T3" fmla="*/ 0 h 14"/>
                <a:gd name="T4" fmla="*/ 2 w 76"/>
                <a:gd name="T5" fmla="*/ 10 h 14"/>
                <a:gd name="T6" fmla="*/ 0 w 76"/>
                <a:gd name="T7" fmla="*/ 12 h 14"/>
                <a:gd name="T8" fmla="*/ 2 w 76"/>
                <a:gd name="T9" fmla="*/ 14 h 14"/>
                <a:gd name="T10" fmla="*/ 2 w 76"/>
                <a:gd name="T11" fmla="*/ 13 h 14"/>
                <a:gd name="T12" fmla="*/ 75 w 76"/>
                <a:gd name="T13" fmla="*/ 4 h 14"/>
                <a:gd name="T14" fmla="*/ 76 w 76"/>
                <a:gd name="T15" fmla="*/ 1 h 14"/>
                <a:gd name="T16" fmla="*/ 74 w 7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
                  <a:moveTo>
                    <a:pt x="74" y="0"/>
                  </a:moveTo>
                  <a:cubicBezTo>
                    <a:pt x="74" y="0"/>
                    <a:pt x="74" y="0"/>
                    <a:pt x="74" y="0"/>
                  </a:cubicBezTo>
                  <a:cubicBezTo>
                    <a:pt x="2" y="10"/>
                    <a:pt x="2" y="10"/>
                    <a:pt x="2" y="10"/>
                  </a:cubicBezTo>
                  <a:cubicBezTo>
                    <a:pt x="1" y="10"/>
                    <a:pt x="0" y="11"/>
                    <a:pt x="0" y="12"/>
                  </a:cubicBezTo>
                  <a:cubicBezTo>
                    <a:pt x="0" y="13"/>
                    <a:pt x="1" y="14"/>
                    <a:pt x="2" y="14"/>
                  </a:cubicBezTo>
                  <a:cubicBezTo>
                    <a:pt x="2" y="13"/>
                    <a:pt x="2" y="13"/>
                    <a:pt x="2" y="13"/>
                  </a:cubicBezTo>
                  <a:cubicBezTo>
                    <a:pt x="75" y="4"/>
                    <a:pt x="75" y="4"/>
                    <a:pt x="75" y="4"/>
                  </a:cubicBezTo>
                  <a:cubicBezTo>
                    <a:pt x="76" y="3"/>
                    <a:pt x="76" y="2"/>
                    <a:pt x="76" y="1"/>
                  </a:cubicBezTo>
                  <a:cubicBezTo>
                    <a:pt x="76" y="0"/>
                    <a:pt x="75" y="0"/>
                    <a:pt x="74" y="0"/>
                  </a:cubicBezTo>
                </a:path>
              </a:pathLst>
            </a:custGeom>
            <a:solidFill>
              <a:srgbClr val="F1F5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141">
              <a:extLst>
                <a:ext uri="{FF2B5EF4-FFF2-40B4-BE49-F238E27FC236}">
                  <a16:creationId xmlns:a16="http://schemas.microsoft.com/office/drawing/2014/main" id="{B90D418F-472C-493B-9FCD-75108344301E}"/>
                </a:ext>
              </a:extLst>
            </p:cNvPr>
            <p:cNvSpPr>
              <a:spLocks/>
            </p:cNvSpPr>
            <p:nvPr/>
          </p:nvSpPr>
          <p:spPr bwMode="auto">
            <a:xfrm>
              <a:off x="-282575" y="4127500"/>
              <a:ext cx="742950" cy="1076325"/>
            </a:xfrm>
            <a:custGeom>
              <a:avLst/>
              <a:gdLst>
                <a:gd name="T0" fmla="*/ 263 w 263"/>
                <a:gd name="T1" fmla="*/ 26 h 381"/>
                <a:gd name="T2" fmla="*/ 215 w 263"/>
                <a:gd name="T3" fmla="*/ 64 h 381"/>
                <a:gd name="T4" fmla="*/ 216 w 263"/>
                <a:gd name="T5" fmla="*/ 76 h 381"/>
                <a:gd name="T6" fmla="*/ 199 w 263"/>
                <a:gd name="T7" fmla="*/ 114 h 381"/>
                <a:gd name="T8" fmla="*/ 182 w 263"/>
                <a:gd name="T9" fmla="*/ 125 h 381"/>
                <a:gd name="T10" fmla="*/ 171 w 263"/>
                <a:gd name="T11" fmla="*/ 150 h 381"/>
                <a:gd name="T12" fmla="*/ 182 w 263"/>
                <a:gd name="T13" fmla="*/ 208 h 381"/>
                <a:gd name="T14" fmla="*/ 170 w 263"/>
                <a:gd name="T15" fmla="*/ 267 h 381"/>
                <a:gd name="T16" fmla="*/ 158 w 263"/>
                <a:gd name="T17" fmla="*/ 305 h 381"/>
                <a:gd name="T18" fmla="*/ 160 w 263"/>
                <a:gd name="T19" fmla="*/ 315 h 381"/>
                <a:gd name="T20" fmla="*/ 102 w 263"/>
                <a:gd name="T21" fmla="*/ 368 h 381"/>
                <a:gd name="T22" fmla="*/ 35 w 263"/>
                <a:gd name="T23" fmla="*/ 341 h 381"/>
                <a:gd name="T24" fmla="*/ 11 w 263"/>
                <a:gd name="T25" fmla="*/ 277 h 381"/>
                <a:gd name="T26" fmla="*/ 11 w 263"/>
                <a:gd name="T27" fmla="*/ 277 h 381"/>
                <a:gd name="T28" fmla="*/ 12 w 263"/>
                <a:gd name="T29" fmla="*/ 234 h 381"/>
                <a:gd name="T30" fmla="*/ 22 w 263"/>
                <a:gd name="T31" fmla="*/ 160 h 381"/>
                <a:gd name="T32" fmla="*/ 28 w 263"/>
                <a:gd name="T33" fmla="*/ 151 h 381"/>
                <a:gd name="T34" fmla="*/ 42 w 263"/>
                <a:gd name="T35" fmla="*/ 101 h 381"/>
                <a:gd name="T36" fmla="*/ 42 w 263"/>
                <a:gd name="T37" fmla="*/ 96 h 381"/>
                <a:gd name="T38" fmla="*/ 122 w 263"/>
                <a:gd name="T39" fmla="*/ 5 h 381"/>
                <a:gd name="T40" fmla="*/ 155 w 263"/>
                <a:gd name="T41" fmla="*/ 3 h 381"/>
                <a:gd name="T42" fmla="*/ 160 w 263"/>
                <a:gd name="T43" fmla="*/ 2 h 381"/>
                <a:gd name="T44" fmla="*/ 263 w 263"/>
                <a:gd name="T45" fmla="*/ 2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381">
                  <a:moveTo>
                    <a:pt x="263" y="26"/>
                  </a:moveTo>
                  <a:cubicBezTo>
                    <a:pt x="247" y="39"/>
                    <a:pt x="214" y="43"/>
                    <a:pt x="215" y="64"/>
                  </a:cubicBezTo>
                  <a:cubicBezTo>
                    <a:pt x="216" y="76"/>
                    <a:pt x="216" y="76"/>
                    <a:pt x="216" y="76"/>
                  </a:cubicBezTo>
                  <a:cubicBezTo>
                    <a:pt x="218" y="91"/>
                    <a:pt x="211" y="107"/>
                    <a:pt x="199" y="114"/>
                  </a:cubicBezTo>
                  <a:cubicBezTo>
                    <a:pt x="193" y="118"/>
                    <a:pt x="187" y="120"/>
                    <a:pt x="182" y="125"/>
                  </a:cubicBezTo>
                  <a:cubicBezTo>
                    <a:pt x="175" y="131"/>
                    <a:pt x="172" y="140"/>
                    <a:pt x="171" y="150"/>
                  </a:cubicBezTo>
                  <a:cubicBezTo>
                    <a:pt x="170" y="170"/>
                    <a:pt x="177" y="188"/>
                    <a:pt x="182" y="208"/>
                  </a:cubicBezTo>
                  <a:cubicBezTo>
                    <a:pt x="187" y="229"/>
                    <a:pt x="183" y="251"/>
                    <a:pt x="170" y="267"/>
                  </a:cubicBezTo>
                  <a:cubicBezTo>
                    <a:pt x="160" y="277"/>
                    <a:pt x="156" y="291"/>
                    <a:pt x="158" y="305"/>
                  </a:cubicBezTo>
                  <a:cubicBezTo>
                    <a:pt x="160" y="315"/>
                    <a:pt x="160" y="315"/>
                    <a:pt x="160" y="315"/>
                  </a:cubicBezTo>
                  <a:cubicBezTo>
                    <a:pt x="167" y="352"/>
                    <a:pt x="134" y="381"/>
                    <a:pt x="102" y="368"/>
                  </a:cubicBezTo>
                  <a:cubicBezTo>
                    <a:pt x="35" y="341"/>
                    <a:pt x="35" y="341"/>
                    <a:pt x="35" y="341"/>
                  </a:cubicBezTo>
                  <a:cubicBezTo>
                    <a:pt x="12" y="331"/>
                    <a:pt x="0" y="302"/>
                    <a:pt x="11" y="277"/>
                  </a:cubicBezTo>
                  <a:cubicBezTo>
                    <a:pt x="11" y="277"/>
                    <a:pt x="11" y="277"/>
                    <a:pt x="11" y="277"/>
                  </a:cubicBezTo>
                  <a:cubicBezTo>
                    <a:pt x="16" y="264"/>
                    <a:pt x="17" y="248"/>
                    <a:pt x="12" y="234"/>
                  </a:cubicBezTo>
                  <a:cubicBezTo>
                    <a:pt x="4" y="209"/>
                    <a:pt x="7" y="181"/>
                    <a:pt x="22" y="160"/>
                  </a:cubicBezTo>
                  <a:cubicBezTo>
                    <a:pt x="28" y="151"/>
                    <a:pt x="28" y="151"/>
                    <a:pt x="28" y="151"/>
                  </a:cubicBezTo>
                  <a:cubicBezTo>
                    <a:pt x="38" y="136"/>
                    <a:pt x="43" y="119"/>
                    <a:pt x="42" y="101"/>
                  </a:cubicBezTo>
                  <a:cubicBezTo>
                    <a:pt x="42" y="99"/>
                    <a:pt x="42" y="98"/>
                    <a:pt x="42" y="96"/>
                  </a:cubicBezTo>
                  <a:cubicBezTo>
                    <a:pt x="40" y="47"/>
                    <a:pt x="76" y="7"/>
                    <a:pt x="122" y="5"/>
                  </a:cubicBezTo>
                  <a:cubicBezTo>
                    <a:pt x="155" y="3"/>
                    <a:pt x="155" y="3"/>
                    <a:pt x="155" y="3"/>
                  </a:cubicBezTo>
                  <a:cubicBezTo>
                    <a:pt x="157" y="3"/>
                    <a:pt x="158" y="2"/>
                    <a:pt x="160" y="2"/>
                  </a:cubicBezTo>
                  <a:cubicBezTo>
                    <a:pt x="196" y="0"/>
                    <a:pt x="232" y="8"/>
                    <a:pt x="263" y="26"/>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142">
              <a:extLst>
                <a:ext uri="{FF2B5EF4-FFF2-40B4-BE49-F238E27FC236}">
                  <a16:creationId xmlns:a16="http://schemas.microsoft.com/office/drawing/2014/main" id="{78F493B3-0E70-4FCA-9084-CC7BA8302816}"/>
                </a:ext>
              </a:extLst>
            </p:cNvPr>
            <p:cNvSpPr>
              <a:spLocks/>
            </p:cNvSpPr>
            <p:nvPr/>
          </p:nvSpPr>
          <p:spPr bwMode="auto">
            <a:xfrm>
              <a:off x="112713" y="5232400"/>
              <a:ext cx="336550" cy="415925"/>
            </a:xfrm>
            <a:custGeom>
              <a:avLst/>
              <a:gdLst>
                <a:gd name="T0" fmla="*/ 3 w 119"/>
                <a:gd name="T1" fmla="*/ 15 h 147"/>
                <a:gd name="T2" fmla="*/ 0 w 119"/>
                <a:gd name="T3" fmla="*/ 71 h 147"/>
                <a:gd name="T4" fmla="*/ 52 w 119"/>
                <a:gd name="T5" fmla="*/ 141 h 147"/>
                <a:gd name="T6" fmla="*/ 72 w 119"/>
                <a:gd name="T7" fmla="*/ 141 h 147"/>
                <a:gd name="T8" fmla="*/ 119 w 119"/>
                <a:gd name="T9" fmla="*/ 81 h 147"/>
                <a:gd name="T10" fmla="*/ 24 w 119"/>
                <a:gd name="T11" fmla="*/ 6 h 147"/>
                <a:gd name="T12" fmla="*/ 3 w 119"/>
                <a:gd name="T13" fmla="*/ 15 h 147"/>
              </a:gdLst>
              <a:ahLst/>
              <a:cxnLst>
                <a:cxn ang="0">
                  <a:pos x="T0" y="T1"/>
                </a:cxn>
                <a:cxn ang="0">
                  <a:pos x="T2" y="T3"/>
                </a:cxn>
                <a:cxn ang="0">
                  <a:pos x="T4" y="T5"/>
                </a:cxn>
                <a:cxn ang="0">
                  <a:pos x="T6" y="T7"/>
                </a:cxn>
                <a:cxn ang="0">
                  <a:pos x="T8" y="T9"/>
                </a:cxn>
                <a:cxn ang="0">
                  <a:pos x="T10" y="T11"/>
                </a:cxn>
                <a:cxn ang="0">
                  <a:pos x="T12" y="T13"/>
                </a:cxn>
              </a:cxnLst>
              <a:rect l="0" t="0" r="r" b="b"/>
              <a:pathLst>
                <a:path w="119" h="147">
                  <a:moveTo>
                    <a:pt x="3" y="15"/>
                  </a:moveTo>
                  <a:cubicBezTo>
                    <a:pt x="0" y="71"/>
                    <a:pt x="0" y="71"/>
                    <a:pt x="0" y="71"/>
                  </a:cubicBezTo>
                  <a:cubicBezTo>
                    <a:pt x="52" y="141"/>
                    <a:pt x="52" y="141"/>
                    <a:pt x="52" y="141"/>
                  </a:cubicBezTo>
                  <a:cubicBezTo>
                    <a:pt x="57" y="147"/>
                    <a:pt x="67" y="147"/>
                    <a:pt x="72" y="141"/>
                  </a:cubicBezTo>
                  <a:cubicBezTo>
                    <a:pt x="119" y="81"/>
                    <a:pt x="119" y="81"/>
                    <a:pt x="119" y="81"/>
                  </a:cubicBezTo>
                  <a:cubicBezTo>
                    <a:pt x="24" y="6"/>
                    <a:pt x="24" y="6"/>
                    <a:pt x="24" y="6"/>
                  </a:cubicBezTo>
                  <a:cubicBezTo>
                    <a:pt x="16" y="0"/>
                    <a:pt x="3" y="5"/>
                    <a:pt x="3" y="15"/>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143">
              <a:extLst>
                <a:ext uri="{FF2B5EF4-FFF2-40B4-BE49-F238E27FC236}">
                  <a16:creationId xmlns:a16="http://schemas.microsoft.com/office/drawing/2014/main" id="{3CA4C6EA-1893-4406-86CB-3FEAD26FA6C6}"/>
                </a:ext>
              </a:extLst>
            </p:cNvPr>
            <p:cNvSpPr>
              <a:spLocks/>
            </p:cNvSpPr>
            <p:nvPr/>
          </p:nvSpPr>
          <p:spPr bwMode="auto">
            <a:xfrm>
              <a:off x="417513" y="5192713"/>
              <a:ext cx="328613" cy="433387"/>
            </a:xfrm>
            <a:custGeom>
              <a:avLst/>
              <a:gdLst>
                <a:gd name="T0" fmla="*/ 103 w 116"/>
                <a:gd name="T1" fmla="*/ 13 h 153"/>
                <a:gd name="T2" fmla="*/ 116 w 116"/>
                <a:gd name="T3" fmla="*/ 68 h 153"/>
                <a:gd name="T4" fmla="*/ 77 w 116"/>
                <a:gd name="T5" fmla="*/ 144 h 153"/>
                <a:gd name="T6" fmla="*/ 57 w 116"/>
                <a:gd name="T7" fmla="*/ 148 h 153"/>
                <a:gd name="T8" fmla="*/ 0 w 116"/>
                <a:gd name="T9" fmla="*/ 96 h 153"/>
                <a:gd name="T10" fmla="*/ 81 w 116"/>
                <a:gd name="T11" fmla="*/ 8 h 153"/>
                <a:gd name="T12" fmla="*/ 103 w 116"/>
                <a:gd name="T13" fmla="*/ 13 h 153"/>
              </a:gdLst>
              <a:ahLst/>
              <a:cxnLst>
                <a:cxn ang="0">
                  <a:pos x="T0" y="T1"/>
                </a:cxn>
                <a:cxn ang="0">
                  <a:pos x="T2" y="T3"/>
                </a:cxn>
                <a:cxn ang="0">
                  <a:pos x="T4" y="T5"/>
                </a:cxn>
                <a:cxn ang="0">
                  <a:pos x="T6" y="T7"/>
                </a:cxn>
                <a:cxn ang="0">
                  <a:pos x="T8" y="T9"/>
                </a:cxn>
                <a:cxn ang="0">
                  <a:pos x="T10" y="T11"/>
                </a:cxn>
                <a:cxn ang="0">
                  <a:pos x="T12" y="T13"/>
                </a:cxn>
              </a:cxnLst>
              <a:rect l="0" t="0" r="r" b="b"/>
              <a:pathLst>
                <a:path w="116" h="153">
                  <a:moveTo>
                    <a:pt x="103" y="13"/>
                  </a:moveTo>
                  <a:cubicBezTo>
                    <a:pt x="116" y="68"/>
                    <a:pt x="116" y="68"/>
                    <a:pt x="116" y="68"/>
                  </a:cubicBezTo>
                  <a:cubicBezTo>
                    <a:pt x="77" y="144"/>
                    <a:pt x="77" y="144"/>
                    <a:pt x="77" y="144"/>
                  </a:cubicBezTo>
                  <a:cubicBezTo>
                    <a:pt x="73" y="152"/>
                    <a:pt x="63" y="153"/>
                    <a:pt x="57" y="148"/>
                  </a:cubicBezTo>
                  <a:cubicBezTo>
                    <a:pt x="0" y="96"/>
                    <a:pt x="0" y="96"/>
                    <a:pt x="0" y="96"/>
                  </a:cubicBezTo>
                  <a:cubicBezTo>
                    <a:pt x="81" y="8"/>
                    <a:pt x="81" y="8"/>
                    <a:pt x="81" y="8"/>
                  </a:cubicBezTo>
                  <a:cubicBezTo>
                    <a:pt x="88" y="0"/>
                    <a:pt x="101" y="3"/>
                    <a:pt x="103" y="13"/>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44">
              <a:extLst>
                <a:ext uri="{FF2B5EF4-FFF2-40B4-BE49-F238E27FC236}">
                  <a16:creationId xmlns:a16="http://schemas.microsoft.com/office/drawing/2014/main" id="{A227E951-4A57-42D4-A667-08DE2BF5B11C}"/>
                </a:ext>
              </a:extLst>
            </p:cNvPr>
            <p:cNvSpPr>
              <a:spLocks/>
            </p:cNvSpPr>
            <p:nvPr/>
          </p:nvSpPr>
          <p:spPr bwMode="auto">
            <a:xfrm>
              <a:off x="909638" y="5108575"/>
              <a:ext cx="2006600" cy="2844800"/>
            </a:xfrm>
            <a:custGeom>
              <a:avLst/>
              <a:gdLst>
                <a:gd name="T0" fmla="*/ 548 w 710"/>
                <a:gd name="T1" fmla="*/ 0 h 1006"/>
                <a:gd name="T2" fmla="*/ 710 w 710"/>
                <a:gd name="T3" fmla="*/ 52 h 1006"/>
                <a:gd name="T4" fmla="*/ 706 w 710"/>
                <a:gd name="T5" fmla="*/ 1004 h 1006"/>
                <a:gd name="T6" fmla="*/ 20 w 710"/>
                <a:gd name="T7" fmla="*/ 1006 h 1006"/>
                <a:gd name="T8" fmla="*/ 3 w 710"/>
                <a:gd name="T9" fmla="*/ 214 h 1006"/>
                <a:gd name="T10" fmla="*/ 185 w 710"/>
                <a:gd name="T11" fmla="*/ 23 h 1006"/>
                <a:gd name="T12" fmla="*/ 548 w 71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710" h="1006">
                  <a:moveTo>
                    <a:pt x="548" y="0"/>
                  </a:moveTo>
                  <a:cubicBezTo>
                    <a:pt x="710" y="52"/>
                    <a:pt x="710" y="52"/>
                    <a:pt x="710" y="52"/>
                  </a:cubicBezTo>
                  <a:cubicBezTo>
                    <a:pt x="706" y="1004"/>
                    <a:pt x="706" y="1004"/>
                    <a:pt x="706" y="1004"/>
                  </a:cubicBezTo>
                  <a:cubicBezTo>
                    <a:pt x="20" y="1006"/>
                    <a:pt x="20" y="1006"/>
                    <a:pt x="20" y="1006"/>
                  </a:cubicBezTo>
                  <a:cubicBezTo>
                    <a:pt x="3" y="214"/>
                    <a:pt x="3" y="214"/>
                    <a:pt x="3" y="214"/>
                  </a:cubicBezTo>
                  <a:cubicBezTo>
                    <a:pt x="0" y="118"/>
                    <a:pt x="80" y="35"/>
                    <a:pt x="185" y="23"/>
                  </a:cubicBezTo>
                  <a:cubicBezTo>
                    <a:pt x="548" y="0"/>
                    <a:pt x="548" y="0"/>
                    <a:pt x="548" y="0"/>
                  </a:cubicBezTo>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145">
              <a:extLst>
                <a:ext uri="{FF2B5EF4-FFF2-40B4-BE49-F238E27FC236}">
                  <a16:creationId xmlns:a16="http://schemas.microsoft.com/office/drawing/2014/main" id="{62D5CFE2-9F15-4B8F-AD6D-05F1B7A7C7C4}"/>
                </a:ext>
              </a:extLst>
            </p:cNvPr>
            <p:cNvSpPr>
              <a:spLocks/>
            </p:cNvSpPr>
            <p:nvPr/>
          </p:nvSpPr>
          <p:spPr bwMode="auto">
            <a:xfrm>
              <a:off x="1395413" y="5940425"/>
              <a:ext cx="141288" cy="998537"/>
            </a:xfrm>
            <a:custGeom>
              <a:avLst/>
              <a:gdLst>
                <a:gd name="T0" fmla="*/ 4 w 50"/>
                <a:gd name="T1" fmla="*/ 0 h 353"/>
                <a:gd name="T2" fmla="*/ 3 w 50"/>
                <a:gd name="T3" fmla="*/ 0 h 353"/>
                <a:gd name="T4" fmla="*/ 0 w 50"/>
                <a:gd name="T5" fmla="*/ 5 h 353"/>
                <a:gd name="T6" fmla="*/ 42 w 50"/>
                <a:gd name="T7" fmla="*/ 126 h 353"/>
                <a:gd name="T8" fmla="*/ 42 w 50"/>
                <a:gd name="T9" fmla="*/ 353 h 353"/>
                <a:gd name="T10" fmla="*/ 50 w 50"/>
                <a:gd name="T11" fmla="*/ 353 h 353"/>
                <a:gd name="T12" fmla="*/ 50 w 50"/>
                <a:gd name="T13" fmla="*/ 125 h 353"/>
                <a:gd name="T14" fmla="*/ 8 w 50"/>
                <a:gd name="T15" fmla="*/ 2 h 353"/>
                <a:gd name="T16" fmla="*/ 4 w 50"/>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53">
                  <a:moveTo>
                    <a:pt x="4" y="0"/>
                  </a:moveTo>
                  <a:cubicBezTo>
                    <a:pt x="4" y="0"/>
                    <a:pt x="3" y="0"/>
                    <a:pt x="3" y="0"/>
                  </a:cubicBezTo>
                  <a:cubicBezTo>
                    <a:pt x="1" y="1"/>
                    <a:pt x="0" y="3"/>
                    <a:pt x="0" y="5"/>
                  </a:cubicBezTo>
                  <a:cubicBezTo>
                    <a:pt x="42" y="126"/>
                    <a:pt x="42" y="126"/>
                    <a:pt x="42" y="126"/>
                  </a:cubicBezTo>
                  <a:cubicBezTo>
                    <a:pt x="42" y="353"/>
                    <a:pt x="42" y="353"/>
                    <a:pt x="42" y="353"/>
                  </a:cubicBezTo>
                  <a:cubicBezTo>
                    <a:pt x="50" y="353"/>
                    <a:pt x="50" y="353"/>
                    <a:pt x="50" y="353"/>
                  </a:cubicBezTo>
                  <a:cubicBezTo>
                    <a:pt x="50" y="125"/>
                    <a:pt x="50" y="125"/>
                    <a:pt x="50" y="125"/>
                  </a:cubicBezTo>
                  <a:cubicBezTo>
                    <a:pt x="8" y="2"/>
                    <a:pt x="8" y="2"/>
                    <a:pt x="8" y="2"/>
                  </a:cubicBezTo>
                  <a:cubicBezTo>
                    <a:pt x="7" y="1"/>
                    <a:pt x="6" y="0"/>
                    <a:pt x="4" y="0"/>
                  </a:cubicBezTo>
                </a:path>
              </a:pathLst>
            </a:custGeom>
            <a:solidFill>
              <a:srgbClr val="068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46">
              <a:extLst>
                <a:ext uri="{FF2B5EF4-FFF2-40B4-BE49-F238E27FC236}">
                  <a16:creationId xmlns:a16="http://schemas.microsoft.com/office/drawing/2014/main" id="{82795D66-CC99-4A8E-AFCA-5C5AE9B41E77}"/>
                </a:ext>
              </a:extLst>
            </p:cNvPr>
            <p:cNvSpPr>
              <a:spLocks/>
            </p:cNvSpPr>
            <p:nvPr/>
          </p:nvSpPr>
          <p:spPr bwMode="auto">
            <a:xfrm>
              <a:off x="1282700" y="3544888"/>
              <a:ext cx="1489075" cy="952500"/>
            </a:xfrm>
            <a:custGeom>
              <a:avLst/>
              <a:gdLst>
                <a:gd name="T0" fmla="*/ 427 w 527"/>
                <a:gd name="T1" fmla="*/ 80 h 337"/>
                <a:gd name="T2" fmla="*/ 264 w 527"/>
                <a:gd name="T3" fmla="*/ 19 h 337"/>
                <a:gd name="T4" fmla="*/ 206 w 527"/>
                <a:gd name="T5" fmla="*/ 62 h 337"/>
                <a:gd name="T6" fmla="*/ 194 w 527"/>
                <a:gd name="T7" fmla="*/ 63 h 337"/>
                <a:gd name="T8" fmla="*/ 102 w 527"/>
                <a:gd name="T9" fmla="*/ 313 h 337"/>
                <a:gd name="T10" fmla="*/ 129 w 527"/>
                <a:gd name="T11" fmla="*/ 307 h 337"/>
                <a:gd name="T12" fmla="*/ 139 w 527"/>
                <a:gd name="T13" fmla="*/ 337 h 337"/>
                <a:gd name="T14" fmla="*/ 402 w 527"/>
                <a:gd name="T15" fmla="*/ 331 h 337"/>
                <a:gd name="T16" fmla="*/ 439 w 527"/>
                <a:gd name="T17" fmla="*/ 239 h 337"/>
                <a:gd name="T18" fmla="*/ 427 w 527"/>
                <a:gd name="T19" fmla="*/ 8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337">
                  <a:moveTo>
                    <a:pt x="427" y="80"/>
                  </a:moveTo>
                  <a:cubicBezTo>
                    <a:pt x="370" y="51"/>
                    <a:pt x="342" y="0"/>
                    <a:pt x="264" y="19"/>
                  </a:cubicBezTo>
                  <a:cubicBezTo>
                    <a:pt x="240" y="25"/>
                    <a:pt x="219" y="40"/>
                    <a:pt x="206" y="62"/>
                  </a:cubicBezTo>
                  <a:cubicBezTo>
                    <a:pt x="202" y="62"/>
                    <a:pt x="198" y="63"/>
                    <a:pt x="194" y="63"/>
                  </a:cubicBezTo>
                  <a:cubicBezTo>
                    <a:pt x="0" y="85"/>
                    <a:pt x="102" y="313"/>
                    <a:pt x="102" y="313"/>
                  </a:cubicBezTo>
                  <a:cubicBezTo>
                    <a:pt x="113" y="311"/>
                    <a:pt x="121" y="309"/>
                    <a:pt x="129" y="307"/>
                  </a:cubicBezTo>
                  <a:cubicBezTo>
                    <a:pt x="139" y="337"/>
                    <a:pt x="139" y="337"/>
                    <a:pt x="139" y="337"/>
                  </a:cubicBezTo>
                  <a:cubicBezTo>
                    <a:pt x="402" y="331"/>
                    <a:pt x="402" y="331"/>
                    <a:pt x="402" y="331"/>
                  </a:cubicBezTo>
                  <a:cubicBezTo>
                    <a:pt x="439" y="239"/>
                    <a:pt x="439" y="239"/>
                    <a:pt x="439" y="239"/>
                  </a:cubicBezTo>
                  <a:cubicBezTo>
                    <a:pt x="456" y="244"/>
                    <a:pt x="527" y="132"/>
                    <a:pt x="427" y="80"/>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147">
              <a:extLst>
                <a:ext uri="{FF2B5EF4-FFF2-40B4-BE49-F238E27FC236}">
                  <a16:creationId xmlns:a16="http://schemas.microsoft.com/office/drawing/2014/main" id="{97005543-F1B1-484B-A407-88A1F2BB4A48}"/>
                </a:ext>
              </a:extLst>
            </p:cNvPr>
            <p:cNvSpPr>
              <a:spLocks/>
            </p:cNvSpPr>
            <p:nvPr/>
          </p:nvSpPr>
          <p:spPr bwMode="auto">
            <a:xfrm>
              <a:off x="1514475" y="3973513"/>
              <a:ext cx="974725" cy="1516062"/>
            </a:xfrm>
            <a:custGeom>
              <a:avLst/>
              <a:gdLst>
                <a:gd name="T0" fmla="*/ 341 w 345"/>
                <a:gd name="T1" fmla="*/ 231 h 536"/>
                <a:gd name="T2" fmla="*/ 340 w 345"/>
                <a:gd name="T3" fmla="*/ 222 h 536"/>
                <a:gd name="T4" fmla="*/ 340 w 345"/>
                <a:gd name="T5" fmla="*/ 222 h 536"/>
                <a:gd name="T6" fmla="*/ 326 w 345"/>
                <a:gd name="T7" fmla="*/ 82 h 536"/>
                <a:gd name="T8" fmla="*/ 322 w 345"/>
                <a:gd name="T9" fmla="*/ 32 h 536"/>
                <a:gd name="T10" fmla="*/ 322 w 345"/>
                <a:gd name="T11" fmla="*/ 32 h 536"/>
                <a:gd name="T12" fmla="*/ 321 w 345"/>
                <a:gd name="T13" fmla="*/ 29 h 536"/>
                <a:gd name="T14" fmla="*/ 320 w 345"/>
                <a:gd name="T15" fmla="*/ 18 h 536"/>
                <a:gd name="T16" fmla="*/ 318 w 345"/>
                <a:gd name="T17" fmla="*/ 17 h 536"/>
                <a:gd name="T18" fmla="*/ 252 w 345"/>
                <a:gd name="T19" fmla="*/ 6 h 536"/>
                <a:gd name="T20" fmla="*/ 96 w 345"/>
                <a:gd name="T21" fmla="*/ 8 h 536"/>
                <a:gd name="T22" fmla="*/ 70 w 345"/>
                <a:gd name="T23" fmla="*/ 46 h 536"/>
                <a:gd name="T24" fmla="*/ 71 w 345"/>
                <a:gd name="T25" fmla="*/ 101 h 536"/>
                <a:gd name="T26" fmla="*/ 73 w 345"/>
                <a:gd name="T27" fmla="*/ 126 h 536"/>
                <a:gd name="T28" fmla="*/ 68 w 345"/>
                <a:gd name="T29" fmla="*/ 155 h 536"/>
                <a:gd name="T30" fmla="*/ 49 w 345"/>
                <a:gd name="T31" fmla="*/ 121 h 536"/>
                <a:gd name="T32" fmla="*/ 48 w 345"/>
                <a:gd name="T33" fmla="*/ 121 h 536"/>
                <a:gd name="T34" fmla="*/ 3 w 345"/>
                <a:gd name="T35" fmla="*/ 175 h 536"/>
                <a:gd name="T36" fmla="*/ 57 w 345"/>
                <a:gd name="T37" fmla="*/ 220 h 536"/>
                <a:gd name="T38" fmla="*/ 58 w 345"/>
                <a:gd name="T39" fmla="*/ 220 h 536"/>
                <a:gd name="T40" fmla="*/ 62 w 345"/>
                <a:gd name="T41" fmla="*/ 258 h 536"/>
                <a:gd name="T42" fmla="*/ 74 w 345"/>
                <a:gd name="T43" fmla="*/ 299 h 536"/>
                <a:gd name="T44" fmla="*/ 78 w 345"/>
                <a:gd name="T45" fmla="*/ 482 h 536"/>
                <a:gd name="T46" fmla="*/ 133 w 345"/>
                <a:gd name="T47" fmla="*/ 535 h 536"/>
                <a:gd name="T48" fmla="*/ 232 w 345"/>
                <a:gd name="T49" fmla="*/ 533 h 536"/>
                <a:gd name="T50" fmla="*/ 285 w 345"/>
                <a:gd name="T51" fmla="*/ 478 h 536"/>
                <a:gd name="T52" fmla="*/ 281 w 345"/>
                <a:gd name="T53" fmla="*/ 345 h 536"/>
                <a:gd name="T54" fmla="*/ 341 w 345"/>
                <a:gd name="T55" fmla="*/ 23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5" h="536">
                  <a:moveTo>
                    <a:pt x="341" y="231"/>
                  </a:moveTo>
                  <a:cubicBezTo>
                    <a:pt x="340" y="222"/>
                    <a:pt x="340" y="222"/>
                    <a:pt x="340" y="222"/>
                  </a:cubicBezTo>
                  <a:cubicBezTo>
                    <a:pt x="340" y="222"/>
                    <a:pt x="340" y="222"/>
                    <a:pt x="340" y="222"/>
                  </a:cubicBezTo>
                  <a:cubicBezTo>
                    <a:pt x="326" y="82"/>
                    <a:pt x="326" y="82"/>
                    <a:pt x="326" y="82"/>
                  </a:cubicBezTo>
                  <a:cubicBezTo>
                    <a:pt x="322" y="32"/>
                    <a:pt x="322" y="32"/>
                    <a:pt x="322" y="32"/>
                  </a:cubicBezTo>
                  <a:cubicBezTo>
                    <a:pt x="322" y="32"/>
                    <a:pt x="322" y="32"/>
                    <a:pt x="322" y="32"/>
                  </a:cubicBezTo>
                  <a:cubicBezTo>
                    <a:pt x="321" y="29"/>
                    <a:pt x="321" y="29"/>
                    <a:pt x="321" y="29"/>
                  </a:cubicBezTo>
                  <a:cubicBezTo>
                    <a:pt x="321" y="25"/>
                    <a:pt x="321" y="22"/>
                    <a:pt x="320" y="18"/>
                  </a:cubicBezTo>
                  <a:cubicBezTo>
                    <a:pt x="319" y="18"/>
                    <a:pt x="319" y="17"/>
                    <a:pt x="318" y="17"/>
                  </a:cubicBezTo>
                  <a:cubicBezTo>
                    <a:pt x="299" y="4"/>
                    <a:pt x="275" y="0"/>
                    <a:pt x="252" y="6"/>
                  </a:cubicBezTo>
                  <a:cubicBezTo>
                    <a:pt x="165" y="31"/>
                    <a:pt x="119" y="20"/>
                    <a:pt x="96" y="8"/>
                  </a:cubicBezTo>
                  <a:cubicBezTo>
                    <a:pt x="83" y="17"/>
                    <a:pt x="73" y="31"/>
                    <a:pt x="70" y="46"/>
                  </a:cubicBezTo>
                  <a:cubicBezTo>
                    <a:pt x="67" y="64"/>
                    <a:pt x="70" y="83"/>
                    <a:pt x="71" y="101"/>
                  </a:cubicBezTo>
                  <a:cubicBezTo>
                    <a:pt x="72" y="109"/>
                    <a:pt x="73" y="118"/>
                    <a:pt x="73" y="126"/>
                  </a:cubicBezTo>
                  <a:cubicBezTo>
                    <a:pt x="73" y="129"/>
                    <a:pt x="69" y="152"/>
                    <a:pt x="68" y="155"/>
                  </a:cubicBezTo>
                  <a:cubicBezTo>
                    <a:pt x="55" y="178"/>
                    <a:pt x="73" y="142"/>
                    <a:pt x="49" y="121"/>
                  </a:cubicBezTo>
                  <a:cubicBezTo>
                    <a:pt x="48" y="121"/>
                    <a:pt x="48" y="121"/>
                    <a:pt x="48" y="121"/>
                  </a:cubicBezTo>
                  <a:cubicBezTo>
                    <a:pt x="20" y="123"/>
                    <a:pt x="0" y="148"/>
                    <a:pt x="3" y="175"/>
                  </a:cubicBezTo>
                  <a:cubicBezTo>
                    <a:pt x="5" y="202"/>
                    <a:pt x="30" y="222"/>
                    <a:pt x="57" y="220"/>
                  </a:cubicBezTo>
                  <a:cubicBezTo>
                    <a:pt x="58" y="220"/>
                    <a:pt x="58" y="220"/>
                    <a:pt x="58" y="220"/>
                  </a:cubicBezTo>
                  <a:cubicBezTo>
                    <a:pt x="62" y="258"/>
                    <a:pt x="62" y="258"/>
                    <a:pt x="62" y="258"/>
                  </a:cubicBezTo>
                  <a:cubicBezTo>
                    <a:pt x="63" y="272"/>
                    <a:pt x="67" y="286"/>
                    <a:pt x="74" y="299"/>
                  </a:cubicBezTo>
                  <a:cubicBezTo>
                    <a:pt x="78" y="482"/>
                    <a:pt x="78" y="482"/>
                    <a:pt x="78" y="482"/>
                  </a:cubicBezTo>
                  <a:cubicBezTo>
                    <a:pt x="79" y="512"/>
                    <a:pt x="103" y="536"/>
                    <a:pt x="133" y="535"/>
                  </a:cubicBezTo>
                  <a:cubicBezTo>
                    <a:pt x="232" y="533"/>
                    <a:pt x="232" y="533"/>
                    <a:pt x="232" y="533"/>
                  </a:cubicBezTo>
                  <a:cubicBezTo>
                    <a:pt x="262" y="532"/>
                    <a:pt x="285" y="507"/>
                    <a:pt x="285" y="478"/>
                  </a:cubicBezTo>
                  <a:cubicBezTo>
                    <a:pt x="281" y="345"/>
                    <a:pt x="281" y="345"/>
                    <a:pt x="281" y="345"/>
                  </a:cubicBezTo>
                  <a:cubicBezTo>
                    <a:pt x="321" y="323"/>
                    <a:pt x="345" y="279"/>
                    <a:pt x="341" y="231"/>
                  </a:cubicBezTo>
                </a:path>
              </a:pathLst>
            </a:custGeom>
            <a:solidFill>
              <a:srgbClr val="F8AF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148">
              <a:extLst>
                <a:ext uri="{FF2B5EF4-FFF2-40B4-BE49-F238E27FC236}">
                  <a16:creationId xmlns:a16="http://schemas.microsoft.com/office/drawing/2014/main" id="{A2F6804E-5851-4174-83CA-223C3CB88196}"/>
                </a:ext>
              </a:extLst>
            </p:cNvPr>
            <p:cNvSpPr>
              <a:spLocks/>
            </p:cNvSpPr>
            <p:nvPr/>
          </p:nvSpPr>
          <p:spPr bwMode="auto">
            <a:xfrm>
              <a:off x="1971675" y="4953000"/>
              <a:ext cx="339725" cy="138112"/>
            </a:xfrm>
            <a:custGeom>
              <a:avLst/>
              <a:gdLst>
                <a:gd name="T0" fmla="*/ 118 w 120"/>
                <a:gd name="T1" fmla="*/ 0 h 49"/>
                <a:gd name="T2" fmla="*/ 55 w 120"/>
                <a:gd name="T3" fmla="*/ 11 h 49"/>
                <a:gd name="T4" fmla="*/ 1 w 120"/>
                <a:gd name="T5" fmla="*/ 6 h 49"/>
                <a:gd name="T6" fmla="*/ 1 w 120"/>
                <a:gd name="T7" fmla="*/ 17 h 49"/>
                <a:gd name="T8" fmla="*/ 52 w 120"/>
                <a:gd name="T9" fmla="*/ 49 h 49"/>
                <a:gd name="T10" fmla="*/ 66 w 120"/>
                <a:gd name="T11" fmla="*/ 48 h 49"/>
                <a:gd name="T12" fmla="*/ 118 w 1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20" h="49">
                  <a:moveTo>
                    <a:pt x="118" y="0"/>
                  </a:moveTo>
                  <a:cubicBezTo>
                    <a:pt x="101" y="7"/>
                    <a:pt x="80" y="11"/>
                    <a:pt x="55" y="11"/>
                  </a:cubicBezTo>
                  <a:cubicBezTo>
                    <a:pt x="34" y="11"/>
                    <a:pt x="16" y="9"/>
                    <a:pt x="1" y="6"/>
                  </a:cubicBezTo>
                  <a:cubicBezTo>
                    <a:pt x="0" y="10"/>
                    <a:pt x="0" y="13"/>
                    <a:pt x="1" y="17"/>
                  </a:cubicBezTo>
                  <a:cubicBezTo>
                    <a:pt x="4" y="36"/>
                    <a:pt x="26" y="49"/>
                    <a:pt x="52" y="49"/>
                  </a:cubicBezTo>
                  <a:cubicBezTo>
                    <a:pt x="57" y="49"/>
                    <a:pt x="61" y="48"/>
                    <a:pt x="66" y="48"/>
                  </a:cubicBezTo>
                  <a:cubicBezTo>
                    <a:pt x="97" y="42"/>
                    <a:pt x="120" y="21"/>
                    <a:pt x="118" y="0"/>
                  </a:cubicBezTo>
                </a:path>
              </a:pathLst>
            </a:custGeom>
            <a:solidFill>
              <a:srgbClr val="F69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Freeform 149">
              <a:extLst>
                <a:ext uri="{FF2B5EF4-FFF2-40B4-BE49-F238E27FC236}">
                  <a16:creationId xmlns:a16="http://schemas.microsoft.com/office/drawing/2014/main" id="{DB67D853-11B6-48BC-89A7-222CF65070BF}"/>
                </a:ext>
              </a:extLst>
            </p:cNvPr>
            <p:cNvSpPr>
              <a:spLocks/>
            </p:cNvSpPr>
            <p:nvPr/>
          </p:nvSpPr>
          <p:spPr bwMode="auto">
            <a:xfrm>
              <a:off x="2203450" y="4129088"/>
              <a:ext cx="220663" cy="88900"/>
            </a:xfrm>
            <a:custGeom>
              <a:avLst/>
              <a:gdLst>
                <a:gd name="T0" fmla="*/ 71 w 78"/>
                <a:gd name="T1" fmla="*/ 1 h 31"/>
                <a:gd name="T2" fmla="*/ 55 w 78"/>
                <a:gd name="T3" fmla="*/ 1 h 31"/>
                <a:gd name="T4" fmla="*/ 38 w 78"/>
                <a:gd name="T5" fmla="*/ 2 h 31"/>
                <a:gd name="T6" fmla="*/ 22 w 78"/>
                <a:gd name="T7" fmla="*/ 3 h 31"/>
                <a:gd name="T8" fmla="*/ 5 w 78"/>
                <a:gd name="T9" fmla="*/ 5 h 31"/>
                <a:gd name="T10" fmla="*/ 5 w 78"/>
                <a:gd name="T11" fmla="*/ 19 h 31"/>
                <a:gd name="T12" fmla="*/ 40 w 78"/>
                <a:gd name="T13" fmla="*/ 30 h 31"/>
                <a:gd name="T14" fmla="*/ 73 w 78"/>
                <a:gd name="T15" fmla="*/ 15 h 31"/>
                <a:gd name="T16" fmla="*/ 71 w 78"/>
                <a:gd name="T1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1">
                  <a:moveTo>
                    <a:pt x="71" y="1"/>
                  </a:moveTo>
                  <a:cubicBezTo>
                    <a:pt x="67" y="0"/>
                    <a:pt x="61" y="0"/>
                    <a:pt x="55" y="1"/>
                  </a:cubicBezTo>
                  <a:cubicBezTo>
                    <a:pt x="49" y="2"/>
                    <a:pt x="43" y="2"/>
                    <a:pt x="38" y="2"/>
                  </a:cubicBezTo>
                  <a:cubicBezTo>
                    <a:pt x="33" y="3"/>
                    <a:pt x="27" y="3"/>
                    <a:pt x="22" y="3"/>
                  </a:cubicBezTo>
                  <a:cubicBezTo>
                    <a:pt x="16" y="3"/>
                    <a:pt x="10" y="3"/>
                    <a:pt x="5" y="5"/>
                  </a:cubicBezTo>
                  <a:cubicBezTo>
                    <a:pt x="1" y="7"/>
                    <a:pt x="0" y="12"/>
                    <a:pt x="5" y="19"/>
                  </a:cubicBezTo>
                  <a:cubicBezTo>
                    <a:pt x="10" y="25"/>
                    <a:pt x="23" y="31"/>
                    <a:pt x="40" y="30"/>
                  </a:cubicBezTo>
                  <a:cubicBezTo>
                    <a:pt x="57" y="29"/>
                    <a:pt x="69" y="21"/>
                    <a:pt x="73" y="15"/>
                  </a:cubicBezTo>
                  <a:cubicBezTo>
                    <a:pt x="78" y="8"/>
                    <a:pt x="76" y="3"/>
                    <a:pt x="71" y="1"/>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50">
              <a:extLst>
                <a:ext uri="{FF2B5EF4-FFF2-40B4-BE49-F238E27FC236}">
                  <a16:creationId xmlns:a16="http://schemas.microsoft.com/office/drawing/2014/main" id="{5433D096-5790-4459-8EAE-95F43CACC415}"/>
                </a:ext>
              </a:extLst>
            </p:cNvPr>
            <p:cNvSpPr>
              <a:spLocks/>
            </p:cNvSpPr>
            <p:nvPr/>
          </p:nvSpPr>
          <p:spPr bwMode="auto">
            <a:xfrm>
              <a:off x="1901825" y="4186238"/>
              <a:ext cx="228600" cy="84137"/>
            </a:xfrm>
            <a:custGeom>
              <a:avLst/>
              <a:gdLst>
                <a:gd name="T0" fmla="*/ 7 w 81"/>
                <a:gd name="T1" fmla="*/ 2 h 30"/>
                <a:gd name="T2" fmla="*/ 24 w 81"/>
                <a:gd name="T3" fmla="*/ 1 h 30"/>
                <a:gd name="T4" fmla="*/ 41 w 81"/>
                <a:gd name="T5" fmla="*/ 1 h 30"/>
                <a:gd name="T6" fmla="*/ 58 w 81"/>
                <a:gd name="T7" fmla="*/ 1 h 30"/>
                <a:gd name="T8" fmla="*/ 75 w 81"/>
                <a:gd name="T9" fmla="*/ 2 h 30"/>
                <a:gd name="T10" fmla="*/ 76 w 81"/>
                <a:gd name="T11" fmla="*/ 16 h 30"/>
                <a:gd name="T12" fmla="*/ 40 w 81"/>
                <a:gd name="T13" fmla="*/ 30 h 30"/>
                <a:gd name="T14" fmla="*/ 5 w 81"/>
                <a:gd name="T15" fmla="*/ 16 h 30"/>
                <a:gd name="T16" fmla="*/ 7 w 8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7" y="2"/>
                  </a:moveTo>
                  <a:cubicBezTo>
                    <a:pt x="11" y="0"/>
                    <a:pt x="18" y="0"/>
                    <a:pt x="24" y="1"/>
                  </a:cubicBezTo>
                  <a:cubicBezTo>
                    <a:pt x="30" y="1"/>
                    <a:pt x="36" y="1"/>
                    <a:pt x="41" y="1"/>
                  </a:cubicBezTo>
                  <a:cubicBezTo>
                    <a:pt x="46" y="1"/>
                    <a:pt x="52" y="1"/>
                    <a:pt x="58" y="1"/>
                  </a:cubicBezTo>
                  <a:cubicBezTo>
                    <a:pt x="64" y="1"/>
                    <a:pt x="70" y="0"/>
                    <a:pt x="75" y="2"/>
                  </a:cubicBezTo>
                  <a:cubicBezTo>
                    <a:pt x="80" y="4"/>
                    <a:pt x="81" y="10"/>
                    <a:pt x="76" y="16"/>
                  </a:cubicBezTo>
                  <a:cubicBezTo>
                    <a:pt x="71" y="23"/>
                    <a:pt x="58" y="30"/>
                    <a:pt x="40" y="30"/>
                  </a:cubicBezTo>
                  <a:cubicBezTo>
                    <a:pt x="23" y="30"/>
                    <a:pt x="10" y="23"/>
                    <a:pt x="5" y="16"/>
                  </a:cubicBezTo>
                  <a:cubicBezTo>
                    <a:pt x="0" y="9"/>
                    <a:pt x="2" y="4"/>
                    <a:pt x="7" y="2"/>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151">
              <a:extLst>
                <a:ext uri="{FF2B5EF4-FFF2-40B4-BE49-F238E27FC236}">
                  <a16:creationId xmlns:a16="http://schemas.microsoft.com/office/drawing/2014/main" id="{53AA1947-A6D1-41F9-A4C4-9EDBC16A487A}"/>
                </a:ext>
              </a:extLst>
            </p:cNvPr>
            <p:cNvSpPr>
              <a:spLocks/>
            </p:cNvSpPr>
            <p:nvPr/>
          </p:nvSpPr>
          <p:spPr bwMode="auto">
            <a:xfrm>
              <a:off x="1616075" y="4398963"/>
              <a:ext cx="55563" cy="106362"/>
            </a:xfrm>
            <a:custGeom>
              <a:avLst/>
              <a:gdLst>
                <a:gd name="T0" fmla="*/ 2 w 20"/>
                <a:gd name="T1" fmla="*/ 38 h 38"/>
                <a:gd name="T2" fmla="*/ 0 w 20"/>
                <a:gd name="T3" fmla="*/ 37 h 38"/>
                <a:gd name="T4" fmla="*/ 1 w 20"/>
                <a:gd name="T5" fmla="*/ 35 h 38"/>
                <a:gd name="T6" fmla="*/ 15 w 20"/>
                <a:gd name="T7" fmla="*/ 27 h 38"/>
                <a:gd name="T8" fmla="*/ 1 w 20"/>
                <a:gd name="T9" fmla="*/ 3 h 38"/>
                <a:gd name="T10" fmla="*/ 2 w 20"/>
                <a:gd name="T11" fmla="*/ 0 h 38"/>
                <a:gd name="T12" fmla="*/ 5 w 20"/>
                <a:gd name="T13" fmla="*/ 1 h 38"/>
                <a:gd name="T14" fmla="*/ 20 w 20"/>
                <a:gd name="T15" fmla="*/ 28 h 38"/>
                <a:gd name="T16" fmla="*/ 3 w 20"/>
                <a:gd name="T17" fmla="*/ 38 h 38"/>
                <a:gd name="T18" fmla="*/ 2 w 20"/>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8">
                  <a:moveTo>
                    <a:pt x="2" y="38"/>
                  </a:moveTo>
                  <a:cubicBezTo>
                    <a:pt x="1" y="38"/>
                    <a:pt x="1" y="38"/>
                    <a:pt x="0" y="37"/>
                  </a:cubicBezTo>
                  <a:cubicBezTo>
                    <a:pt x="0" y="37"/>
                    <a:pt x="0" y="35"/>
                    <a:pt x="1" y="35"/>
                  </a:cubicBezTo>
                  <a:cubicBezTo>
                    <a:pt x="15" y="27"/>
                    <a:pt x="15" y="27"/>
                    <a:pt x="15" y="27"/>
                  </a:cubicBezTo>
                  <a:cubicBezTo>
                    <a:pt x="1" y="3"/>
                    <a:pt x="1" y="3"/>
                    <a:pt x="1" y="3"/>
                  </a:cubicBezTo>
                  <a:cubicBezTo>
                    <a:pt x="1" y="2"/>
                    <a:pt x="1" y="1"/>
                    <a:pt x="2" y="0"/>
                  </a:cubicBezTo>
                  <a:cubicBezTo>
                    <a:pt x="3" y="0"/>
                    <a:pt x="4" y="0"/>
                    <a:pt x="5" y="1"/>
                  </a:cubicBezTo>
                  <a:cubicBezTo>
                    <a:pt x="20" y="28"/>
                    <a:pt x="20" y="28"/>
                    <a:pt x="20" y="28"/>
                  </a:cubicBezTo>
                  <a:cubicBezTo>
                    <a:pt x="3" y="38"/>
                    <a:pt x="3" y="38"/>
                    <a:pt x="3" y="38"/>
                  </a:cubicBezTo>
                  <a:lnTo>
                    <a:pt x="2" y="38"/>
                  </a:lnTo>
                  <a:close/>
                </a:path>
              </a:pathLst>
            </a:custGeom>
            <a:solidFill>
              <a:srgbClr val="F37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52">
              <a:extLst>
                <a:ext uri="{FF2B5EF4-FFF2-40B4-BE49-F238E27FC236}">
                  <a16:creationId xmlns:a16="http://schemas.microsoft.com/office/drawing/2014/main" id="{2B675CF1-585A-409A-B3C8-CDF15ECE9ED8}"/>
                </a:ext>
              </a:extLst>
            </p:cNvPr>
            <p:cNvSpPr>
              <a:spLocks/>
            </p:cNvSpPr>
            <p:nvPr/>
          </p:nvSpPr>
          <p:spPr bwMode="auto">
            <a:xfrm>
              <a:off x="2308225" y="4279900"/>
              <a:ext cx="61913" cy="65087"/>
            </a:xfrm>
            <a:custGeom>
              <a:avLst/>
              <a:gdLst>
                <a:gd name="T0" fmla="*/ 2 w 22"/>
                <a:gd name="T1" fmla="*/ 8 h 23"/>
                <a:gd name="T2" fmla="*/ 7 w 22"/>
                <a:gd name="T3" fmla="*/ 21 h 23"/>
                <a:gd name="T4" fmla="*/ 20 w 22"/>
                <a:gd name="T5" fmla="*/ 15 h 23"/>
                <a:gd name="T6" fmla="*/ 15 w 22"/>
                <a:gd name="T7" fmla="*/ 2 h 23"/>
                <a:gd name="T8" fmla="*/ 2 w 22"/>
                <a:gd name="T9" fmla="*/ 8 h 23"/>
              </a:gdLst>
              <a:ahLst/>
              <a:cxnLst>
                <a:cxn ang="0">
                  <a:pos x="T0" y="T1"/>
                </a:cxn>
                <a:cxn ang="0">
                  <a:pos x="T2" y="T3"/>
                </a:cxn>
                <a:cxn ang="0">
                  <a:pos x="T4" y="T5"/>
                </a:cxn>
                <a:cxn ang="0">
                  <a:pos x="T6" y="T7"/>
                </a:cxn>
                <a:cxn ang="0">
                  <a:pos x="T8" y="T9"/>
                </a:cxn>
              </a:cxnLst>
              <a:rect l="0" t="0" r="r" b="b"/>
              <a:pathLst>
                <a:path w="22" h="23">
                  <a:moveTo>
                    <a:pt x="2" y="8"/>
                  </a:moveTo>
                  <a:cubicBezTo>
                    <a:pt x="0" y="13"/>
                    <a:pt x="2" y="19"/>
                    <a:pt x="7" y="21"/>
                  </a:cubicBezTo>
                  <a:cubicBezTo>
                    <a:pt x="12" y="23"/>
                    <a:pt x="18" y="20"/>
                    <a:pt x="20" y="15"/>
                  </a:cubicBezTo>
                  <a:cubicBezTo>
                    <a:pt x="22" y="10"/>
                    <a:pt x="20" y="4"/>
                    <a:pt x="15" y="2"/>
                  </a:cubicBezTo>
                  <a:cubicBezTo>
                    <a:pt x="10" y="0"/>
                    <a:pt x="4" y="2"/>
                    <a:pt x="2" y="8"/>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153">
              <a:extLst>
                <a:ext uri="{FF2B5EF4-FFF2-40B4-BE49-F238E27FC236}">
                  <a16:creationId xmlns:a16="http://schemas.microsoft.com/office/drawing/2014/main" id="{D244F8A5-0534-4792-A8E6-485070F5BC28}"/>
                </a:ext>
              </a:extLst>
            </p:cNvPr>
            <p:cNvSpPr>
              <a:spLocks/>
            </p:cNvSpPr>
            <p:nvPr/>
          </p:nvSpPr>
          <p:spPr bwMode="auto">
            <a:xfrm>
              <a:off x="2019300" y="4310063"/>
              <a:ext cx="65088" cy="65087"/>
            </a:xfrm>
            <a:custGeom>
              <a:avLst/>
              <a:gdLst>
                <a:gd name="T0" fmla="*/ 3 w 23"/>
                <a:gd name="T1" fmla="*/ 8 h 23"/>
                <a:gd name="T2" fmla="*/ 8 w 23"/>
                <a:gd name="T3" fmla="*/ 21 h 23"/>
                <a:gd name="T4" fmla="*/ 21 w 23"/>
                <a:gd name="T5" fmla="*/ 15 h 23"/>
                <a:gd name="T6" fmla="*/ 16 w 23"/>
                <a:gd name="T7" fmla="*/ 2 h 23"/>
                <a:gd name="T8" fmla="*/ 3 w 23"/>
                <a:gd name="T9" fmla="*/ 8 h 23"/>
              </a:gdLst>
              <a:ahLst/>
              <a:cxnLst>
                <a:cxn ang="0">
                  <a:pos x="T0" y="T1"/>
                </a:cxn>
                <a:cxn ang="0">
                  <a:pos x="T2" y="T3"/>
                </a:cxn>
                <a:cxn ang="0">
                  <a:pos x="T4" y="T5"/>
                </a:cxn>
                <a:cxn ang="0">
                  <a:pos x="T6" y="T7"/>
                </a:cxn>
                <a:cxn ang="0">
                  <a:pos x="T8" y="T9"/>
                </a:cxn>
              </a:cxnLst>
              <a:rect l="0" t="0" r="r" b="b"/>
              <a:pathLst>
                <a:path w="23" h="23">
                  <a:moveTo>
                    <a:pt x="3" y="8"/>
                  </a:moveTo>
                  <a:cubicBezTo>
                    <a:pt x="0" y="13"/>
                    <a:pt x="3" y="19"/>
                    <a:pt x="8" y="21"/>
                  </a:cubicBezTo>
                  <a:cubicBezTo>
                    <a:pt x="13" y="23"/>
                    <a:pt x="19" y="21"/>
                    <a:pt x="21" y="15"/>
                  </a:cubicBezTo>
                  <a:cubicBezTo>
                    <a:pt x="23" y="10"/>
                    <a:pt x="21" y="4"/>
                    <a:pt x="16" y="2"/>
                  </a:cubicBezTo>
                  <a:cubicBezTo>
                    <a:pt x="10" y="0"/>
                    <a:pt x="5" y="3"/>
                    <a:pt x="3" y="8"/>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154">
              <a:extLst>
                <a:ext uri="{FF2B5EF4-FFF2-40B4-BE49-F238E27FC236}">
                  <a16:creationId xmlns:a16="http://schemas.microsoft.com/office/drawing/2014/main" id="{EF2B272B-6634-4638-9CBC-DE2F2D98317D}"/>
                </a:ext>
              </a:extLst>
            </p:cNvPr>
            <p:cNvSpPr>
              <a:spLocks/>
            </p:cNvSpPr>
            <p:nvPr/>
          </p:nvSpPr>
          <p:spPr bwMode="auto">
            <a:xfrm>
              <a:off x="2311400" y="4319588"/>
              <a:ext cx="61913" cy="33337"/>
            </a:xfrm>
            <a:custGeom>
              <a:avLst/>
              <a:gdLst>
                <a:gd name="T0" fmla="*/ 2 w 22"/>
                <a:gd name="T1" fmla="*/ 12 h 12"/>
                <a:gd name="T2" fmla="*/ 1 w 22"/>
                <a:gd name="T3" fmla="*/ 12 h 12"/>
                <a:gd name="T4" fmla="*/ 1 w 22"/>
                <a:gd name="T5" fmla="*/ 9 h 12"/>
                <a:gd name="T6" fmla="*/ 21 w 22"/>
                <a:gd name="T7" fmla="*/ 8 h 12"/>
                <a:gd name="T8" fmla="*/ 21 w 22"/>
                <a:gd name="T9" fmla="*/ 10 h 12"/>
                <a:gd name="T10" fmla="*/ 19 w 22"/>
                <a:gd name="T11" fmla="*/ 10 h 12"/>
                <a:gd name="T12" fmla="*/ 3 w 22"/>
                <a:gd name="T13" fmla="*/ 11 h 12"/>
                <a:gd name="T14" fmla="*/ 2 w 2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 y="12"/>
                  </a:moveTo>
                  <a:cubicBezTo>
                    <a:pt x="1" y="12"/>
                    <a:pt x="1" y="12"/>
                    <a:pt x="1" y="12"/>
                  </a:cubicBezTo>
                  <a:cubicBezTo>
                    <a:pt x="1" y="11"/>
                    <a:pt x="0" y="10"/>
                    <a:pt x="1" y="9"/>
                  </a:cubicBezTo>
                  <a:cubicBezTo>
                    <a:pt x="1" y="9"/>
                    <a:pt x="8" y="0"/>
                    <a:pt x="21" y="8"/>
                  </a:cubicBezTo>
                  <a:cubicBezTo>
                    <a:pt x="21" y="8"/>
                    <a:pt x="22" y="9"/>
                    <a:pt x="21" y="10"/>
                  </a:cubicBezTo>
                  <a:cubicBezTo>
                    <a:pt x="21" y="10"/>
                    <a:pt x="20" y="11"/>
                    <a:pt x="19" y="10"/>
                  </a:cubicBezTo>
                  <a:cubicBezTo>
                    <a:pt x="9" y="4"/>
                    <a:pt x="4" y="11"/>
                    <a:pt x="3" y="11"/>
                  </a:cubicBezTo>
                  <a:cubicBezTo>
                    <a:pt x="3" y="12"/>
                    <a:pt x="3" y="12"/>
                    <a:pt x="2" y="12"/>
                  </a:cubicBezTo>
                  <a:close/>
                </a:path>
              </a:pathLst>
            </a:custGeom>
            <a:solidFill>
              <a:srgbClr val="F37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155">
              <a:extLst>
                <a:ext uri="{FF2B5EF4-FFF2-40B4-BE49-F238E27FC236}">
                  <a16:creationId xmlns:a16="http://schemas.microsoft.com/office/drawing/2014/main" id="{A8AA137D-D315-4187-B5A2-DAC42CC20A4B}"/>
                </a:ext>
              </a:extLst>
            </p:cNvPr>
            <p:cNvSpPr>
              <a:spLocks/>
            </p:cNvSpPr>
            <p:nvPr/>
          </p:nvSpPr>
          <p:spPr bwMode="auto">
            <a:xfrm>
              <a:off x="2025650" y="4352925"/>
              <a:ext cx="61913" cy="34925"/>
            </a:xfrm>
            <a:custGeom>
              <a:avLst/>
              <a:gdLst>
                <a:gd name="T0" fmla="*/ 2 w 22"/>
                <a:gd name="T1" fmla="*/ 12 h 12"/>
                <a:gd name="T2" fmla="*/ 1 w 22"/>
                <a:gd name="T3" fmla="*/ 11 h 12"/>
                <a:gd name="T4" fmla="*/ 0 w 22"/>
                <a:gd name="T5" fmla="*/ 9 h 12"/>
                <a:gd name="T6" fmla="*/ 21 w 22"/>
                <a:gd name="T7" fmla="*/ 7 h 12"/>
                <a:gd name="T8" fmla="*/ 21 w 22"/>
                <a:gd name="T9" fmla="*/ 9 h 12"/>
                <a:gd name="T10" fmla="*/ 19 w 22"/>
                <a:gd name="T11" fmla="*/ 10 h 12"/>
                <a:gd name="T12" fmla="*/ 3 w 22"/>
                <a:gd name="T13" fmla="*/ 11 h 12"/>
                <a:gd name="T14" fmla="*/ 2 w 2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 y="12"/>
                  </a:moveTo>
                  <a:cubicBezTo>
                    <a:pt x="1" y="11"/>
                    <a:pt x="1" y="11"/>
                    <a:pt x="1" y="11"/>
                  </a:cubicBezTo>
                  <a:cubicBezTo>
                    <a:pt x="0" y="11"/>
                    <a:pt x="0" y="10"/>
                    <a:pt x="0" y="9"/>
                  </a:cubicBezTo>
                  <a:cubicBezTo>
                    <a:pt x="0" y="9"/>
                    <a:pt x="8" y="0"/>
                    <a:pt x="21" y="7"/>
                  </a:cubicBezTo>
                  <a:cubicBezTo>
                    <a:pt x="22" y="8"/>
                    <a:pt x="22" y="9"/>
                    <a:pt x="21" y="9"/>
                  </a:cubicBezTo>
                  <a:cubicBezTo>
                    <a:pt x="21" y="10"/>
                    <a:pt x="20" y="10"/>
                    <a:pt x="19" y="10"/>
                  </a:cubicBezTo>
                  <a:cubicBezTo>
                    <a:pt x="9" y="4"/>
                    <a:pt x="3" y="11"/>
                    <a:pt x="3" y="11"/>
                  </a:cubicBezTo>
                  <a:cubicBezTo>
                    <a:pt x="2" y="11"/>
                    <a:pt x="2" y="12"/>
                    <a:pt x="2" y="12"/>
                  </a:cubicBezTo>
                  <a:close/>
                </a:path>
              </a:pathLst>
            </a:custGeom>
            <a:solidFill>
              <a:srgbClr val="F37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56">
              <a:extLst>
                <a:ext uri="{FF2B5EF4-FFF2-40B4-BE49-F238E27FC236}">
                  <a16:creationId xmlns:a16="http://schemas.microsoft.com/office/drawing/2014/main" id="{7956EBA4-4FE2-420F-A80D-ED54475D4420}"/>
                </a:ext>
              </a:extLst>
            </p:cNvPr>
            <p:cNvSpPr>
              <a:spLocks/>
            </p:cNvSpPr>
            <p:nvPr/>
          </p:nvSpPr>
          <p:spPr bwMode="auto">
            <a:xfrm>
              <a:off x="1550988" y="4348163"/>
              <a:ext cx="1068388" cy="635000"/>
            </a:xfrm>
            <a:custGeom>
              <a:avLst/>
              <a:gdLst>
                <a:gd name="T0" fmla="*/ 196 w 378"/>
                <a:gd name="T1" fmla="*/ 15 h 225"/>
                <a:gd name="T2" fmla="*/ 48 w 378"/>
                <a:gd name="T3" fmla="*/ 53 h 225"/>
                <a:gd name="T4" fmla="*/ 204 w 378"/>
                <a:gd name="T5" fmla="*/ 225 h 225"/>
                <a:gd name="T6" fmla="*/ 324 w 378"/>
                <a:gd name="T7" fmla="*/ 30 h 225"/>
                <a:gd name="T8" fmla="*/ 273 w 378"/>
                <a:gd name="T9" fmla="*/ 18 h 225"/>
                <a:gd name="T10" fmla="*/ 196 w 378"/>
                <a:gd name="T11" fmla="*/ 15 h 225"/>
              </a:gdLst>
              <a:ahLst/>
              <a:cxnLst>
                <a:cxn ang="0">
                  <a:pos x="T0" y="T1"/>
                </a:cxn>
                <a:cxn ang="0">
                  <a:pos x="T2" y="T3"/>
                </a:cxn>
                <a:cxn ang="0">
                  <a:pos x="T4" y="T5"/>
                </a:cxn>
                <a:cxn ang="0">
                  <a:pos x="T6" y="T7"/>
                </a:cxn>
                <a:cxn ang="0">
                  <a:pos x="T8" y="T9"/>
                </a:cxn>
                <a:cxn ang="0">
                  <a:pos x="T10" y="T11"/>
                </a:cxn>
              </a:cxnLst>
              <a:rect l="0" t="0" r="r" b="b"/>
              <a:pathLst>
                <a:path w="378" h="225">
                  <a:moveTo>
                    <a:pt x="196" y="15"/>
                  </a:moveTo>
                  <a:cubicBezTo>
                    <a:pt x="161" y="37"/>
                    <a:pt x="104" y="65"/>
                    <a:pt x="48" y="53"/>
                  </a:cubicBezTo>
                  <a:cubicBezTo>
                    <a:pt x="48" y="53"/>
                    <a:pt x="0" y="225"/>
                    <a:pt x="204" y="225"/>
                  </a:cubicBezTo>
                  <a:cubicBezTo>
                    <a:pt x="378" y="225"/>
                    <a:pt x="324" y="30"/>
                    <a:pt x="324" y="30"/>
                  </a:cubicBezTo>
                  <a:cubicBezTo>
                    <a:pt x="324" y="30"/>
                    <a:pt x="312" y="46"/>
                    <a:pt x="273" y="18"/>
                  </a:cubicBezTo>
                  <a:cubicBezTo>
                    <a:pt x="250" y="1"/>
                    <a:pt x="220" y="0"/>
                    <a:pt x="196"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57">
              <a:extLst>
                <a:ext uri="{FF2B5EF4-FFF2-40B4-BE49-F238E27FC236}">
                  <a16:creationId xmlns:a16="http://schemas.microsoft.com/office/drawing/2014/main" id="{5B814828-C932-4044-BC44-D83672CE8ABB}"/>
                </a:ext>
              </a:extLst>
            </p:cNvPr>
            <p:cNvSpPr>
              <a:spLocks/>
            </p:cNvSpPr>
            <p:nvPr/>
          </p:nvSpPr>
          <p:spPr bwMode="auto">
            <a:xfrm>
              <a:off x="2028825" y="4392613"/>
              <a:ext cx="336550" cy="98425"/>
            </a:xfrm>
            <a:custGeom>
              <a:avLst/>
              <a:gdLst>
                <a:gd name="T0" fmla="*/ 2 w 119"/>
                <a:gd name="T1" fmla="*/ 35 h 35"/>
                <a:gd name="T2" fmla="*/ 0 w 119"/>
                <a:gd name="T3" fmla="*/ 34 h 35"/>
                <a:gd name="T4" fmla="*/ 0 w 119"/>
                <a:gd name="T5" fmla="*/ 32 h 35"/>
                <a:gd name="T6" fmla="*/ 65 w 119"/>
                <a:gd name="T7" fmla="*/ 0 h 35"/>
                <a:gd name="T8" fmla="*/ 66 w 119"/>
                <a:gd name="T9" fmla="*/ 0 h 35"/>
                <a:gd name="T10" fmla="*/ 118 w 119"/>
                <a:gd name="T11" fmla="*/ 26 h 35"/>
                <a:gd name="T12" fmla="*/ 118 w 119"/>
                <a:gd name="T13" fmla="*/ 29 h 35"/>
                <a:gd name="T14" fmla="*/ 115 w 119"/>
                <a:gd name="T15" fmla="*/ 29 h 35"/>
                <a:gd name="T16" fmla="*/ 66 w 119"/>
                <a:gd name="T17" fmla="*/ 4 h 35"/>
                <a:gd name="T18" fmla="*/ 65 w 119"/>
                <a:gd name="T19" fmla="*/ 4 h 35"/>
                <a:gd name="T20" fmla="*/ 3 w 119"/>
                <a:gd name="T21" fmla="*/ 34 h 35"/>
                <a:gd name="T22" fmla="*/ 2 w 119"/>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35">
                  <a:moveTo>
                    <a:pt x="2" y="35"/>
                  </a:moveTo>
                  <a:cubicBezTo>
                    <a:pt x="1" y="35"/>
                    <a:pt x="1" y="35"/>
                    <a:pt x="0" y="34"/>
                  </a:cubicBezTo>
                  <a:cubicBezTo>
                    <a:pt x="0" y="34"/>
                    <a:pt x="0" y="32"/>
                    <a:pt x="0" y="32"/>
                  </a:cubicBezTo>
                  <a:cubicBezTo>
                    <a:pt x="2" y="30"/>
                    <a:pt x="34" y="0"/>
                    <a:pt x="65" y="0"/>
                  </a:cubicBezTo>
                  <a:cubicBezTo>
                    <a:pt x="66" y="0"/>
                    <a:pt x="66" y="0"/>
                    <a:pt x="66" y="0"/>
                  </a:cubicBezTo>
                  <a:cubicBezTo>
                    <a:pt x="97" y="1"/>
                    <a:pt x="118" y="25"/>
                    <a:pt x="118" y="26"/>
                  </a:cubicBezTo>
                  <a:cubicBezTo>
                    <a:pt x="119" y="27"/>
                    <a:pt x="119" y="28"/>
                    <a:pt x="118" y="29"/>
                  </a:cubicBezTo>
                  <a:cubicBezTo>
                    <a:pt x="117" y="30"/>
                    <a:pt x="116" y="30"/>
                    <a:pt x="115" y="29"/>
                  </a:cubicBezTo>
                  <a:cubicBezTo>
                    <a:pt x="115" y="29"/>
                    <a:pt x="95" y="5"/>
                    <a:pt x="66" y="4"/>
                  </a:cubicBezTo>
                  <a:cubicBezTo>
                    <a:pt x="65" y="4"/>
                    <a:pt x="65" y="4"/>
                    <a:pt x="65" y="4"/>
                  </a:cubicBezTo>
                  <a:cubicBezTo>
                    <a:pt x="35" y="4"/>
                    <a:pt x="4" y="34"/>
                    <a:pt x="3" y="34"/>
                  </a:cubicBezTo>
                  <a:cubicBezTo>
                    <a:pt x="3" y="35"/>
                    <a:pt x="2" y="35"/>
                    <a:pt x="2" y="35"/>
                  </a:cubicBezTo>
                  <a:close/>
                </a:path>
              </a:pathLst>
            </a:custGeom>
            <a:solidFill>
              <a:srgbClr val="B3C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58">
              <a:extLst>
                <a:ext uri="{FF2B5EF4-FFF2-40B4-BE49-F238E27FC236}">
                  <a16:creationId xmlns:a16="http://schemas.microsoft.com/office/drawing/2014/main" id="{360C4BB4-E9E7-4662-A5D1-56B92B427CDC}"/>
                </a:ext>
              </a:extLst>
            </p:cNvPr>
            <p:cNvSpPr>
              <a:spLocks/>
            </p:cNvSpPr>
            <p:nvPr/>
          </p:nvSpPr>
          <p:spPr bwMode="auto">
            <a:xfrm>
              <a:off x="2209800" y="4395788"/>
              <a:ext cx="39688" cy="212725"/>
            </a:xfrm>
            <a:custGeom>
              <a:avLst/>
              <a:gdLst>
                <a:gd name="T0" fmla="*/ 12 w 14"/>
                <a:gd name="T1" fmla="*/ 75 h 75"/>
                <a:gd name="T2" fmla="*/ 10 w 14"/>
                <a:gd name="T3" fmla="*/ 74 h 75"/>
                <a:gd name="T4" fmla="*/ 1 w 14"/>
                <a:gd name="T5" fmla="*/ 3 h 75"/>
                <a:gd name="T6" fmla="*/ 2 w 14"/>
                <a:gd name="T7" fmla="*/ 1 h 75"/>
                <a:gd name="T8" fmla="*/ 5 w 14"/>
                <a:gd name="T9" fmla="*/ 2 h 75"/>
                <a:gd name="T10" fmla="*/ 14 w 14"/>
                <a:gd name="T11" fmla="*/ 73 h 75"/>
                <a:gd name="T12" fmla="*/ 12 w 1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4" h="75">
                  <a:moveTo>
                    <a:pt x="12" y="75"/>
                  </a:moveTo>
                  <a:cubicBezTo>
                    <a:pt x="11" y="75"/>
                    <a:pt x="10" y="75"/>
                    <a:pt x="10" y="74"/>
                  </a:cubicBezTo>
                  <a:cubicBezTo>
                    <a:pt x="1" y="3"/>
                    <a:pt x="1" y="3"/>
                    <a:pt x="1" y="3"/>
                  </a:cubicBezTo>
                  <a:cubicBezTo>
                    <a:pt x="0" y="2"/>
                    <a:pt x="1" y="1"/>
                    <a:pt x="2" y="1"/>
                  </a:cubicBezTo>
                  <a:cubicBezTo>
                    <a:pt x="3" y="0"/>
                    <a:pt x="4" y="1"/>
                    <a:pt x="5" y="2"/>
                  </a:cubicBezTo>
                  <a:cubicBezTo>
                    <a:pt x="14" y="73"/>
                    <a:pt x="14" y="73"/>
                    <a:pt x="14" y="73"/>
                  </a:cubicBezTo>
                  <a:cubicBezTo>
                    <a:pt x="14" y="74"/>
                    <a:pt x="13" y="75"/>
                    <a:pt x="12" y="75"/>
                  </a:cubicBezTo>
                  <a:close/>
                </a:path>
              </a:pathLst>
            </a:custGeom>
            <a:solidFill>
              <a:srgbClr val="B3C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59">
              <a:extLst>
                <a:ext uri="{FF2B5EF4-FFF2-40B4-BE49-F238E27FC236}">
                  <a16:creationId xmlns:a16="http://schemas.microsoft.com/office/drawing/2014/main" id="{A2A29EDE-BD04-420B-B973-8BB6CDB5B98D}"/>
                </a:ext>
              </a:extLst>
            </p:cNvPr>
            <p:cNvSpPr>
              <a:spLocks/>
            </p:cNvSpPr>
            <p:nvPr/>
          </p:nvSpPr>
          <p:spPr bwMode="auto">
            <a:xfrm>
              <a:off x="2144713" y="4684713"/>
              <a:ext cx="180975" cy="11112"/>
            </a:xfrm>
            <a:custGeom>
              <a:avLst/>
              <a:gdLst>
                <a:gd name="T0" fmla="*/ 62 w 64"/>
                <a:gd name="T1" fmla="*/ 0 h 4"/>
                <a:gd name="T2" fmla="*/ 2 w 64"/>
                <a:gd name="T3" fmla="*/ 0 h 4"/>
                <a:gd name="T4" fmla="*/ 0 w 64"/>
                <a:gd name="T5" fmla="*/ 2 h 4"/>
                <a:gd name="T6" fmla="*/ 2 w 64"/>
                <a:gd name="T7" fmla="*/ 4 h 4"/>
                <a:gd name="T8" fmla="*/ 62 w 64"/>
                <a:gd name="T9" fmla="*/ 4 h 4"/>
                <a:gd name="T10" fmla="*/ 64 w 64"/>
                <a:gd name="T11" fmla="*/ 2 h 4"/>
                <a:gd name="T12" fmla="*/ 62 w 6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0"/>
                  </a:moveTo>
                  <a:cubicBezTo>
                    <a:pt x="2" y="0"/>
                    <a:pt x="2" y="0"/>
                    <a:pt x="2" y="0"/>
                  </a:cubicBezTo>
                  <a:cubicBezTo>
                    <a:pt x="1" y="0"/>
                    <a:pt x="0" y="1"/>
                    <a:pt x="0" y="2"/>
                  </a:cubicBezTo>
                  <a:cubicBezTo>
                    <a:pt x="0" y="3"/>
                    <a:pt x="1" y="4"/>
                    <a:pt x="2" y="4"/>
                  </a:cubicBezTo>
                  <a:cubicBezTo>
                    <a:pt x="62" y="4"/>
                    <a:pt x="62" y="4"/>
                    <a:pt x="62" y="4"/>
                  </a:cubicBezTo>
                  <a:cubicBezTo>
                    <a:pt x="63" y="4"/>
                    <a:pt x="64" y="3"/>
                    <a:pt x="64" y="2"/>
                  </a:cubicBezTo>
                  <a:cubicBezTo>
                    <a:pt x="64" y="1"/>
                    <a:pt x="63" y="0"/>
                    <a:pt x="62" y="0"/>
                  </a:cubicBezTo>
                </a:path>
              </a:pathLst>
            </a:custGeom>
            <a:solidFill>
              <a:srgbClr val="F1F5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160">
              <a:extLst>
                <a:ext uri="{FF2B5EF4-FFF2-40B4-BE49-F238E27FC236}">
                  <a16:creationId xmlns:a16="http://schemas.microsoft.com/office/drawing/2014/main" id="{A20A7227-3F2F-45D4-8763-4D65F5324F21}"/>
                </a:ext>
              </a:extLst>
            </p:cNvPr>
            <p:cNvSpPr>
              <a:spLocks/>
            </p:cNvSpPr>
            <p:nvPr/>
          </p:nvSpPr>
          <p:spPr bwMode="auto">
            <a:xfrm>
              <a:off x="2144713" y="4797425"/>
              <a:ext cx="180975" cy="11112"/>
            </a:xfrm>
            <a:custGeom>
              <a:avLst/>
              <a:gdLst>
                <a:gd name="T0" fmla="*/ 62 w 64"/>
                <a:gd name="T1" fmla="*/ 0 h 4"/>
                <a:gd name="T2" fmla="*/ 2 w 64"/>
                <a:gd name="T3" fmla="*/ 0 h 4"/>
                <a:gd name="T4" fmla="*/ 0 w 64"/>
                <a:gd name="T5" fmla="*/ 2 h 4"/>
                <a:gd name="T6" fmla="*/ 2 w 64"/>
                <a:gd name="T7" fmla="*/ 4 h 4"/>
                <a:gd name="T8" fmla="*/ 62 w 64"/>
                <a:gd name="T9" fmla="*/ 4 h 4"/>
                <a:gd name="T10" fmla="*/ 64 w 64"/>
                <a:gd name="T11" fmla="*/ 2 h 4"/>
                <a:gd name="T12" fmla="*/ 62 w 6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0"/>
                  </a:moveTo>
                  <a:cubicBezTo>
                    <a:pt x="2" y="0"/>
                    <a:pt x="2" y="0"/>
                    <a:pt x="2" y="0"/>
                  </a:cubicBezTo>
                  <a:cubicBezTo>
                    <a:pt x="1" y="0"/>
                    <a:pt x="0" y="1"/>
                    <a:pt x="0" y="2"/>
                  </a:cubicBezTo>
                  <a:cubicBezTo>
                    <a:pt x="0" y="3"/>
                    <a:pt x="1" y="4"/>
                    <a:pt x="2" y="4"/>
                  </a:cubicBezTo>
                  <a:cubicBezTo>
                    <a:pt x="62" y="4"/>
                    <a:pt x="62" y="4"/>
                    <a:pt x="62" y="4"/>
                  </a:cubicBezTo>
                  <a:cubicBezTo>
                    <a:pt x="63" y="4"/>
                    <a:pt x="64" y="3"/>
                    <a:pt x="64" y="2"/>
                  </a:cubicBezTo>
                  <a:cubicBezTo>
                    <a:pt x="64" y="1"/>
                    <a:pt x="63" y="0"/>
                    <a:pt x="62" y="0"/>
                  </a:cubicBezTo>
                </a:path>
              </a:pathLst>
            </a:custGeom>
            <a:solidFill>
              <a:srgbClr val="F1F5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61">
              <a:extLst>
                <a:ext uri="{FF2B5EF4-FFF2-40B4-BE49-F238E27FC236}">
                  <a16:creationId xmlns:a16="http://schemas.microsoft.com/office/drawing/2014/main" id="{E8733298-4477-42BD-A0E7-ED6FBE04DCD5}"/>
                </a:ext>
              </a:extLst>
            </p:cNvPr>
            <p:cNvSpPr>
              <a:spLocks/>
            </p:cNvSpPr>
            <p:nvPr/>
          </p:nvSpPr>
          <p:spPr bwMode="auto">
            <a:xfrm>
              <a:off x="1851025" y="5278438"/>
              <a:ext cx="511175" cy="542925"/>
            </a:xfrm>
            <a:custGeom>
              <a:avLst/>
              <a:gdLst>
                <a:gd name="T0" fmla="*/ 181 w 181"/>
                <a:gd name="T1" fmla="*/ 0 h 192"/>
                <a:gd name="T2" fmla="*/ 137 w 181"/>
                <a:gd name="T3" fmla="*/ 134 h 192"/>
                <a:gd name="T4" fmla="*/ 33 w 181"/>
                <a:gd name="T5" fmla="*/ 130 h 192"/>
                <a:gd name="T6" fmla="*/ 0 w 181"/>
                <a:gd name="T7" fmla="*/ 17 h 192"/>
                <a:gd name="T8" fmla="*/ 181 w 181"/>
                <a:gd name="T9" fmla="*/ 0 h 192"/>
              </a:gdLst>
              <a:ahLst/>
              <a:cxnLst>
                <a:cxn ang="0">
                  <a:pos x="T0" y="T1"/>
                </a:cxn>
                <a:cxn ang="0">
                  <a:pos x="T2" y="T3"/>
                </a:cxn>
                <a:cxn ang="0">
                  <a:pos x="T4" y="T5"/>
                </a:cxn>
                <a:cxn ang="0">
                  <a:pos x="T6" y="T7"/>
                </a:cxn>
                <a:cxn ang="0">
                  <a:pos x="T8" y="T9"/>
                </a:cxn>
              </a:cxnLst>
              <a:rect l="0" t="0" r="r" b="b"/>
              <a:pathLst>
                <a:path w="181" h="192">
                  <a:moveTo>
                    <a:pt x="181" y="0"/>
                  </a:moveTo>
                  <a:cubicBezTo>
                    <a:pt x="137" y="134"/>
                    <a:pt x="137" y="134"/>
                    <a:pt x="137" y="134"/>
                  </a:cubicBezTo>
                  <a:cubicBezTo>
                    <a:pt x="118" y="192"/>
                    <a:pt x="50" y="190"/>
                    <a:pt x="33" y="130"/>
                  </a:cubicBezTo>
                  <a:cubicBezTo>
                    <a:pt x="0" y="17"/>
                    <a:pt x="0" y="17"/>
                    <a:pt x="0" y="17"/>
                  </a:cubicBezTo>
                  <a:lnTo>
                    <a:pt x="181" y="0"/>
                  </a:lnTo>
                  <a:close/>
                </a:path>
              </a:pathLst>
            </a:custGeom>
            <a:solidFill>
              <a:srgbClr val="054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162">
              <a:extLst>
                <a:ext uri="{FF2B5EF4-FFF2-40B4-BE49-F238E27FC236}">
                  <a16:creationId xmlns:a16="http://schemas.microsoft.com/office/drawing/2014/main" id="{B5FF4DB0-5348-41D0-AF10-82BE276D292D}"/>
                </a:ext>
              </a:extLst>
            </p:cNvPr>
            <p:cNvSpPr>
              <a:spLocks/>
            </p:cNvSpPr>
            <p:nvPr/>
          </p:nvSpPr>
          <p:spPr bwMode="auto">
            <a:xfrm>
              <a:off x="2098675" y="5006975"/>
              <a:ext cx="369888" cy="511175"/>
            </a:xfrm>
            <a:custGeom>
              <a:avLst/>
              <a:gdLst>
                <a:gd name="T0" fmla="*/ 122 w 131"/>
                <a:gd name="T1" fmla="*/ 17 h 181"/>
                <a:gd name="T2" fmla="*/ 131 w 131"/>
                <a:gd name="T3" fmla="*/ 84 h 181"/>
                <a:gd name="T4" fmla="*/ 81 w 131"/>
                <a:gd name="T5" fmla="*/ 172 h 181"/>
                <a:gd name="T6" fmla="*/ 59 w 131"/>
                <a:gd name="T7" fmla="*/ 174 h 181"/>
                <a:gd name="T8" fmla="*/ 0 w 131"/>
                <a:gd name="T9" fmla="*/ 106 h 181"/>
                <a:gd name="T10" fmla="*/ 98 w 131"/>
                <a:gd name="T11" fmla="*/ 8 h 181"/>
                <a:gd name="T12" fmla="*/ 122 w 131"/>
                <a:gd name="T13" fmla="*/ 17 h 181"/>
              </a:gdLst>
              <a:ahLst/>
              <a:cxnLst>
                <a:cxn ang="0">
                  <a:pos x="T0" y="T1"/>
                </a:cxn>
                <a:cxn ang="0">
                  <a:pos x="T2" y="T3"/>
                </a:cxn>
                <a:cxn ang="0">
                  <a:pos x="T4" y="T5"/>
                </a:cxn>
                <a:cxn ang="0">
                  <a:pos x="T6" y="T7"/>
                </a:cxn>
                <a:cxn ang="0">
                  <a:pos x="T8" y="T9"/>
                </a:cxn>
                <a:cxn ang="0">
                  <a:pos x="T10" y="T11"/>
                </a:cxn>
                <a:cxn ang="0">
                  <a:pos x="T12" y="T13"/>
                </a:cxn>
              </a:cxnLst>
              <a:rect l="0" t="0" r="r" b="b"/>
              <a:pathLst>
                <a:path w="131" h="181">
                  <a:moveTo>
                    <a:pt x="122" y="17"/>
                  </a:moveTo>
                  <a:cubicBezTo>
                    <a:pt x="131" y="84"/>
                    <a:pt x="131" y="84"/>
                    <a:pt x="131" y="84"/>
                  </a:cubicBezTo>
                  <a:cubicBezTo>
                    <a:pt x="81" y="172"/>
                    <a:pt x="81" y="172"/>
                    <a:pt x="81" y="172"/>
                  </a:cubicBezTo>
                  <a:cubicBezTo>
                    <a:pt x="76" y="180"/>
                    <a:pt x="65" y="181"/>
                    <a:pt x="59" y="174"/>
                  </a:cubicBezTo>
                  <a:cubicBezTo>
                    <a:pt x="0" y="106"/>
                    <a:pt x="0" y="106"/>
                    <a:pt x="0" y="106"/>
                  </a:cubicBezTo>
                  <a:cubicBezTo>
                    <a:pt x="98" y="8"/>
                    <a:pt x="98" y="8"/>
                    <a:pt x="98" y="8"/>
                  </a:cubicBezTo>
                  <a:cubicBezTo>
                    <a:pt x="107" y="0"/>
                    <a:pt x="121" y="5"/>
                    <a:pt x="122" y="17"/>
                  </a:cubicBezTo>
                  <a:close/>
                </a:path>
              </a:pathLst>
            </a:custGeom>
            <a:solidFill>
              <a:srgbClr val="F8F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63">
              <a:extLst>
                <a:ext uri="{FF2B5EF4-FFF2-40B4-BE49-F238E27FC236}">
                  <a16:creationId xmlns:a16="http://schemas.microsoft.com/office/drawing/2014/main" id="{DB65A53F-F739-4B6D-AFD2-B4742602E415}"/>
                </a:ext>
              </a:extLst>
            </p:cNvPr>
            <p:cNvSpPr>
              <a:spLocks/>
            </p:cNvSpPr>
            <p:nvPr/>
          </p:nvSpPr>
          <p:spPr bwMode="auto">
            <a:xfrm>
              <a:off x="1568450" y="5011738"/>
              <a:ext cx="541338" cy="517525"/>
            </a:xfrm>
            <a:custGeom>
              <a:avLst/>
              <a:gdLst>
                <a:gd name="T0" fmla="*/ 51 w 192"/>
                <a:gd name="T1" fmla="*/ 3 h 183"/>
                <a:gd name="T2" fmla="*/ 192 w 192"/>
                <a:gd name="T3" fmla="*/ 105 h 183"/>
                <a:gd name="T4" fmla="*/ 113 w 192"/>
                <a:gd name="T5" fmla="*/ 176 h 183"/>
                <a:gd name="T6" fmla="*/ 85 w 192"/>
                <a:gd name="T7" fmla="*/ 175 h 183"/>
                <a:gd name="T8" fmla="*/ 0 w 192"/>
                <a:gd name="T9" fmla="*/ 87 h 183"/>
                <a:gd name="T10" fmla="*/ 37 w 192"/>
                <a:gd name="T11" fmla="*/ 6 h 183"/>
                <a:gd name="T12" fmla="*/ 51 w 192"/>
                <a:gd name="T13" fmla="*/ 3 h 183"/>
              </a:gdLst>
              <a:ahLst/>
              <a:cxnLst>
                <a:cxn ang="0">
                  <a:pos x="T0" y="T1"/>
                </a:cxn>
                <a:cxn ang="0">
                  <a:pos x="T2" y="T3"/>
                </a:cxn>
                <a:cxn ang="0">
                  <a:pos x="T4" y="T5"/>
                </a:cxn>
                <a:cxn ang="0">
                  <a:pos x="T6" y="T7"/>
                </a:cxn>
                <a:cxn ang="0">
                  <a:pos x="T8" y="T9"/>
                </a:cxn>
                <a:cxn ang="0">
                  <a:pos x="T10" y="T11"/>
                </a:cxn>
                <a:cxn ang="0">
                  <a:pos x="T12" y="T13"/>
                </a:cxn>
              </a:cxnLst>
              <a:rect l="0" t="0" r="r" b="b"/>
              <a:pathLst>
                <a:path w="192" h="183">
                  <a:moveTo>
                    <a:pt x="51" y="3"/>
                  </a:moveTo>
                  <a:cubicBezTo>
                    <a:pt x="192" y="105"/>
                    <a:pt x="192" y="105"/>
                    <a:pt x="192" y="105"/>
                  </a:cubicBezTo>
                  <a:cubicBezTo>
                    <a:pt x="113" y="176"/>
                    <a:pt x="113" y="176"/>
                    <a:pt x="113" y="176"/>
                  </a:cubicBezTo>
                  <a:cubicBezTo>
                    <a:pt x="105" y="183"/>
                    <a:pt x="92" y="182"/>
                    <a:pt x="85" y="175"/>
                  </a:cubicBezTo>
                  <a:cubicBezTo>
                    <a:pt x="0" y="87"/>
                    <a:pt x="0" y="87"/>
                    <a:pt x="0" y="87"/>
                  </a:cubicBezTo>
                  <a:cubicBezTo>
                    <a:pt x="37" y="6"/>
                    <a:pt x="37" y="6"/>
                    <a:pt x="37" y="6"/>
                  </a:cubicBezTo>
                  <a:cubicBezTo>
                    <a:pt x="39" y="1"/>
                    <a:pt x="46" y="0"/>
                    <a:pt x="51" y="3"/>
                  </a:cubicBezTo>
                  <a:close/>
                </a:path>
              </a:pathLst>
            </a:custGeom>
            <a:solidFill>
              <a:srgbClr val="F8F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64">
              <a:extLst>
                <a:ext uri="{FF2B5EF4-FFF2-40B4-BE49-F238E27FC236}">
                  <a16:creationId xmlns:a16="http://schemas.microsoft.com/office/drawing/2014/main" id="{68552A4E-85E2-4AC5-BC17-265EAE601385}"/>
                </a:ext>
              </a:extLst>
            </p:cNvPr>
            <p:cNvSpPr>
              <a:spLocks/>
            </p:cNvSpPr>
            <p:nvPr/>
          </p:nvSpPr>
          <p:spPr bwMode="auto">
            <a:xfrm>
              <a:off x="2674938" y="2922588"/>
              <a:ext cx="2744788" cy="2932112"/>
            </a:xfrm>
            <a:custGeom>
              <a:avLst/>
              <a:gdLst>
                <a:gd name="T0" fmla="*/ 150 w 971"/>
                <a:gd name="T1" fmla="*/ 288 h 1037"/>
                <a:gd name="T2" fmla="*/ 197 w 971"/>
                <a:gd name="T3" fmla="*/ 280 h 1037"/>
                <a:gd name="T4" fmla="*/ 210 w 971"/>
                <a:gd name="T5" fmla="*/ 280 h 1037"/>
                <a:gd name="T6" fmla="*/ 255 w 971"/>
                <a:gd name="T7" fmla="*/ 267 h 1037"/>
                <a:gd name="T8" fmla="*/ 273 w 971"/>
                <a:gd name="T9" fmla="*/ 233 h 1037"/>
                <a:gd name="T10" fmla="*/ 393 w 971"/>
                <a:gd name="T11" fmla="*/ 91 h 1037"/>
                <a:gd name="T12" fmla="*/ 846 w 971"/>
                <a:gd name="T13" fmla="*/ 337 h 1037"/>
                <a:gd name="T14" fmla="*/ 917 w 971"/>
                <a:gd name="T15" fmla="*/ 466 h 1037"/>
                <a:gd name="T16" fmla="*/ 933 w 971"/>
                <a:gd name="T17" fmla="*/ 500 h 1037"/>
                <a:gd name="T18" fmla="*/ 961 w 971"/>
                <a:gd name="T19" fmla="*/ 655 h 1037"/>
                <a:gd name="T20" fmla="*/ 811 w 971"/>
                <a:gd name="T21" fmla="*/ 832 h 1037"/>
                <a:gd name="T22" fmla="*/ 542 w 971"/>
                <a:gd name="T23" fmla="*/ 972 h 1037"/>
                <a:gd name="T24" fmla="*/ 280 w 971"/>
                <a:gd name="T25" fmla="*/ 1014 h 1037"/>
                <a:gd name="T26" fmla="*/ 42 w 971"/>
                <a:gd name="T27" fmla="*/ 744 h 1037"/>
                <a:gd name="T28" fmla="*/ 51 w 971"/>
                <a:gd name="T29" fmla="*/ 686 h 1037"/>
                <a:gd name="T30" fmla="*/ 67 w 971"/>
                <a:gd name="T31" fmla="*/ 636 h 1037"/>
                <a:gd name="T32" fmla="*/ 40 w 971"/>
                <a:gd name="T33" fmla="*/ 578 h 1037"/>
                <a:gd name="T34" fmla="*/ 39 w 971"/>
                <a:gd name="T35" fmla="*/ 370 h 1037"/>
                <a:gd name="T36" fmla="*/ 135 w 971"/>
                <a:gd name="T37" fmla="*/ 293 h 1037"/>
                <a:gd name="T38" fmla="*/ 150 w 971"/>
                <a:gd name="T39" fmla="*/ 28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1" h="1037">
                  <a:moveTo>
                    <a:pt x="150" y="288"/>
                  </a:moveTo>
                  <a:cubicBezTo>
                    <a:pt x="166" y="284"/>
                    <a:pt x="181" y="281"/>
                    <a:pt x="197" y="280"/>
                  </a:cubicBezTo>
                  <a:cubicBezTo>
                    <a:pt x="202" y="280"/>
                    <a:pt x="206" y="280"/>
                    <a:pt x="210" y="280"/>
                  </a:cubicBezTo>
                  <a:cubicBezTo>
                    <a:pt x="226" y="281"/>
                    <a:pt x="241" y="281"/>
                    <a:pt x="255" y="267"/>
                  </a:cubicBezTo>
                  <a:cubicBezTo>
                    <a:pt x="264" y="258"/>
                    <a:pt x="268" y="245"/>
                    <a:pt x="273" y="233"/>
                  </a:cubicBezTo>
                  <a:cubicBezTo>
                    <a:pt x="296" y="172"/>
                    <a:pt x="333" y="121"/>
                    <a:pt x="393" y="91"/>
                  </a:cubicBezTo>
                  <a:cubicBezTo>
                    <a:pt x="573" y="0"/>
                    <a:pt x="812" y="37"/>
                    <a:pt x="846" y="337"/>
                  </a:cubicBezTo>
                  <a:cubicBezTo>
                    <a:pt x="850" y="374"/>
                    <a:pt x="899" y="431"/>
                    <a:pt x="917" y="466"/>
                  </a:cubicBezTo>
                  <a:cubicBezTo>
                    <a:pt x="922" y="476"/>
                    <a:pt x="928" y="487"/>
                    <a:pt x="933" y="500"/>
                  </a:cubicBezTo>
                  <a:cubicBezTo>
                    <a:pt x="960" y="547"/>
                    <a:pt x="971" y="601"/>
                    <a:pt x="961" y="655"/>
                  </a:cubicBezTo>
                  <a:cubicBezTo>
                    <a:pt x="946" y="735"/>
                    <a:pt x="889" y="798"/>
                    <a:pt x="811" y="832"/>
                  </a:cubicBezTo>
                  <a:cubicBezTo>
                    <a:pt x="717" y="873"/>
                    <a:pt x="624" y="917"/>
                    <a:pt x="542" y="972"/>
                  </a:cubicBezTo>
                  <a:cubicBezTo>
                    <a:pt x="472" y="1019"/>
                    <a:pt x="377" y="1037"/>
                    <a:pt x="280" y="1014"/>
                  </a:cubicBezTo>
                  <a:cubicBezTo>
                    <a:pt x="140" y="981"/>
                    <a:pt x="39" y="866"/>
                    <a:pt x="42" y="744"/>
                  </a:cubicBezTo>
                  <a:cubicBezTo>
                    <a:pt x="42" y="724"/>
                    <a:pt x="45" y="704"/>
                    <a:pt x="51" y="686"/>
                  </a:cubicBezTo>
                  <a:cubicBezTo>
                    <a:pt x="56" y="669"/>
                    <a:pt x="67" y="654"/>
                    <a:pt x="67" y="636"/>
                  </a:cubicBezTo>
                  <a:cubicBezTo>
                    <a:pt x="67" y="614"/>
                    <a:pt x="52" y="596"/>
                    <a:pt x="40" y="578"/>
                  </a:cubicBezTo>
                  <a:cubicBezTo>
                    <a:pt x="0" y="516"/>
                    <a:pt x="0" y="432"/>
                    <a:pt x="39" y="370"/>
                  </a:cubicBezTo>
                  <a:cubicBezTo>
                    <a:pt x="62" y="335"/>
                    <a:pt x="96" y="308"/>
                    <a:pt x="135" y="293"/>
                  </a:cubicBezTo>
                  <a:cubicBezTo>
                    <a:pt x="140" y="291"/>
                    <a:pt x="145" y="290"/>
                    <a:pt x="150" y="288"/>
                  </a:cubicBezTo>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165">
              <a:extLst>
                <a:ext uri="{FF2B5EF4-FFF2-40B4-BE49-F238E27FC236}">
                  <a16:creationId xmlns:a16="http://schemas.microsoft.com/office/drawing/2014/main" id="{B9236899-52EA-4072-AF0C-89403D4EE4FD}"/>
                </a:ext>
              </a:extLst>
            </p:cNvPr>
            <p:cNvSpPr>
              <a:spLocks/>
            </p:cNvSpPr>
            <p:nvPr/>
          </p:nvSpPr>
          <p:spPr bwMode="auto">
            <a:xfrm>
              <a:off x="3562350" y="3332163"/>
              <a:ext cx="1303338" cy="1971675"/>
            </a:xfrm>
            <a:custGeom>
              <a:avLst/>
              <a:gdLst>
                <a:gd name="T0" fmla="*/ 269 w 461"/>
                <a:gd name="T1" fmla="*/ 0 h 697"/>
                <a:gd name="T2" fmla="*/ 92 w 461"/>
                <a:gd name="T3" fmla="*/ 214 h 697"/>
                <a:gd name="T4" fmla="*/ 80 w 461"/>
                <a:gd name="T5" fmla="*/ 200 h 697"/>
                <a:gd name="T6" fmla="*/ 52 w 461"/>
                <a:gd name="T7" fmla="*/ 201 h 697"/>
                <a:gd name="T8" fmla="*/ 1 w 461"/>
                <a:gd name="T9" fmla="*/ 270 h 697"/>
                <a:gd name="T10" fmla="*/ 56 w 461"/>
                <a:gd name="T11" fmla="*/ 335 h 697"/>
                <a:gd name="T12" fmla="*/ 98 w 461"/>
                <a:gd name="T13" fmla="*/ 333 h 697"/>
                <a:gd name="T14" fmla="*/ 99 w 461"/>
                <a:gd name="T15" fmla="*/ 344 h 697"/>
                <a:gd name="T16" fmla="*/ 100 w 461"/>
                <a:gd name="T17" fmla="*/ 358 h 697"/>
                <a:gd name="T18" fmla="*/ 100 w 461"/>
                <a:gd name="T19" fmla="*/ 363 h 697"/>
                <a:gd name="T20" fmla="*/ 128 w 461"/>
                <a:gd name="T21" fmla="*/ 449 h 697"/>
                <a:gd name="T22" fmla="*/ 128 w 461"/>
                <a:gd name="T23" fmla="*/ 580 h 697"/>
                <a:gd name="T24" fmla="*/ 246 w 461"/>
                <a:gd name="T25" fmla="*/ 697 h 697"/>
                <a:gd name="T26" fmla="*/ 363 w 461"/>
                <a:gd name="T27" fmla="*/ 580 h 697"/>
                <a:gd name="T28" fmla="*/ 363 w 461"/>
                <a:gd name="T29" fmla="*/ 511 h 697"/>
                <a:gd name="T30" fmla="*/ 457 w 461"/>
                <a:gd name="T31" fmla="*/ 344 h 697"/>
                <a:gd name="T32" fmla="*/ 447 w 461"/>
                <a:gd name="T33" fmla="*/ 150 h 697"/>
                <a:gd name="T34" fmla="*/ 321 w 461"/>
                <a:gd name="T35" fmla="*/ 85 h 697"/>
                <a:gd name="T36" fmla="*/ 269 w 461"/>
                <a:gd name="T3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697">
                  <a:moveTo>
                    <a:pt x="269" y="0"/>
                  </a:moveTo>
                  <a:cubicBezTo>
                    <a:pt x="270" y="65"/>
                    <a:pt x="246" y="167"/>
                    <a:pt x="92" y="214"/>
                  </a:cubicBezTo>
                  <a:cubicBezTo>
                    <a:pt x="80" y="200"/>
                    <a:pt x="80" y="200"/>
                    <a:pt x="80" y="200"/>
                  </a:cubicBezTo>
                  <a:cubicBezTo>
                    <a:pt x="52" y="201"/>
                    <a:pt x="52" y="201"/>
                    <a:pt x="52" y="201"/>
                  </a:cubicBezTo>
                  <a:cubicBezTo>
                    <a:pt x="23" y="202"/>
                    <a:pt x="0" y="233"/>
                    <a:pt x="1" y="270"/>
                  </a:cubicBezTo>
                  <a:cubicBezTo>
                    <a:pt x="2" y="306"/>
                    <a:pt x="27" y="336"/>
                    <a:pt x="56" y="335"/>
                  </a:cubicBezTo>
                  <a:cubicBezTo>
                    <a:pt x="98" y="333"/>
                    <a:pt x="98" y="333"/>
                    <a:pt x="98" y="333"/>
                  </a:cubicBezTo>
                  <a:cubicBezTo>
                    <a:pt x="99" y="344"/>
                    <a:pt x="99" y="344"/>
                    <a:pt x="99" y="344"/>
                  </a:cubicBezTo>
                  <a:cubicBezTo>
                    <a:pt x="99" y="349"/>
                    <a:pt x="99" y="353"/>
                    <a:pt x="100" y="358"/>
                  </a:cubicBezTo>
                  <a:cubicBezTo>
                    <a:pt x="100" y="363"/>
                    <a:pt x="100" y="363"/>
                    <a:pt x="100" y="363"/>
                  </a:cubicBezTo>
                  <a:cubicBezTo>
                    <a:pt x="102" y="394"/>
                    <a:pt x="112" y="424"/>
                    <a:pt x="128" y="449"/>
                  </a:cubicBezTo>
                  <a:cubicBezTo>
                    <a:pt x="128" y="580"/>
                    <a:pt x="128" y="580"/>
                    <a:pt x="128" y="580"/>
                  </a:cubicBezTo>
                  <a:cubicBezTo>
                    <a:pt x="128" y="644"/>
                    <a:pt x="181" y="697"/>
                    <a:pt x="246" y="697"/>
                  </a:cubicBezTo>
                  <a:cubicBezTo>
                    <a:pt x="310" y="697"/>
                    <a:pt x="363" y="644"/>
                    <a:pt x="363" y="580"/>
                  </a:cubicBezTo>
                  <a:cubicBezTo>
                    <a:pt x="363" y="511"/>
                    <a:pt x="363" y="511"/>
                    <a:pt x="363" y="511"/>
                  </a:cubicBezTo>
                  <a:cubicBezTo>
                    <a:pt x="422" y="479"/>
                    <a:pt x="461" y="415"/>
                    <a:pt x="457" y="344"/>
                  </a:cubicBezTo>
                  <a:cubicBezTo>
                    <a:pt x="447" y="150"/>
                    <a:pt x="447" y="150"/>
                    <a:pt x="447" y="150"/>
                  </a:cubicBezTo>
                  <a:cubicBezTo>
                    <a:pt x="405" y="122"/>
                    <a:pt x="350" y="113"/>
                    <a:pt x="321" y="85"/>
                  </a:cubicBezTo>
                  <a:cubicBezTo>
                    <a:pt x="292" y="58"/>
                    <a:pt x="277" y="26"/>
                    <a:pt x="269" y="0"/>
                  </a:cubicBezTo>
                </a:path>
              </a:pathLst>
            </a:custGeom>
            <a:solidFill>
              <a:srgbClr val="F8A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166">
              <a:extLst>
                <a:ext uri="{FF2B5EF4-FFF2-40B4-BE49-F238E27FC236}">
                  <a16:creationId xmlns:a16="http://schemas.microsoft.com/office/drawing/2014/main" id="{70C0B2A9-6050-4BB3-AF7F-DED5CDD91335}"/>
                </a:ext>
              </a:extLst>
            </p:cNvPr>
            <p:cNvSpPr>
              <a:spLocks/>
            </p:cNvSpPr>
            <p:nvPr/>
          </p:nvSpPr>
          <p:spPr bwMode="auto">
            <a:xfrm>
              <a:off x="4079875" y="4749800"/>
              <a:ext cx="477838" cy="247650"/>
            </a:xfrm>
            <a:custGeom>
              <a:avLst/>
              <a:gdLst>
                <a:gd name="T0" fmla="*/ 0 w 169"/>
                <a:gd name="T1" fmla="*/ 0 h 88"/>
                <a:gd name="T2" fmla="*/ 1 w 169"/>
                <a:gd name="T3" fmla="*/ 12 h 88"/>
                <a:gd name="T4" fmla="*/ 84 w 169"/>
                <a:gd name="T5" fmla="*/ 88 h 88"/>
                <a:gd name="T6" fmla="*/ 93 w 169"/>
                <a:gd name="T7" fmla="*/ 87 h 88"/>
                <a:gd name="T8" fmla="*/ 169 w 169"/>
                <a:gd name="T9" fmla="*/ 11 h 88"/>
                <a:gd name="T10" fmla="*/ 102 w 169"/>
                <a:gd name="T11" fmla="*/ 20 h 88"/>
                <a:gd name="T12" fmla="*/ 101 w 169"/>
                <a:gd name="T13" fmla="*/ 20 h 88"/>
                <a:gd name="T14" fmla="*/ 0 w 169"/>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88">
                  <a:moveTo>
                    <a:pt x="0" y="0"/>
                  </a:moveTo>
                  <a:cubicBezTo>
                    <a:pt x="0" y="4"/>
                    <a:pt x="0" y="8"/>
                    <a:pt x="1" y="12"/>
                  </a:cubicBezTo>
                  <a:cubicBezTo>
                    <a:pt x="5" y="55"/>
                    <a:pt x="42" y="88"/>
                    <a:pt x="84" y="88"/>
                  </a:cubicBezTo>
                  <a:cubicBezTo>
                    <a:pt x="87" y="88"/>
                    <a:pt x="90" y="87"/>
                    <a:pt x="93" y="87"/>
                  </a:cubicBezTo>
                  <a:cubicBezTo>
                    <a:pt x="134" y="83"/>
                    <a:pt x="165" y="50"/>
                    <a:pt x="169" y="11"/>
                  </a:cubicBezTo>
                  <a:cubicBezTo>
                    <a:pt x="148" y="17"/>
                    <a:pt x="125" y="20"/>
                    <a:pt x="102" y="20"/>
                  </a:cubicBezTo>
                  <a:cubicBezTo>
                    <a:pt x="102" y="20"/>
                    <a:pt x="102" y="20"/>
                    <a:pt x="101" y="20"/>
                  </a:cubicBezTo>
                  <a:cubicBezTo>
                    <a:pt x="59" y="20"/>
                    <a:pt x="26" y="12"/>
                    <a:pt x="0" y="0"/>
                  </a:cubicBezTo>
                </a:path>
              </a:pathLst>
            </a:custGeom>
            <a:solidFill>
              <a:srgbClr val="F69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167">
              <a:extLst>
                <a:ext uri="{FF2B5EF4-FFF2-40B4-BE49-F238E27FC236}">
                  <a16:creationId xmlns:a16="http://schemas.microsoft.com/office/drawing/2014/main" id="{444733C3-1A6F-475B-AF44-F2DAA5725BDD}"/>
                </a:ext>
              </a:extLst>
            </p:cNvPr>
            <p:cNvSpPr>
              <a:spLocks/>
            </p:cNvSpPr>
            <p:nvPr/>
          </p:nvSpPr>
          <p:spPr bwMode="auto">
            <a:xfrm>
              <a:off x="3675063" y="4016375"/>
              <a:ext cx="93663" cy="136525"/>
            </a:xfrm>
            <a:custGeom>
              <a:avLst/>
              <a:gdLst>
                <a:gd name="T0" fmla="*/ 11 w 33"/>
                <a:gd name="T1" fmla="*/ 48 h 48"/>
                <a:gd name="T2" fmla="*/ 8 w 33"/>
                <a:gd name="T3" fmla="*/ 46 h 48"/>
                <a:gd name="T4" fmla="*/ 8 w 33"/>
                <a:gd name="T5" fmla="*/ 41 h 48"/>
                <a:gd name="T6" fmla="*/ 21 w 33"/>
                <a:gd name="T7" fmla="*/ 29 h 48"/>
                <a:gd name="T8" fmla="*/ 1 w 33"/>
                <a:gd name="T9" fmla="*/ 7 h 48"/>
                <a:gd name="T10" fmla="*/ 2 w 33"/>
                <a:gd name="T11" fmla="*/ 1 h 48"/>
                <a:gd name="T12" fmla="*/ 7 w 33"/>
                <a:gd name="T13" fmla="*/ 1 h 48"/>
                <a:gd name="T14" fmla="*/ 33 w 33"/>
                <a:gd name="T15" fmla="*/ 30 h 48"/>
                <a:gd name="T16" fmla="*/ 14 w 33"/>
                <a:gd name="T17" fmla="*/ 47 h 48"/>
                <a:gd name="T18" fmla="*/ 11 w 33"/>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11" y="48"/>
                  </a:moveTo>
                  <a:cubicBezTo>
                    <a:pt x="10" y="48"/>
                    <a:pt x="9" y="47"/>
                    <a:pt x="8" y="46"/>
                  </a:cubicBezTo>
                  <a:cubicBezTo>
                    <a:pt x="7" y="45"/>
                    <a:pt x="7" y="42"/>
                    <a:pt x="8" y="41"/>
                  </a:cubicBezTo>
                  <a:cubicBezTo>
                    <a:pt x="21" y="29"/>
                    <a:pt x="21" y="29"/>
                    <a:pt x="21" y="29"/>
                  </a:cubicBezTo>
                  <a:cubicBezTo>
                    <a:pt x="1" y="7"/>
                    <a:pt x="1" y="7"/>
                    <a:pt x="1" y="7"/>
                  </a:cubicBezTo>
                  <a:cubicBezTo>
                    <a:pt x="0" y="5"/>
                    <a:pt x="0" y="2"/>
                    <a:pt x="2" y="1"/>
                  </a:cubicBezTo>
                  <a:cubicBezTo>
                    <a:pt x="3" y="0"/>
                    <a:pt x="6" y="0"/>
                    <a:pt x="7" y="1"/>
                  </a:cubicBezTo>
                  <a:cubicBezTo>
                    <a:pt x="33" y="30"/>
                    <a:pt x="33" y="30"/>
                    <a:pt x="33" y="30"/>
                  </a:cubicBezTo>
                  <a:cubicBezTo>
                    <a:pt x="14" y="47"/>
                    <a:pt x="14" y="47"/>
                    <a:pt x="14" y="47"/>
                  </a:cubicBezTo>
                  <a:cubicBezTo>
                    <a:pt x="13" y="47"/>
                    <a:pt x="12" y="48"/>
                    <a:pt x="11" y="48"/>
                  </a:cubicBezTo>
                  <a:close/>
                </a:path>
              </a:pathLst>
            </a:custGeom>
            <a:solidFill>
              <a:srgbClr val="F47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 name="Freeform 168">
              <a:extLst>
                <a:ext uri="{FF2B5EF4-FFF2-40B4-BE49-F238E27FC236}">
                  <a16:creationId xmlns:a16="http://schemas.microsoft.com/office/drawing/2014/main" id="{645E47EB-74CE-4238-94F7-DD49610A5F22}"/>
                </a:ext>
              </a:extLst>
            </p:cNvPr>
            <p:cNvSpPr>
              <a:spLocks/>
            </p:cNvSpPr>
            <p:nvPr/>
          </p:nvSpPr>
          <p:spPr bwMode="auto">
            <a:xfrm>
              <a:off x="4265613" y="4011613"/>
              <a:ext cx="104775" cy="47625"/>
            </a:xfrm>
            <a:custGeom>
              <a:avLst/>
              <a:gdLst>
                <a:gd name="T0" fmla="*/ 4 w 37"/>
                <a:gd name="T1" fmla="*/ 17 h 17"/>
                <a:gd name="T2" fmla="*/ 1 w 37"/>
                <a:gd name="T3" fmla="*/ 15 h 17"/>
                <a:gd name="T4" fmla="*/ 2 w 37"/>
                <a:gd name="T5" fmla="*/ 10 h 17"/>
                <a:gd name="T6" fmla="*/ 34 w 37"/>
                <a:gd name="T7" fmla="*/ 8 h 17"/>
                <a:gd name="T8" fmla="*/ 36 w 37"/>
                <a:gd name="T9" fmla="*/ 14 h 17"/>
                <a:gd name="T10" fmla="*/ 31 w 37"/>
                <a:gd name="T11" fmla="*/ 16 h 17"/>
                <a:gd name="T12" fmla="*/ 7 w 37"/>
                <a:gd name="T13" fmla="*/ 16 h 17"/>
                <a:gd name="T14" fmla="*/ 4 w 3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7">
                  <a:moveTo>
                    <a:pt x="4" y="17"/>
                  </a:moveTo>
                  <a:cubicBezTo>
                    <a:pt x="3" y="17"/>
                    <a:pt x="2" y="16"/>
                    <a:pt x="1" y="15"/>
                  </a:cubicBezTo>
                  <a:cubicBezTo>
                    <a:pt x="0" y="13"/>
                    <a:pt x="0" y="11"/>
                    <a:pt x="2" y="10"/>
                  </a:cubicBezTo>
                  <a:cubicBezTo>
                    <a:pt x="3" y="9"/>
                    <a:pt x="16" y="0"/>
                    <a:pt x="34" y="8"/>
                  </a:cubicBezTo>
                  <a:cubicBezTo>
                    <a:pt x="36" y="9"/>
                    <a:pt x="37" y="12"/>
                    <a:pt x="36" y="14"/>
                  </a:cubicBezTo>
                  <a:cubicBezTo>
                    <a:pt x="35" y="16"/>
                    <a:pt x="33" y="17"/>
                    <a:pt x="31" y="16"/>
                  </a:cubicBezTo>
                  <a:cubicBezTo>
                    <a:pt x="17" y="9"/>
                    <a:pt x="7" y="16"/>
                    <a:pt x="7" y="16"/>
                  </a:cubicBezTo>
                  <a:cubicBezTo>
                    <a:pt x="6" y="17"/>
                    <a:pt x="5" y="17"/>
                    <a:pt x="4" y="17"/>
                  </a:cubicBezTo>
                  <a:close/>
                </a:path>
              </a:pathLst>
            </a:custGeom>
            <a:solidFill>
              <a:srgbClr val="F47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169">
              <a:extLst>
                <a:ext uri="{FF2B5EF4-FFF2-40B4-BE49-F238E27FC236}">
                  <a16:creationId xmlns:a16="http://schemas.microsoft.com/office/drawing/2014/main" id="{1804BEC5-3597-47CD-BE1D-AE0B6D8EA576}"/>
                </a:ext>
              </a:extLst>
            </p:cNvPr>
            <p:cNvSpPr>
              <a:spLocks/>
            </p:cNvSpPr>
            <p:nvPr/>
          </p:nvSpPr>
          <p:spPr bwMode="auto">
            <a:xfrm>
              <a:off x="4173538" y="3857625"/>
              <a:ext cx="203200" cy="101600"/>
            </a:xfrm>
            <a:custGeom>
              <a:avLst/>
              <a:gdLst>
                <a:gd name="T0" fmla="*/ 64 w 72"/>
                <a:gd name="T1" fmla="*/ 1 h 36"/>
                <a:gd name="T2" fmla="*/ 49 w 72"/>
                <a:gd name="T3" fmla="*/ 3 h 36"/>
                <a:gd name="T4" fmla="*/ 34 w 72"/>
                <a:gd name="T5" fmla="*/ 7 h 36"/>
                <a:gd name="T6" fmla="*/ 19 w 72"/>
                <a:gd name="T7" fmla="*/ 10 h 36"/>
                <a:gd name="T8" fmla="*/ 4 w 72"/>
                <a:gd name="T9" fmla="*/ 15 h 36"/>
                <a:gd name="T10" fmla="*/ 6 w 72"/>
                <a:gd name="T11" fmla="*/ 28 h 36"/>
                <a:gd name="T12" fmla="*/ 41 w 72"/>
                <a:gd name="T13" fmla="*/ 33 h 36"/>
                <a:gd name="T14" fmla="*/ 69 w 72"/>
                <a:gd name="T15" fmla="*/ 13 h 36"/>
                <a:gd name="T16" fmla="*/ 64 w 72"/>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6">
                  <a:moveTo>
                    <a:pt x="64" y="1"/>
                  </a:moveTo>
                  <a:cubicBezTo>
                    <a:pt x="60" y="0"/>
                    <a:pt x="55" y="2"/>
                    <a:pt x="49" y="3"/>
                  </a:cubicBezTo>
                  <a:cubicBezTo>
                    <a:pt x="44" y="5"/>
                    <a:pt x="39" y="6"/>
                    <a:pt x="34" y="7"/>
                  </a:cubicBezTo>
                  <a:cubicBezTo>
                    <a:pt x="30" y="8"/>
                    <a:pt x="24" y="9"/>
                    <a:pt x="19" y="10"/>
                  </a:cubicBezTo>
                  <a:cubicBezTo>
                    <a:pt x="14" y="11"/>
                    <a:pt x="8" y="12"/>
                    <a:pt x="4" y="15"/>
                  </a:cubicBezTo>
                  <a:cubicBezTo>
                    <a:pt x="1" y="18"/>
                    <a:pt x="0" y="23"/>
                    <a:pt x="6" y="28"/>
                  </a:cubicBezTo>
                  <a:cubicBezTo>
                    <a:pt x="12" y="33"/>
                    <a:pt x="25" y="36"/>
                    <a:pt x="41" y="33"/>
                  </a:cubicBezTo>
                  <a:cubicBezTo>
                    <a:pt x="56" y="29"/>
                    <a:pt x="66" y="20"/>
                    <a:pt x="69" y="13"/>
                  </a:cubicBezTo>
                  <a:cubicBezTo>
                    <a:pt x="72" y="6"/>
                    <a:pt x="69" y="1"/>
                    <a:pt x="64" y="1"/>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170">
              <a:extLst>
                <a:ext uri="{FF2B5EF4-FFF2-40B4-BE49-F238E27FC236}">
                  <a16:creationId xmlns:a16="http://schemas.microsoft.com/office/drawing/2014/main" id="{89BF0844-F353-4367-96DE-012EB6A65BE4}"/>
                </a:ext>
              </a:extLst>
            </p:cNvPr>
            <p:cNvSpPr>
              <a:spLocks/>
            </p:cNvSpPr>
            <p:nvPr/>
          </p:nvSpPr>
          <p:spPr bwMode="auto">
            <a:xfrm>
              <a:off x="4594225" y="3803650"/>
              <a:ext cx="209550" cy="79375"/>
            </a:xfrm>
            <a:custGeom>
              <a:avLst/>
              <a:gdLst>
                <a:gd name="T0" fmla="*/ 68 w 74"/>
                <a:gd name="T1" fmla="*/ 27 h 28"/>
                <a:gd name="T2" fmla="*/ 53 w 74"/>
                <a:gd name="T3" fmla="*/ 28 h 28"/>
                <a:gd name="T4" fmla="*/ 37 w 74"/>
                <a:gd name="T5" fmla="*/ 27 h 28"/>
                <a:gd name="T6" fmla="*/ 21 w 74"/>
                <a:gd name="T7" fmla="*/ 27 h 28"/>
                <a:gd name="T8" fmla="*/ 6 w 74"/>
                <a:gd name="T9" fmla="*/ 26 h 28"/>
                <a:gd name="T10" fmla="*/ 5 w 74"/>
                <a:gd name="T11" fmla="*/ 13 h 28"/>
                <a:gd name="T12" fmla="*/ 38 w 74"/>
                <a:gd name="T13" fmla="*/ 1 h 28"/>
                <a:gd name="T14" fmla="*/ 69 w 74"/>
                <a:gd name="T15" fmla="*/ 14 h 28"/>
                <a:gd name="T16" fmla="*/ 68 w 74"/>
                <a:gd name="T1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8">
                  <a:moveTo>
                    <a:pt x="68" y="27"/>
                  </a:moveTo>
                  <a:cubicBezTo>
                    <a:pt x="64" y="28"/>
                    <a:pt x="58" y="28"/>
                    <a:pt x="53" y="28"/>
                  </a:cubicBezTo>
                  <a:cubicBezTo>
                    <a:pt x="47" y="27"/>
                    <a:pt x="42" y="27"/>
                    <a:pt x="37" y="27"/>
                  </a:cubicBezTo>
                  <a:cubicBezTo>
                    <a:pt x="32" y="27"/>
                    <a:pt x="27" y="27"/>
                    <a:pt x="21" y="27"/>
                  </a:cubicBezTo>
                  <a:cubicBezTo>
                    <a:pt x="16" y="27"/>
                    <a:pt x="10" y="28"/>
                    <a:pt x="6" y="26"/>
                  </a:cubicBezTo>
                  <a:cubicBezTo>
                    <a:pt x="2" y="24"/>
                    <a:pt x="0" y="19"/>
                    <a:pt x="5" y="13"/>
                  </a:cubicBezTo>
                  <a:cubicBezTo>
                    <a:pt x="10" y="7"/>
                    <a:pt x="22" y="0"/>
                    <a:pt x="38" y="1"/>
                  </a:cubicBezTo>
                  <a:cubicBezTo>
                    <a:pt x="53" y="1"/>
                    <a:pt x="65" y="8"/>
                    <a:pt x="69" y="14"/>
                  </a:cubicBezTo>
                  <a:cubicBezTo>
                    <a:pt x="74" y="20"/>
                    <a:pt x="72" y="25"/>
                    <a:pt x="68" y="27"/>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171">
              <a:extLst>
                <a:ext uri="{FF2B5EF4-FFF2-40B4-BE49-F238E27FC236}">
                  <a16:creationId xmlns:a16="http://schemas.microsoft.com/office/drawing/2014/main" id="{EB67887D-58DA-4B69-B339-C9BB0FA40380}"/>
                </a:ext>
              </a:extLst>
            </p:cNvPr>
            <p:cNvSpPr>
              <a:spLocks/>
            </p:cNvSpPr>
            <p:nvPr/>
          </p:nvSpPr>
          <p:spPr bwMode="auto">
            <a:xfrm>
              <a:off x="4275138" y="3959225"/>
              <a:ext cx="84138" cy="82550"/>
            </a:xfrm>
            <a:custGeom>
              <a:avLst/>
              <a:gdLst>
                <a:gd name="T0" fmla="*/ 26 w 30"/>
                <a:gd name="T1" fmla="*/ 9 h 29"/>
                <a:gd name="T2" fmla="*/ 21 w 30"/>
                <a:gd name="T3" fmla="*/ 26 h 29"/>
                <a:gd name="T4" fmla="*/ 3 w 30"/>
                <a:gd name="T5" fmla="*/ 21 h 29"/>
                <a:gd name="T6" fmla="*/ 9 w 30"/>
                <a:gd name="T7" fmla="*/ 3 h 29"/>
                <a:gd name="T8" fmla="*/ 26 w 30"/>
                <a:gd name="T9" fmla="*/ 9 h 29"/>
              </a:gdLst>
              <a:ahLst/>
              <a:cxnLst>
                <a:cxn ang="0">
                  <a:pos x="T0" y="T1"/>
                </a:cxn>
                <a:cxn ang="0">
                  <a:pos x="T2" y="T3"/>
                </a:cxn>
                <a:cxn ang="0">
                  <a:pos x="T4" y="T5"/>
                </a:cxn>
                <a:cxn ang="0">
                  <a:pos x="T6" y="T7"/>
                </a:cxn>
                <a:cxn ang="0">
                  <a:pos x="T8" y="T9"/>
                </a:cxn>
              </a:cxnLst>
              <a:rect l="0" t="0" r="r" b="b"/>
              <a:pathLst>
                <a:path w="30" h="29">
                  <a:moveTo>
                    <a:pt x="26" y="9"/>
                  </a:moveTo>
                  <a:cubicBezTo>
                    <a:pt x="30" y="15"/>
                    <a:pt x="27" y="23"/>
                    <a:pt x="21" y="26"/>
                  </a:cubicBezTo>
                  <a:cubicBezTo>
                    <a:pt x="14" y="29"/>
                    <a:pt x="7" y="27"/>
                    <a:pt x="3" y="21"/>
                  </a:cubicBezTo>
                  <a:cubicBezTo>
                    <a:pt x="0" y="14"/>
                    <a:pt x="3" y="6"/>
                    <a:pt x="9" y="3"/>
                  </a:cubicBezTo>
                  <a:cubicBezTo>
                    <a:pt x="15" y="0"/>
                    <a:pt x="23" y="2"/>
                    <a:pt x="26" y="9"/>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172">
              <a:extLst>
                <a:ext uri="{FF2B5EF4-FFF2-40B4-BE49-F238E27FC236}">
                  <a16:creationId xmlns:a16="http://schemas.microsoft.com/office/drawing/2014/main" id="{2BA4ED15-48FC-465F-8869-6310BC92B44D}"/>
                </a:ext>
              </a:extLst>
            </p:cNvPr>
            <p:cNvSpPr>
              <a:spLocks/>
            </p:cNvSpPr>
            <p:nvPr/>
          </p:nvSpPr>
          <p:spPr bwMode="auto">
            <a:xfrm>
              <a:off x="4652963" y="3948113"/>
              <a:ext cx="82550" cy="82550"/>
            </a:xfrm>
            <a:custGeom>
              <a:avLst/>
              <a:gdLst>
                <a:gd name="T0" fmla="*/ 26 w 29"/>
                <a:gd name="T1" fmla="*/ 9 h 29"/>
                <a:gd name="T2" fmla="*/ 20 w 29"/>
                <a:gd name="T3" fmla="*/ 26 h 29"/>
                <a:gd name="T4" fmla="*/ 3 w 29"/>
                <a:gd name="T5" fmla="*/ 20 h 29"/>
                <a:gd name="T6" fmla="*/ 9 w 29"/>
                <a:gd name="T7" fmla="*/ 3 h 29"/>
                <a:gd name="T8" fmla="*/ 26 w 29"/>
                <a:gd name="T9" fmla="*/ 9 h 29"/>
              </a:gdLst>
              <a:ahLst/>
              <a:cxnLst>
                <a:cxn ang="0">
                  <a:pos x="T0" y="T1"/>
                </a:cxn>
                <a:cxn ang="0">
                  <a:pos x="T2" y="T3"/>
                </a:cxn>
                <a:cxn ang="0">
                  <a:pos x="T4" y="T5"/>
                </a:cxn>
                <a:cxn ang="0">
                  <a:pos x="T6" y="T7"/>
                </a:cxn>
                <a:cxn ang="0">
                  <a:pos x="T8" y="T9"/>
                </a:cxn>
              </a:cxnLst>
              <a:rect l="0" t="0" r="r" b="b"/>
              <a:pathLst>
                <a:path w="29" h="29">
                  <a:moveTo>
                    <a:pt x="26" y="9"/>
                  </a:moveTo>
                  <a:cubicBezTo>
                    <a:pt x="29" y="15"/>
                    <a:pt x="27" y="23"/>
                    <a:pt x="20" y="26"/>
                  </a:cubicBezTo>
                  <a:cubicBezTo>
                    <a:pt x="14" y="29"/>
                    <a:pt x="6" y="27"/>
                    <a:pt x="3" y="20"/>
                  </a:cubicBezTo>
                  <a:cubicBezTo>
                    <a:pt x="0" y="14"/>
                    <a:pt x="2" y="6"/>
                    <a:pt x="9" y="3"/>
                  </a:cubicBezTo>
                  <a:cubicBezTo>
                    <a:pt x="15" y="0"/>
                    <a:pt x="23" y="2"/>
                    <a:pt x="26" y="9"/>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173">
              <a:extLst>
                <a:ext uri="{FF2B5EF4-FFF2-40B4-BE49-F238E27FC236}">
                  <a16:creationId xmlns:a16="http://schemas.microsoft.com/office/drawing/2014/main" id="{0EC50D8D-2CA6-4B6A-B6CE-C1EDB9BA068A}"/>
                </a:ext>
              </a:extLst>
            </p:cNvPr>
            <p:cNvSpPr>
              <a:spLocks/>
            </p:cNvSpPr>
            <p:nvPr/>
          </p:nvSpPr>
          <p:spPr bwMode="auto">
            <a:xfrm>
              <a:off x="4641850" y="3998913"/>
              <a:ext cx="104775" cy="49212"/>
            </a:xfrm>
            <a:custGeom>
              <a:avLst/>
              <a:gdLst>
                <a:gd name="T0" fmla="*/ 5 w 37"/>
                <a:gd name="T1" fmla="*/ 17 h 17"/>
                <a:gd name="T2" fmla="*/ 2 w 37"/>
                <a:gd name="T3" fmla="*/ 15 h 17"/>
                <a:gd name="T4" fmla="*/ 3 w 37"/>
                <a:gd name="T5" fmla="*/ 9 h 17"/>
                <a:gd name="T6" fmla="*/ 35 w 37"/>
                <a:gd name="T7" fmla="*/ 8 h 17"/>
                <a:gd name="T8" fmla="*/ 36 w 37"/>
                <a:gd name="T9" fmla="*/ 14 h 17"/>
                <a:gd name="T10" fmla="*/ 31 w 37"/>
                <a:gd name="T11" fmla="*/ 16 h 17"/>
                <a:gd name="T12" fmla="*/ 7 w 37"/>
                <a:gd name="T13" fmla="*/ 16 h 17"/>
                <a:gd name="T14" fmla="*/ 5 w 3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7">
                  <a:moveTo>
                    <a:pt x="5" y="17"/>
                  </a:moveTo>
                  <a:cubicBezTo>
                    <a:pt x="4" y="17"/>
                    <a:pt x="2" y="16"/>
                    <a:pt x="2" y="15"/>
                  </a:cubicBezTo>
                  <a:cubicBezTo>
                    <a:pt x="0" y="13"/>
                    <a:pt x="1" y="11"/>
                    <a:pt x="3" y="9"/>
                  </a:cubicBezTo>
                  <a:cubicBezTo>
                    <a:pt x="3" y="9"/>
                    <a:pt x="16" y="0"/>
                    <a:pt x="35" y="8"/>
                  </a:cubicBezTo>
                  <a:cubicBezTo>
                    <a:pt x="37" y="9"/>
                    <a:pt x="37" y="12"/>
                    <a:pt x="36" y="14"/>
                  </a:cubicBezTo>
                  <a:cubicBezTo>
                    <a:pt x="35" y="16"/>
                    <a:pt x="33" y="16"/>
                    <a:pt x="31" y="16"/>
                  </a:cubicBezTo>
                  <a:cubicBezTo>
                    <a:pt x="17" y="9"/>
                    <a:pt x="8" y="16"/>
                    <a:pt x="7" y="16"/>
                  </a:cubicBezTo>
                  <a:cubicBezTo>
                    <a:pt x="7" y="16"/>
                    <a:pt x="6" y="17"/>
                    <a:pt x="5" y="17"/>
                  </a:cubicBezTo>
                  <a:close/>
                </a:path>
              </a:pathLst>
            </a:custGeom>
            <a:solidFill>
              <a:srgbClr val="F47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174">
              <a:extLst>
                <a:ext uri="{FF2B5EF4-FFF2-40B4-BE49-F238E27FC236}">
                  <a16:creationId xmlns:a16="http://schemas.microsoft.com/office/drawing/2014/main" id="{2ED1A5DA-9330-42E3-9F23-1B521944896D}"/>
                </a:ext>
              </a:extLst>
            </p:cNvPr>
            <p:cNvSpPr>
              <a:spLocks/>
            </p:cNvSpPr>
            <p:nvPr/>
          </p:nvSpPr>
          <p:spPr bwMode="auto">
            <a:xfrm>
              <a:off x="4506913" y="3852863"/>
              <a:ext cx="76200" cy="314325"/>
            </a:xfrm>
            <a:custGeom>
              <a:avLst/>
              <a:gdLst>
                <a:gd name="T0" fmla="*/ 22 w 27"/>
                <a:gd name="T1" fmla="*/ 111 h 111"/>
                <a:gd name="T2" fmla="*/ 21 w 27"/>
                <a:gd name="T3" fmla="*/ 110 h 111"/>
                <a:gd name="T4" fmla="*/ 18 w 27"/>
                <a:gd name="T5" fmla="*/ 105 h 111"/>
                <a:gd name="T6" fmla="*/ 19 w 27"/>
                <a:gd name="T7" fmla="*/ 102 h 111"/>
                <a:gd name="T8" fmla="*/ 18 w 27"/>
                <a:gd name="T9" fmla="*/ 101 h 111"/>
                <a:gd name="T10" fmla="*/ 0 w 27"/>
                <a:gd name="T11" fmla="*/ 5 h 111"/>
                <a:gd name="T12" fmla="*/ 3 w 27"/>
                <a:gd name="T13" fmla="*/ 1 h 111"/>
                <a:gd name="T14" fmla="*/ 8 w 27"/>
                <a:gd name="T15" fmla="*/ 4 h 111"/>
                <a:gd name="T16" fmla="*/ 26 w 27"/>
                <a:gd name="T17" fmla="*/ 99 h 111"/>
                <a:gd name="T18" fmla="*/ 26 w 27"/>
                <a:gd name="T19" fmla="*/ 108 h 111"/>
                <a:gd name="T20" fmla="*/ 22 w 27"/>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11">
                  <a:moveTo>
                    <a:pt x="22" y="111"/>
                  </a:moveTo>
                  <a:cubicBezTo>
                    <a:pt x="22" y="111"/>
                    <a:pt x="21" y="111"/>
                    <a:pt x="21" y="110"/>
                  </a:cubicBezTo>
                  <a:cubicBezTo>
                    <a:pt x="19" y="110"/>
                    <a:pt x="18" y="107"/>
                    <a:pt x="18" y="105"/>
                  </a:cubicBezTo>
                  <a:cubicBezTo>
                    <a:pt x="19" y="104"/>
                    <a:pt x="19" y="103"/>
                    <a:pt x="19" y="102"/>
                  </a:cubicBezTo>
                  <a:cubicBezTo>
                    <a:pt x="18" y="101"/>
                    <a:pt x="18" y="101"/>
                    <a:pt x="18" y="101"/>
                  </a:cubicBezTo>
                  <a:cubicBezTo>
                    <a:pt x="0" y="5"/>
                    <a:pt x="0" y="5"/>
                    <a:pt x="0" y="5"/>
                  </a:cubicBezTo>
                  <a:cubicBezTo>
                    <a:pt x="0" y="3"/>
                    <a:pt x="1" y="1"/>
                    <a:pt x="3" y="1"/>
                  </a:cubicBezTo>
                  <a:cubicBezTo>
                    <a:pt x="6" y="0"/>
                    <a:pt x="8" y="2"/>
                    <a:pt x="8" y="4"/>
                  </a:cubicBezTo>
                  <a:cubicBezTo>
                    <a:pt x="26" y="99"/>
                    <a:pt x="26" y="99"/>
                    <a:pt x="26" y="99"/>
                  </a:cubicBezTo>
                  <a:cubicBezTo>
                    <a:pt x="27" y="102"/>
                    <a:pt x="27" y="106"/>
                    <a:pt x="26" y="108"/>
                  </a:cubicBezTo>
                  <a:cubicBezTo>
                    <a:pt x="25" y="110"/>
                    <a:pt x="24" y="111"/>
                    <a:pt x="22" y="111"/>
                  </a:cubicBezTo>
                  <a:close/>
                </a:path>
              </a:pathLst>
            </a:custGeom>
            <a:solidFill>
              <a:srgbClr val="F47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175">
              <a:extLst>
                <a:ext uri="{FF2B5EF4-FFF2-40B4-BE49-F238E27FC236}">
                  <a16:creationId xmlns:a16="http://schemas.microsoft.com/office/drawing/2014/main" id="{65DD777D-2282-4E40-9204-298E71E2FF57}"/>
                </a:ext>
              </a:extLst>
            </p:cNvPr>
            <p:cNvSpPr>
              <a:spLocks/>
            </p:cNvSpPr>
            <p:nvPr/>
          </p:nvSpPr>
          <p:spPr bwMode="auto">
            <a:xfrm>
              <a:off x="3822700" y="4056063"/>
              <a:ext cx="1058863" cy="752475"/>
            </a:xfrm>
            <a:custGeom>
              <a:avLst/>
              <a:gdLst>
                <a:gd name="T0" fmla="*/ 195 w 375"/>
                <a:gd name="T1" fmla="*/ 15 h 266"/>
                <a:gd name="T2" fmla="*/ 24 w 375"/>
                <a:gd name="T3" fmla="*/ 39 h 266"/>
                <a:gd name="T4" fmla="*/ 8 w 375"/>
                <a:gd name="T5" fmla="*/ 53 h 266"/>
                <a:gd name="T6" fmla="*/ 193 w 375"/>
                <a:gd name="T7" fmla="*/ 265 h 266"/>
                <a:gd name="T8" fmla="*/ 350 w 375"/>
                <a:gd name="T9" fmla="*/ 183 h 266"/>
                <a:gd name="T10" fmla="*/ 368 w 375"/>
                <a:gd name="T11" fmla="*/ 116 h 266"/>
                <a:gd name="T12" fmla="*/ 364 w 375"/>
                <a:gd name="T13" fmla="*/ 57 h 266"/>
                <a:gd name="T14" fmla="*/ 360 w 375"/>
                <a:gd name="T15" fmla="*/ 54 h 266"/>
                <a:gd name="T16" fmla="*/ 343 w 375"/>
                <a:gd name="T17" fmla="*/ 48 h 266"/>
                <a:gd name="T18" fmla="*/ 277 w 375"/>
                <a:gd name="T19" fmla="*/ 6 h 266"/>
                <a:gd name="T20" fmla="*/ 195 w 375"/>
                <a:gd name="T21" fmla="*/ 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266">
                  <a:moveTo>
                    <a:pt x="195" y="15"/>
                  </a:moveTo>
                  <a:cubicBezTo>
                    <a:pt x="153" y="39"/>
                    <a:pt x="87" y="42"/>
                    <a:pt x="24" y="39"/>
                  </a:cubicBezTo>
                  <a:cubicBezTo>
                    <a:pt x="16" y="39"/>
                    <a:pt x="9" y="45"/>
                    <a:pt x="8" y="53"/>
                  </a:cubicBezTo>
                  <a:cubicBezTo>
                    <a:pt x="2" y="107"/>
                    <a:pt x="0" y="266"/>
                    <a:pt x="193" y="265"/>
                  </a:cubicBezTo>
                  <a:cubicBezTo>
                    <a:pt x="257" y="265"/>
                    <a:pt x="320" y="243"/>
                    <a:pt x="350" y="183"/>
                  </a:cubicBezTo>
                  <a:cubicBezTo>
                    <a:pt x="360" y="162"/>
                    <a:pt x="366" y="139"/>
                    <a:pt x="368" y="116"/>
                  </a:cubicBezTo>
                  <a:cubicBezTo>
                    <a:pt x="369" y="103"/>
                    <a:pt x="375" y="68"/>
                    <a:pt x="364" y="57"/>
                  </a:cubicBezTo>
                  <a:cubicBezTo>
                    <a:pt x="363" y="56"/>
                    <a:pt x="361" y="55"/>
                    <a:pt x="360" y="54"/>
                  </a:cubicBezTo>
                  <a:cubicBezTo>
                    <a:pt x="355" y="51"/>
                    <a:pt x="349" y="50"/>
                    <a:pt x="343" y="48"/>
                  </a:cubicBezTo>
                  <a:cubicBezTo>
                    <a:pt x="318" y="39"/>
                    <a:pt x="305" y="13"/>
                    <a:pt x="277" y="6"/>
                  </a:cubicBezTo>
                  <a:cubicBezTo>
                    <a:pt x="251" y="0"/>
                    <a:pt x="218" y="1"/>
                    <a:pt x="195"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176">
              <a:extLst>
                <a:ext uri="{FF2B5EF4-FFF2-40B4-BE49-F238E27FC236}">
                  <a16:creationId xmlns:a16="http://schemas.microsoft.com/office/drawing/2014/main" id="{17B2182C-8D56-4265-8DD9-0CBC5DA7CBEB}"/>
                </a:ext>
              </a:extLst>
            </p:cNvPr>
            <p:cNvSpPr>
              <a:spLocks/>
            </p:cNvSpPr>
            <p:nvPr/>
          </p:nvSpPr>
          <p:spPr bwMode="auto">
            <a:xfrm>
              <a:off x="4381500" y="4095750"/>
              <a:ext cx="296863" cy="98425"/>
            </a:xfrm>
            <a:custGeom>
              <a:avLst/>
              <a:gdLst>
                <a:gd name="T0" fmla="*/ 103 w 105"/>
                <a:gd name="T1" fmla="*/ 35 h 35"/>
                <a:gd name="T2" fmla="*/ 101 w 105"/>
                <a:gd name="T3" fmla="*/ 34 h 35"/>
                <a:gd name="T4" fmla="*/ 61 w 105"/>
                <a:gd name="T5" fmla="*/ 8 h 35"/>
                <a:gd name="T6" fmla="*/ 4 w 105"/>
                <a:gd name="T7" fmla="*/ 28 h 35"/>
                <a:gd name="T8" fmla="*/ 1 w 105"/>
                <a:gd name="T9" fmla="*/ 27 h 35"/>
                <a:gd name="T10" fmla="*/ 1 w 105"/>
                <a:gd name="T11" fmla="*/ 24 h 35"/>
                <a:gd name="T12" fmla="*/ 61 w 105"/>
                <a:gd name="T13" fmla="*/ 4 h 35"/>
                <a:gd name="T14" fmla="*/ 105 w 105"/>
                <a:gd name="T15" fmla="*/ 32 h 35"/>
                <a:gd name="T16" fmla="*/ 104 w 105"/>
                <a:gd name="T17" fmla="*/ 35 h 35"/>
                <a:gd name="T18" fmla="*/ 103 w 105"/>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35">
                  <a:moveTo>
                    <a:pt x="103" y="35"/>
                  </a:moveTo>
                  <a:cubicBezTo>
                    <a:pt x="103" y="35"/>
                    <a:pt x="102" y="35"/>
                    <a:pt x="101" y="34"/>
                  </a:cubicBezTo>
                  <a:cubicBezTo>
                    <a:pt x="101" y="34"/>
                    <a:pt x="87" y="11"/>
                    <a:pt x="61" y="8"/>
                  </a:cubicBezTo>
                  <a:cubicBezTo>
                    <a:pt x="35" y="4"/>
                    <a:pt x="4" y="27"/>
                    <a:pt x="4" y="28"/>
                  </a:cubicBezTo>
                  <a:cubicBezTo>
                    <a:pt x="3" y="28"/>
                    <a:pt x="1" y="28"/>
                    <a:pt x="1" y="27"/>
                  </a:cubicBezTo>
                  <a:cubicBezTo>
                    <a:pt x="0" y="26"/>
                    <a:pt x="0" y="25"/>
                    <a:pt x="1" y="24"/>
                  </a:cubicBezTo>
                  <a:cubicBezTo>
                    <a:pt x="2" y="23"/>
                    <a:pt x="34" y="0"/>
                    <a:pt x="61" y="4"/>
                  </a:cubicBezTo>
                  <a:cubicBezTo>
                    <a:pt x="89" y="7"/>
                    <a:pt x="104" y="31"/>
                    <a:pt x="105" y="32"/>
                  </a:cubicBezTo>
                  <a:cubicBezTo>
                    <a:pt x="105" y="33"/>
                    <a:pt x="105" y="34"/>
                    <a:pt x="104" y="35"/>
                  </a:cubicBezTo>
                  <a:cubicBezTo>
                    <a:pt x="104" y="35"/>
                    <a:pt x="104" y="35"/>
                    <a:pt x="103" y="35"/>
                  </a:cubicBezTo>
                  <a:close/>
                </a:path>
              </a:pathLst>
            </a:custGeom>
            <a:solidFill>
              <a:srgbClr val="B3C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177">
              <a:extLst>
                <a:ext uri="{FF2B5EF4-FFF2-40B4-BE49-F238E27FC236}">
                  <a16:creationId xmlns:a16="http://schemas.microsoft.com/office/drawing/2014/main" id="{45DECEC7-3625-44DD-8350-9108CEEA5176}"/>
                </a:ext>
              </a:extLst>
            </p:cNvPr>
            <p:cNvSpPr>
              <a:spLocks/>
            </p:cNvSpPr>
            <p:nvPr/>
          </p:nvSpPr>
          <p:spPr bwMode="auto">
            <a:xfrm>
              <a:off x="4551363" y="4110038"/>
              <a:ext cx="11113" cy="188912"/>
            </a:xfrm>
            <a:custGeom>
              <a:avLst/>
              <a:gdLst>
                <a:gd name="T0" fmla="*/ 2 w 4"/>
                <a:gd name="T1" fmla="*/ 67 h 67"/>
                <a:gd name="T2" fmla="*/ 0 w 4"/>
                <a:gd name="T3" fmla="*/ 65 h 67"/>
                <a:gd name="T4" fmla="*/ 0 w 4"/>
                <a:gd name="T5" fmla="*/ 2 h 67"/>
                <a:gd name="T6" fmla="*/ 2 w 4"/>
                <a:gd name="T7" fmla="*/ 0 h 67"/>
                <a:gd name="T8" fmla="*/ 4 w 4"/>
                <a:gd name="T9" fmla="*/ 2 h 67"/>
                <a:gd name="T10" fmla="*/ 4 w 4"/>
                <a:gd name="T11" fmla="*/ 65 h 67"/>
                <a:gd name="T12" fmla="*/ 2 w 4"/>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4" h="67">
                  <a:moveTo>
                    <a:pt x="2" y="67"/>
                  </a:moveTo>
                  <a:cubicBezTo>
                    <a:pt x="1" y="67"/>
                    <a:pt x="0" y="66"/>
                    <a:pt x="0" y="65"/>
                  </a:cubicBezTo>
                  <a:cubicBezTo>
                    <a:pt x="0" y="2"/>
                    <a:pt x="0" y="2"/>
                    <a:pt x="0" y="2"/>
                  </a:cubicBezTo>
                  <a:cubicBezTo>
                    <a:pt x="0" y="1"/>
                    <a:pt x="1" y="0"/>
                    <a:pt x="2" y="0"/>
                  </a:cubicBezTo>
                  <a:cubicBezTo>
                    <a:pt x="3" y="0"/>
                    <a:pt x="4" y="1"/>
                    <a:pt x="4" y="2"/>
                  </a:cubicBezTo>
                  <a:cubicBezTo>
                    <a:pt x="4" y="65"/>
                    <a:pt x="4" y="65"/>
                    <a:pt x="4" y="65"/>
                  </a:cubicBezTo>
                  <a:cubicBezTo>
                    <a:pt x="4" y="66"/>
                    <a:pt x="3" y="67"/>
                    <a:pt x="2" y="67"/>
                  </a:cubicBezTo>
                  <a:close/>
                </a:path>
              </a:pathLst>
            </a:custGeom>
            <a:solidFill>
              <a:srgbClr val="B3C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7" name="Freeform 178">
              <a:extLst>
                <a:ext uri="{FF2B5EF4-FFF2-40B4-BE49-F238E27FC236}">
                  <a16:creationId xmlns:a16="http://schemas.microsoft.com/office/drawing/2014/main" id="{14549F54-6837-445F-A3CB-874713DF05CD}"/>
                </a:ext>
              </a:extLst>
            </p:cNvPr>
            <p:cNvSpPr>
              <a:spLocks/>
            </p:cNvSpPr>
            <p:nvPr/>
          </p:nvSpPr>
          <p:spPr bwMode="auto">
            <a:xfrm>
              <a:off x="4368800" y="4395788"/>
              <a:ext cx="295275" cy="25400"/>
            </a:xfrm>
            <a:custGeom>
              <a:avLst/>
              <a:gdLst>
                <a:gd name="T0" fmla="*/ 104 w 105"/>
                <a:gd name="T1" fmla="*/ 0 h 9"/>
                <a:gd name="T2" fmla="*/ 103 w 105"/>
                <a:gd name="T3" fmla="*/ 0 h 9"/>
                <a:gd name="T4" fmla="*/ 2 w 105"/>
                <a:gd name="T5" fmla="*/ 5 h 9"/>
                <a:gd name="T6" fmla="*/ 0 w 105"/>
                <a:gd name="T7" fmla="*/ 7 h 9"/>
                <a:gd name="T8" fmla="*/ 2 w 105"/>
                <a:gd name="T9" fmla="*/ 9 h 9"/>
                <a:gd name="T10" fmla="*/ 2 w 105"/>
                <a:gd name="T11" fmla="*/ 9 h 9"/>
                <a:gd name="T12" fmla="*/ 104 w 105"/>
                <a:gd name="T13" fmla="*/ 4 h 9"/>
                <a:gd name="T14" fmla="*/ 105 w 105"/>
                <a:gd name="T15" fmla="*/ 2 h 9"/>
                <a:gd name="T16" fmla="*/ 104 w 10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
                  <a:moveTo>
                    <a:pt x="104" y="0"/>
                  </a:moveTo>
                  <a:cubicBezTo>
                    <a:pt x="103" y="0"/>
                    <a:pt x="103" y="0"/>
                    <a:pt x="103" y="0"/>
                  </a:cubicBezTo>
                  <a:cubicBezTo>
                    <a:pt x="2" y="5"/>
                    <a:pt x="2" y="5"/>
                    <a:pt x="2" y="5"/>
                  </a:cubicBezTo>
                  <a:cubicBezTo>
                    <a:pt x="1" y="5"/>
                    <a:pt x="0" y="6"/>
                    <a:pt x="0" y="7"/>
                  </a:cubicBezTo>
                  <a:cubicBezTo>
                    <a:pt x="0" y="8"/>
                    <a:pt x="1" y="9"/>
                    <a:pt x="2" y="9"/>
                  </a:cubicBezTo>
                  <a:cubicBezTo>
                    <a:pt x="2" y="9"/>
                    <a:pt x="2" y="9"/>
                    <a:pt x="2" y="9"/>
                  </a:cubicBezTo>
                  <a:cubicBezTo>
                    <a:pt x="104" y="4"/>
                    <a:pt x="104" y="4"/>
                    <a:pt x="104" y="4"/>
                  </a:cubicBezTo>
                  <a:cubicBezTo>
                    <a:pt x="105" y="4"/>
                    <a:pt x="105" y="3"/>
                    <a:pt x="105" y="2"/>
                  </a:cubicBezTo>
                  <a:cubicBezTo>
                    <a:pt x="105" y="1"/>
                    <a:pt x="105" y="0"/>
                    <a:pt x="104" y="0"/>
                  </a:cubicBezTo>
                </a:path>
              </a:pathLst>
            </a:custGeom>
            <a:solidFill>
              <a:srgbClr val="F1F5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179">
              <a:extLst>
                <a:ext uri="{FF2B5EF4-FFF2-40B4-BE49-F238E27FC236}">
                  <a16:creationId xmlns:a16="http://schemas.microsoft.com/office/drawing/2014/main" id="{D6AF1B4B-87D1-4222-B506-F94E8D4A82D9}"/>
                </a:ext>
              </a:extLst>
            </p:cNvPr>
            <p:cNvSpPr>
              <a:spLocks/>
            </p:cNvSpPr>
            <p:nvPr/>
          </p:nvSpPr>
          <p:spPr bwMode="auto">
            <a:xfrm>
              <a:off x="4365625" y="4486275"/>
              <a:ext cx="296863" cy="25400"/>
            </a:xfrm>
            <a:custGeom>
              <a:avLst/>
              <a:gdLst>
                <a:gd name="T0" fmla="*/ 103 w 105"/>
                <a:gd name="T1" fmla="*/ 0 h 9"/>
                <a:gd name="T2" fmla="*/ 103 w 105"/>
                <a:gd name="T3" fmla="*/ 0 h 9"/>
                <a:gd name="T4" fmla="*/ 2 w 105"/>
                <a:gd name="T5" fmla="*/ 5 h 9"/>
                <a:gd name="T6" fmla="*/ 0 w 105"/>
                <a:gd name="T7" fmla="*/ 7 h 9"/>
                <a:gd name="T8" fmla="*/ 2 w 105"/>
                <a:gd name="T9" fmla="*/ 9 h 9"/>
                <a:gd name="T10" fmla="*/ 2 w 105"/>
                <a:gd name="T11" fmla="*/ 9 h 9"/>
                <a:gd name="T12" fmla="*/ 103 w 105"/>
                <a:gd name="T13" fmla="*/ 4 h 9"/>
                <a:gd name="T14" fmla="*/ 105 w 105"/>
                <a:gd name="T15" fmla="*/ 2 h 9"/>
                <a:gd name="T16" fmla="*/ 103 w 10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
                  <a:moveTo>
                    <a:pt x="103" y="0"/>
                  </a:moveTo>
                  <a:cubicBezTo>
                    <a:pt x="103" y="0"/>
                    <a:pt x="103" y="0"/>
                    <a:pt x="103" y="0"/>
                  </a:cubicBezTo>
                  <a:cubicBezTo>
                    <a:pt x="2" y="5"/>
                    <a:pt x="2" y="5"/>
                    <a:pt x="2" y="5"/>
                  </a:cubicBezTo>
                  <a:cubicBezTo>
                    <a:pt x="1" y="5"/>
                    <a:pt x="0" y="6"/>
                    <a:pt x="0" y="7"/>
                  </a:cubicBezTo>
                  <a:cubicBezTo>
                    <a:pt x="0" y="8"/>
                    <a:pt x="1" y="9"/>
                    <a:pt x="2" y="9"/>
                  </a:cubicBezTo>
                  <a:cubicBezTo>
                    <a:pt x="2" y="9"/>
                    <a:pt x="2" y="9"/>
                    <a:pt x="2" y="9"/>
                  </a:cubicBezTo>
                  <a:cubicBezTo>
                    <a:pt x="103" y="4"/>
                    <a:pt x="103" y="4"/>
                    <a:pt x="103" y="4"/>
                  </a:cubicBezTo>
                  <a:cubicBezTo>
                    <a:pt x="104" y="4"/>
                    <a:pt x="105" y="3"/>
                    <a:pt x="105" y="2"/>
                  </a:cubicBezTo>
                  <a:cubicBezTo>
                    <a:pt x="105" y="1"/>
                    <a:pt x="104" y="0"/>
                    <a:pt x="103" y="0"/>
                  </a:cubicBezTo>
                </a:path>
              </a:pathLst>
            </a:custGeom>
            <a:solidFill>
              <a:srgbClr val="F1F5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180">
              <a:extLst>
                <a:ext uri="{FF2B5EF4-FFF2-40B4-BE49-F238E27FC236}">
                  <a16:creationId xmlns:a16="http://schemas.microsoft.com/office/drawing/2014/main" id="{70DF49EF-6BAD-4B58-8766-6C514B1E9351}"/>
                </a:ext>
              </a:extLst>
            </p:cNvPr>
            <p:cNvSpPr>
              <a:spLocks/>
            </p:cNvSpPr>
            <p:nvPr/>
          </p:nvSpPr>
          <p:spPr bwMode="auto">
            <a:xfrm>
              <a:off x="3783013" y="3883025"/>
              <a:ext cx="203200" cy="309562"/>
            </a:xfrm>
            <a:custGeom>
              <a:avLst/>
              <a:gdLst>
                <a:gd name="T0" fmla="*/ 68 w 72"/>
                <a:gd name="T1" fmla="*/ 109 h 109"/>
                <a:gd name="T2" fmla="*/ 64 w 72"/>
                <a:gd name="T3" fmla="*/ 105 h 109"/>
                <a:gd name="T4" fmla="*/ 2 w 72"/>
                <a:gd name="T5" fmla="*/ 9 h 109"/>
                <a:gd name="T6" fmla="*/ 1 w 72"/>
                <a:gd name="T7" fmla="*/ 3 h 109"/>
                <a:gd name="T8" fmla="*/ 6 w 72"/>
                <a:gd name="T9" fmla="*/ 1 h 109"/>
                <a:gd name="T10" fmla="*/ 72 w 72"/>
                <a:gd name="T11" fmla="*/ 105 h 109"/>
                <a:gd name="T12" fmla="*/ 68 w 72"/>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72" h="109">
                  <a:moveTo>
                    <a:pt x="68" y="109"/>
                  </a:moveTo>
                  <a:cubicBezTo>
                    <a:pt x="66" y="109"/>
                    <a:pt x="64" y="107"/>
                    <a:pt x="64" y="105"/>
                  </a:cubicBezTo>
                  <a:cubicBezTo>
                    <a:pt x="64" y="40"/>
                    <a:pt x="3" y="9"/>
                    <a:pt x="2" y="9"/>
                  </a:cubicBezTo>
                  <a:cubicBezTo>
                    <a:pt x="1" y="8"/>
                    <a:pt x="0" y="5"/>
                    <a:pt x="1" y="3"/>
                  </a:cubicBezTo>
                  <a:cubicBezTo>
                    <a:pt x="2" y="1"/>
                    <a:pt x="4" y="0"/>
                    <a:pt x="6" y="1"/>
                  </a:cubicBezTo>
                  <a:cubicBezTo>
                    <a:pt x="7" y="2"/>
                    <a:pt x="72" y="35"/>
                    <a:pt x="72" y="105"/>
                  </a:cubicBezTo>
                  <a:cubicBezTo>
                    <a:pt x="72" y="107"/>
                    <a:pt x="70" y="109"/>
                    <a:pt x="6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0" name="Freeform 181">
              <a:extLst>
                <a:ext uri="{FF2B5EF4-FFF2-40B4-BE49-F238E27FC236}">
                  <a16:creationId xmlns:a16="http://schemas.microsoft.com/office/drawing/2014/main" id="{EF565F70-92B5-4A90-A4AC-BB562DD73334}"/>
                </a:ext>
              </a:extLst>
            </p:cNvPr>
            <p:cNvSpPr>
              <a:spLocks/>
            </p:cNvSpPr>
            <p:nvPr/>
          </p:nvSpPr>
          <p:spPr bwMode="auto">
            <a:xfrm>
              <a:off x="2811463" y="6259513"/>
              <a:ext cx="703263" cy="1077912"/>
            </a:xfrm>
            <a:custGeom>
              <a:avLst/>
              <a:gdLst>
                <a:gd name="T0" fmla="*/ 240 w 249"/>
                <a:gd name="T1" fmla="*/ 381 h 381"/>
                <a:gd name="T2" fmla="*/ 10 w 249"/>
                <a:gd name="T3" fmla="*/ 381 h 381"/>
                <a:gd name="T4" fmla="*/ 0 w 249"/>
                <a:gd name="T5" fmla="*/ 371 h 381"/>
                <a:gd name="T6" fmla="*/ 0 w 249"/>
                <a:gd name="T7" fmla="*/ 10 h 381"/>
                <a:gd name="T8" fmla="*/ 10 w 249"/>
                <a:gd name="T9" fmla="*/ 0 h 381"/>
                <a:gd name="T10" fmla="*/ 240 w 249"/>
                <a:gd name="T11" fmla="*/ 0 h 381"/>
                <a:gd name="T12" fmla="*/ 249 w 249"/>
                <a:gd name="T13" fmla="*/ 10 h 381"/>
                <a:gd name="T14" fmla="*/ 249 w 249"/>
                <a:gd name="T15" fmla="*/ 371 h 381"/>
                <a:gd name="T16" fmla="*/ 240 w 249"/>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81">
                  <a:moveTo>
                    <a:pt x="240" y="381"/>
                  </a:moveTo>
                  <a:cubicBezTo>
                    <a:pt x="10" y="381"/>
                    <a:pt x="10" y="381"/>
                    <a:pt x="10" y="381"/>
                  </a:cubicBezTo>
                  <a:cubicBezTo>
                    <a:pt x="5" y="381"/>
                    <a:pt x="0" y="376"/>
                    <a:pt x="0" y="371"/>
                  </a:cubicBezTo>
                  <a:cubicBezTo>
                    <a:pt x="0" y="10"/>
                    <a:pt x="0" y="10"/>
                    <a:pt x="0" y="10"/>
                  </a:cubicBezTo>
                  <a:cubicBezTo>
                    <a:pt x="0" y="4"/>
                    <a:pt x="5" y="0"/>
                    <a:pt x="10" y="0"/>
                  </a:cubicBezTo>
                  <a:cubicBezTo>
                    <a:pt x="240" y="0"/>
                    <a:pt x="240" y="0"/>
                    <a:pt x="240" y="0"/>
                  </a:cubicBezTo>
                  <a:cubicBezTo>
                    <a:pt x="245" y="0"/>
                    <a:pt x="249" y="4"/>
                    <a:pt x="249" y="10"/>
                  </a:cubicBezTo>
                  <a:cubicBezTo>
                    <a:pt x="249" y="371"/>
                    <a:pt x="249" y="371"/>
                    <a:pt x="249" y="371"/>
                  </a:cubicBezTo>
                  <a:cubicBezTo>
                    <a:pt x="249" y="376"/>
                    <a:pt x="245" y="381"/>
                    <a:pt x="240" y="381"/>
                  </a:cubicBezTo>
                </a:path>
              </a:pathLst>
            </a:custGeom>
            <a:solidFill>
              <a:srgbClr val="F8A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182">
              <a:extLst>
                <a:ext uri="{FF2B5EF4-FFF2-40B4-BE49-F238E27FC236}">
                  <a16:creationId xmlns:a16="http://schemas.microsoft.com/office/drawing/2014/main" id="{C77208C1-1D7B-4A93-A3D6-0D0EB1EDEB41}"/>
                </a:ext>
              </a:extLst>
            </p:cNvPr>
            <p:cNvSpPr>
              <a:spLocks/>
            </p:cNvSpPr>
            <p:nvPr/>
          </p:nvSpPr>
          <p:spPr bwMode="auto">
            <a:xfrm>
              <a:off x="5086350" y="6103938"/>
              <a:ext cx="703263" cy="1233487"/>
            </a:xfrm>
            <a:custGeom>
              <a:avLst/>
              <a:gdLst>
                <a:gd name="T0" fmla="*/ 239 w 249"/>
                <a:gd name="T1" fmla="*/ 436 h 436"/>
                <a:gd name="T2" fmla="*/ 10 w 249"/>
                <a:gd name="T3" fmla="*/ 436 h 436"/>
                <a:gd name="T4" fmla="*/ 0 w 249"/>
                <a:gd name="T5" fmla="*/ 426 h 436"/>
                <a:gd name="T6" fmla="*/ 0 w 249"/>
                <a:gd name="T7" fmla="*/ 10 h 436"/>
                <a:gd name="T8" fmla="*/ 10 w 249"/>
                <a:gd name="T9" fmla="*/ 0 h 436"/>
                <a:gd name="T10" fmla="*/ 239 w 249"/>
                <a:gd name="T11" fmla="*/ 0 h 436"/>
                <a:gd name="T12" fmla="*/ 249 w 249"/>
                <a:gd name="T13" fmla="*/ 10 h 436"/>
                <a:gd name="T14" fmla="*/ 249 w 249"/>
                <a:gd name="T15" fmla="*/ 426 h 436"/>
                <a:gd name="T16" fmla="*/ 239 w 249"/>
                <a:gd name="T1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36">
                  <a:moveTo>
                    <a:pt x="239" y="436"/>
                  </a:moveTo>
                  <a:cubicBezTo>
                    <a:pt x="10" y="436"/>
                    <a:pt x="10" y="436"/>
                    <a:pt x="10" y="436"/>
                  </a:cubicBezTo>
                  <a:cubicBezTo>
                    <a:pt x="4" y="436"/>
                    <a:pt x="0" y="431"/>
                    <a:pt x="0" y="426"/>
                  </a:cubicBezTo>
                  <a:cubicBezTo>
                    <a:pt x="0" y="10"/>
                    <a:pt x="0" y="10"/>
                    <a:pt x="0" y="10"/>
                  </a:cubicBezTo>
                  <a:cubicBezTo>
                    <a:pt x="0" y="5"/>
                    <a:pt x="4" y="0"/>
                    <a:pt x="10" y="0"/>
                  </a:cubicBezTo>
                  <a:cubicBezTo>
                    <a:pt x="239" y="0"/>
                    <a:pt x="239" y="0"/>
                    <a:pt x="239" y="0"/>
                  </a:cubicBezTo>
                  <a:cubicBezTo>
                    <a:pt x="244" y="0"/>
                    <a:pt x="249" y="5"/>
                    <a:pt x="249" y="10"/>
                  </a:cubicBezTo>
                  <a:cubicBezTo>
                    <a:pt x="249" y="426"/>
                    <a:pt x="249" y="426"/>
                    <a:pt x="249" y="426"/>
                  </a:cubicBezTo>
                  <a:cubicBezTo>
                    <a:pt x="249" y="431"/>
                    <a:pt x="244" y="436"/>
                    <a:pt x="239" y="436"/>
                  </a:cubicBezTo>
                </a:path>
              </a:pathLst>
            </a:custGeom>
            <a:solidFill>
              <a:srgbClr val="F8A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183">
              <a:extLst>
                <a:ext uri="{FF2B5EF4-FFF2-40B4-BE49-F238E27FC236}">
                  <a16:creationId xmlns:a16="http://schemas.microsoft.com/office/drawing/2014/main" id="{97E9FAE0-6FF1-4B65-84D9-FD471C103329}"/>
                </a:ext>
              </a:extLst>
            </p:cNvPr>
            <p:cNvSpPr>
              <a:spLocks/>
            </p:cNvSpPr>
            <p:nvPr/>
          </p:nvSpPr>
          <p:spPr bwMode="auto">
            <a:xfrm>
              <a:off x="5213350" y="6242050"/>
              <a:ext cx="120650" cy="198437"/>
            </a:xfrm>
            <a:custGeom>
              <a:avLst/>
              <a:gdLst>
                <a:gd name="T0" fmla="*/ 43 w 43"/>
                <a:gd name="T1" fmla="*/ 0 h 70"/>
                <a:gd name="T2" fmla="*/ 12 w 43"/>
                <a:gd name="T3" fmla="*/ 1 h 70"/>
                <a:gd name="T4" fmla="*/ 3 w 43"/>
                <a:gd name="T5" fmla="*/ 11 h 70"/>
                <a:gd name="T6" fmla="*/ 3 w 43"/>
                <a:gd name="T7" fmla="*/ 15 h 70"/>
                <a:gd name="T8" fmla="*/ 3 w 43"/>
                <a:gd name="T9" fmla="*/ 18 h 70"/>
                <a:gd name="T10" fmla="*/ 0 w 43"/>
                <a:gd name="T11" fmla="*/ 65 h 70"/>
                <a:gd name="T12" fmla="*/ 9 w 43"/>
                <a:gd name="T13" fmla="*/ 70 h 70"/>
                <a:gd name="T14" fmla="*/ 18 w 43"/>
                <a:gd name="T15" fmla="*/ 64 h 70"/>
                <a:gd name="T16" fmla="*/ 43 w 43"/>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0">
                  <a:moveTo>
                    <a:pt x="43" y="0"/>
                  </a:moveTo>
                  <a:cubicBezTo>
                    <a:pt x="30" y="1"/>
                    <a:pt x="19" y="1"/>
                    <a:pt x="12" y="1"/>
                  </a:cubicBezTo>
                  <a:cubicBezTo>
                    <a:pt x="7" y="2"/>
                    <a:pt x="3" y="6"/>
                    <a:pt x="3" y="11"/>
                  </a:cubicBezTo>
                  <a:cubicBezTo>
                    <a:pt x="3" y="15"/>
                    <a:pt x="3" y="15"/>
                    <a:pt x="3" y="15"/>
                  </a:cubicBezTo>
                  <a:cubicBezTo>
                    <a:pt x="3" y="18"/>
                    <a:pt x="3" y="18"/>
                    <a:pt x="3" y="18"/>
                  </a:cubicBezTo>
                  <a:cubicBezTo>
                    <a:pt x="0" y="65"/>
                    <a:pt x="0" y="65"/>
                    <a:pt x="0" y="65"/>
                  </a:cubicBezTo>
                  <a:cubicBezTo>
                    <a:pt x="2" y="68"/>
                    <a:pt x="6" y="70"/>
                    <a:pt x="9" y="70"/>
                  </a:cubicBezTo>
                  <a:cubicBezTo>
                    <a:pt x="13" y="70"/>
                    <a:pt x="17" y="68"/>
                    <a:pt x="18" y="64"/>
                  </a:cubicBezTo>
                  <a:cubicBezTo>
                    <a:pt x="26" y="43"/>
                    <a:pt x="35" y="21"/>
                    <a:pt x="43" y="0"/>
                  </a:cubicBezTo>
                </a:path>
              </a:pathLst>
            </a:custGeom>
            <a:solidFill>
              <a:srgbClr val="F69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184">
              <a:extLst>
                <a:ext uri="{FF2B5EF4-FFF2-40B4-BE49-F238E27FC236}">
                  <a16:creationId xmlns:a16="http://schemas.microsoft.com/office/drawing/2014/main" id="{F03E9C5A-12A6-43F7-840E-B3F3D8EF8C26}"/>
                </a:ext>
              </a:extLst>
            </p:cNvPr>
            <p:cNvSpPr>
              <a:spLocks/>
            </p:cNvSpPr>
            <p:nvPr/>
          </p:nvSpPr>
          <p:spPr bwMode="auto">
            <a:xfrm>
              <a:off x="3203575" y="6276975"/>
              <a:ext cx="147638" cy="304800"/>
            </a:xfrm>
            <a:custGeom>
              <a:avLst/>
              <a:gdLst>
                <a:gd name="T0" fmla="*/ 8 w 52"/>
                <a:gd name="T1" fmla="*/ 0 h 108"/>
                <a:gd name="T2" fmla="*/ 2 w 52"/>
                <a:gd name="T3" fmla="*/ 13 h 108"/>
                <a:gd name="T4" fmla="*/ 35 w 52"/>
                <a:gd name="T5" fmla="*/ 101 h 108"/>
                <a:gd name="T6" fmla="*/ 44 w 52"/>
                <a:gd name="T7" fmla="*/ 108 h 108"/>
                <a:gd name="T8" fmla="*/ 52 w 52"/>
                <a:gd name="T9" fmla="*/ 105 h 108"/>
                <a:gd name="T10" fmla="*/ 51 w 52"/>
                <a:gd name="T11" fmla="*/ 97 h 108"/>
                <a:gd name="T12" fmla="*/ 46 w 52"/>
                <a:gd name="T13" fmla="*/ 6 h 108"/>
                <a:gd name="T14" fmla="*/ 46 w 52"/>
                <a:gd name="T15" fmla="*/ 5 h 108"/>
                <a:gd name="T16" fmla="*/ 43 w 52"/>
                <a:gd name="T17" fmla="*/ 2 h 108"/>
                <a:gd name="T18" fmla="*/ 38 w 52"/>
                <a:gd name="T19" fmla="*/ 1 h 108"/>
                <a:gd name="T20" fmla="*/ 8 w 52"/>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08">
                  <a:moveTo>
                    <a:pt x="8" y="0"/>
                  </a:moveTo>
                  <a:cubicBezTo>
                    <a:pt x="3" y="2"/>
                    <a:pt x="0" y="7"/>
                    <a:pt x="2" y="13"/>
                  </a:cubicBezTo>
                  <a:cubicBezTo>
                    <a:pt x="9" y="32"/>
                    <a:pt x="23" y="70"/>
                    <a:pt x="35" y="101"/>
                  </a:cubicBezTo>
                  <a:cubicBezTo>
                    <a:pt x="37" y="106"/>
                    <a:pt x="41" y="108"/>
                    <a:pt x="44" y="108"/>
                  </a:cubicBezTo>
                  <a:cubicBezTo>
                    <a:pt x="47" y="108"/>
                    <a:pt x="50" y="107"/>
                    <a:pt x="52" y="105"/>
                  </a:cubicBezTo>
                  <a:cubicBezTo>
                    <a:pt x="51" y="97"/>
                    <a:pt x="51" y="97"/>
                    <a:pt x="51" y="97"/>
                  </a:cubicBezTo>
                  <a:cubicBezTo>
                    <a:pt x="46" y="6"/>
                    <a:pt x="46" y="6"/>
                    <a:pt x="46" y="6"/>
                  </a:cubicBezTo>
                  <a:cubicBezTo>
                    <a:pt x="46" y="5"/>
                    <a:pt x="46" y="5"/>
                    <a:pt x="46" y="5"/>
                  </a:cubicBezTo>
                  <a:cubicBezTo>
                    <a:pt x="46" y="4"/>
                    <a:pt x="44" y="3"/>
                    <a:pt x="43" y="2"/>
                  </a:cubicBezTo>
                  <a:cubicBezTo>
                    <a:pt x="42" y="1"/>
                    <a:pt x="40" y="1"/>
                    <a:pt x="38" y="1"/>
                  </a:cubicBezTo>
                  <a:cubicBezTo>
                    <a:pt x="8" y="0"/>
                    <a:pt x="8" y="0"/>
                    <a:pt x="8" y="0"/>
                  </a:cubicBezTo>
                </a:path>
              </a:pathLst>
            </a:custGeom>
            <a:solidFill>
              <a:srgbClr val="F69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185">
              <a:extLst>
                <a:ext uri="{FF2B5EF4-FFF2-40B4-BE49-F238E27FC236}">
                  <a16:creationId xmlns:a16="http://schemas.microsoft.com/office/drawing/2014/main" id="{86E3C04E-4071-4251-ABC7-E5189F285CC2}"/>
                </a:ext>
              </a:extLst>
            </p:cNvPr>
            <p:cNvSpPr>
              <a:spLocks/>
            </p:cNvSpPr>
            <p:nvPr/>
          </p:nvSpPr>
          <p:spPr bwMode="auto">
            <a:xfrm>
              <a:off x="2698750" y="4949825"/>
              <a:ext cx="3163888" cy="2379662"/>
            </a:xfrm>
            <a:custGeom>
              <a:avLst/>
              <a:gdLst>
                <a:gd name="T0" fmla="*/ 1110 w 1120"/>
                <a:gd name="T1" fmla="*/ 450 h 841"/>
                <a:gd name="T2" fmla="*/ 1120 w 1120"/>
                <a:gd name="T3" fmla="*/ 439 h 841"/>
                <a:gd name="T4" fmla="*/ 1053 w 1120"/>
                <a:gd name="T5" fmla="*/ 205 h 841"/>
                <a:gd name="T6" fmla="*/ 925 w 1120"/>
                <a:gd name="T7" fmla="*/ 76 h 841"/>
                <a:gd name="T8" fmla="*/ 798 w 1120"/>
                <a:gd name="T9" fmla="*/ 28 h 841"/>
                <a:gd name="T10" fmla="*/ 731 w 1120"/>
                <a:gd name="T11" fmla="*/ 14 h 841"/>
                <a:gd name="T12" fmla="*/ 699 w 1120"/>
                <a:gd name="T13" fmla="*/ 8 h 841"/>
                <a:gd name="T14" fmla="*/ 669 w 1120"/>
                <a:gd name="T15" fmla="*/ 0 h 841"/>
                <a:gd name="T16" fmla="*/ 558 w 1120"/>
                <a:gd name="T17" fmla="*/ 59 h 841"/>
                <a:gd name="T18" fmla="*/ 439 w 1120"/>
                <a:gd name="T19" fmla="*/ 38 h 841"/>
                <a:gd name="T20" fmla="*/ 373 w 1120"/>
                <a:gd name="T21" fmla="*/ 17 h 841"/>
                <a:gd name="T22" fmla="*/ 284 w 1120"/>
                <a:gd name="T23" fmla="*/ 42 h 841"/>
                <a:gd name="T24" fmla="*/ 189 w 1120"/>
                <a:gd name="T25" fmla="*/ 73 h 841"/>
                <a:gd name="T26" fmla="*/ 104 w 1120"/>
                <a:gd name="T27" fmla="*/ 131 h 841"/>
                <a:gd name="T28" fmla="*/ 12 w 1120"/>
                <a:gd name="T29" fmla="*/ 345 h 841"/>
                <a:gd name="T30" fmla="*/ 8 w 1120"/>
                <a:gd name="T31" fmla="*/ 375 h 841"/>
                <a:gd name="T32" fmla="*/ 0 w 1120"/>
                <a:gd name="T33" fmla="*/ 456 h 841"/>
                <a:gd name="T34" fmla="*/ 10 w 1120"/>
                <a:gd name="T35" fmla="*/ 466 h 841"/>
                <a:gd name="T36" fmla="*/ 217 w 1120"/>
                <a:gd name="T37" fmla="*/ 470 h 841"/>
                <a:gd name="T38" fmla="*/ 222 w 1120"/>
                <a:gd name="T39" fmla="*/ 471 h 841"/>
                <a:gd name="T40" fmla="*/ 227 w 1120"/>
                <a:gd name="T41" fmla="*/ 479 h 841"/>
                <a:gd name="T42" fmla="*/ 240 w 1120"/>
                <a:gd name="T43" fmla="*/ 831 h 841"/>
                <a:gd name="T44" fmla="*/ 249 w 1120"/>
                <a:gd name="T45" fmla="*/ 841 h 841"/>
                <a:gd name="T46" fmla="*/ 859 w 1120"/>
                <a:gd name="T47" fmla="*/ 841 h 841"/>
                <a:gd name="T48" fmla="*/ 869 w 1120"/>
                <a:gd name="T49" fmla="*/ 831 h 841"/>
                <a:gd name="T50" fmla="*/ 893 w 1120"/>
                <a:gd name="T51" fmla="*/ 468 h 841"/>
                <a:gd name="T52" fmla="*/ 902 w 1120"/>
                <a:gd name="T53" fmla="*/ 458 h 841"/>
                <a:gd name="T54" fmla="*/ 1110 w 1120"/>
                <a:gd name="T55" fmla="*/ 45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841">
                  <a:moveTo>
                    <a:pt x="1110" y="450"/>
                  </a:moveTo>
                  <a:cubicBezTo>
                    <a:pt x="1116" y="449"/>
                    <a:pt x="1120" y="445"/>
                    <a:pt x="1120" y="439"/>
                  </a:cubicBezTo>
                  <a:cubicBezTo>
                    <a:pt x="1114" y="357"/>
                    <a:pt x="1095" y="275"/>
                    <a:pt x="1053" y="205"/>
                  </a:cubicBezTo>
                  <a:cubicBezTo>
                    <a:pt x="1021" y="152"/>
                    <a:pt x="978" y="107"/>
                    <a:pt x="925" y="76"/>
                  </a:cubicBezTo>
                  <a:cubicBezTo>
                    <a:pt x="886" y="53"/>
                    <a:pt x="842" y="39"/>
                    <a:pt x="798" y="28"/>
                  </a:cubicBezTo>
                  <a:cubicBezTo>
                    <a:pt x="776" y="23"/>
                    <a:pt x="754" y="18"/>
                    <a:pt x="731" y="14"/>
                  </a:cubicBezTo>
                  <a:cubicBezTo>
                    <a:pt x="720" y="12"/>
                    <a:pt x="709" y="10"/>
                    <a:pt x="699" y="8"/>
                  </a:cubicBezTo>
                  <a:cubicBezTo>
                    <a:pt x="689" y="6"/>
                    <a:pt x="679" y="0"/>
                    <a:pt x="669" y="0"/>
                  </a:cubicBezTo>
                  <a:cubicBezTo>
                    <a:pt x="640" y="2"/>
                    <a:pt x="603" y="57"/>
                    <a:pt x="558" y="59"/>
                  </a:cubicBezTo>
                  <a:cubicBezTo>
                    <a:pt x="517" y="60"/>
                    <a:pt x="474" y="49"/>
                    <a:pt x="439" y="38"/>
                  </a:cubicBezTo>
                  <a:cubicBezTo>
                    <a:pt x="405" y="26"/>
                    <a:pt x="379" y="15"/>
                    <a:pt x="373" y="17"/>
                  </a:cubicBezTo>
                  <a:cubicBezTo>
                    <a:pt x="354" y="21"/>
                    <a:pt x="319" y="31"/>
                    <a:pt x="284" y="42"/>
                  </a:cubicBezTo>
                  <a:cubicBezTo>
                    <a:pt x="246" y="53"/>
                    <a:pt x="208" y="65"/>
                    <a:pt x="189" y="73"/>
                  </a:cubicBezTo>
                  <a:cubicBezTo>
                    <a:pt x="157" y="86"/>
                    <a:pt x="128" y="106"/>
                    <a:pt x="104" y="131"/>
                  </a:cubicBezTo>
                  <a:cubicBezTo>
                    <a:pt x="50" y="188"/>
                    <a:pt x="26" y="269"/>
                    <a:pt x="12" y="345"/>
                  </a:cubicBezTo>
                  <a:cubicBezTo>
                    <a:pt x="11" y="355"/>
                    <a:pt x="9" y="365"/>
                    <a:pt x="8" y="375"/>
                  </a:cubicBezTo>
                  <a:cubicBezTo>
                    <a:pt x="4" y="402"/>
                    <a:pt x="2" y="429"/>
                    <a:pt x="0" y="456"/>
                  </a:cubicBezTo>
                  <a:cubicBezTo>
                    <a:pt x="0" y="461"/>
                    <a:pt x="5" y="466"/>
                    <a:pt x="10" y="466"/>
                  </a:cubicBezTo>
                  <a:cubicBezTo>
                    <a:pt x="217" y="470"/>
                    <a:pt x="217" y="470"/>
                    <a:pt x="217" y="470"/>
                  </a:cubicBezTo>
                  <a:cubicBezTo>
                    <a:pt x="219" y="470"/>
                    <a:pt x="221" y="470"/>
                    <a:pt x="222" y="471"/>
                  </a:cubicBezTo>
                  <a:cubicBezTo>
                    <a:pt x="225" y="472"/>
                    <a:pt x="227" y="476"/>
                    <a:pt x="227" y="479"/>
                  </a:cubicBezTo>
                  <a:cubicBezTo>
                    <a:pt x="240" y="831"/>
                    <a:pt x="240" y="831"/>
                    <a:pt x="240" y="831"/>
                  </a:cubicBezTo>
                  <a:cubicBezTo>
                    <a:pt x="240" y="837"/>
                    <a:pt x="244" y="841"/>
                    <a:pt x="249" y="841"/>
                  </a:cubicBezTo>
                  <a:cubicBezTo>
                    <a:pt x="859" y="841"/>
                    <a:pt x="859" y="841"/>
                    <a:pt x="859" y="841"/>
                  </a:cubicBezTo>
                  <a:cubicBezTo>
                    <a:pt x="865" y="841"/>
                    <a:pt x="869" y="837"/>
                    <a:pt x="869" y="831"/>
                  </a:cubicBezTo>
                  <a:cubicBezTo>
                    <a:pt x="893" y="468"/>
                    <a:pt x="893" y="468"/>
                    <a:pt x="893" y="468"/>
                  </a:cubicBezTo>
                  <a:cubicBezTo>
                    <a:pt x="893" y="463"/>
                    <a:pt x="897" y="459"/>
                    <a:pt x="902" y="458"/>
                  </a:cubicBezTo>
                  <a:cubicBezTo>
                    <a:pt x="938" y="457"/>
                    <a:pt x="1072" y="451"/>
                    <a:pt x="1110" y="450"/>
                  </a:cubicBezTo>
                </a:path>
              </a:pathLst>
            </a:custGeom>
            <a:solidFill>
              <a:srgbClr val="83A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186">
              <a:extLst>
                <a:ext uri="{FF2B5EF4-FFF2-40B4-BE49-F238E27FC236}">
                  <a16:creationId xmlns:a16="http://schemas.microsoft.com/office/drawing/2014/main" id="{A48CCB00-FC6F-4878-9F94-97D79D71B3F4}"/>
                </a:ext>
              </a:extLst>
            </p:cNvPr>
            <p:cNvSpPr>
              <a:spLocks/>
            </p:cNvSpPr>
            <p:nvPr/>
          </p:nvSpPr>
          <p:spPr bwMode="auto">
            <a:xfrm>
              <a:off x="4641850" y="5803900"/>
              <a:ext cx="427038" cy="111125"/>
            </a:xfrm>
            <a:custGeom>
              <a:avLst/>
              <a:gdLst>
                <a:gd name="T0" fmla="*/ 141 w 151"/>
                <a:gd name="T1" fmla="*/ 39 h 39"/>
                <a:gd name="T2" fmla="*/ 10 w 151"/>
                <a:gd name="T3" fmla="*/ 39 h 39"/>
                <a:gd name="T4" fmla="*/ 0 w 151"/>
                <a:gd name="T5" fmla="*/ 29 h 39"/>
                <a:gd name="T6" fmla="*/ 0 w 151"/>
                <a:gd name="T7" fmla="*/ 10 h 39"/>
                <a:gd name="T8" fmla="*/ 10 w 151"/>
                <a:gd name="T9" fmla="*/ 0 h 39"/>
                <a:gd name="T10" fmla="*/ 141 w 151"/>
                <a:gd name="T11" fmla="*/ 0 h 39"/>
                <a:gd name="T12" fmla="*/ 151 w 151"/>
                <a:gd name="T13" fmla="*/ 10 h 39"/>
                <a:gd name="T14" fmla="*/ 151 w 151"/>
                <a:gd name="T15" fmla="*/ 29 h 39"/>
                <a:gd name="T16" fmla="*/ 141 w 151"/>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39">
                  <a:moveTo>
                    <a:pt x="141" y="39"/>
                  </a:moveTo>
                  <a:cubicBezTo>
                    <a:pt x="10" y="39"/>
                    <a:pt x="10" y="39"/>
                    <a:pt x="10" y="39"/>
                  </a:cubicBezTo>
                  <a:cubicBezTo>
                    <a:pt x="4" y="39"/>
                    <a:pt x="0" y="35"/>
                    <a:pt x="0" y="29"/>
                  </a:cubicBezTo>
                  <a:cubicBezTo>
                    <a:pt x="0" y="10"/>
                    <a:pt x="0" y="10"/>
                    <a:pt x="0" y="10"/>
                  </a:cubicBezTo>
                  <a:cubicBezTo>
                    <a:pt x="0" y="4"/>
                    <a:pt x="4" y="0"/>
                    <a:pt x="10" y="0"/>
                  </a:cubicBezTo>
                  <a:cubicBezTo>
                    <a:pt x="141" y="0"/>
                    <a:pt x="141" y="0"/>
                    <a:pt x="141" y="0"/>
                  </a:cubicBezTo>
                  <a:cubicBezTo>
                    <a:pt x="146" y="0"/>
                    <a:pt x="151" y="4"/>
                    <a:pt x="151" y="10"/>
                  </a:cubicBezTo>
                  <a:cubicBezTo>
                    <a:pt x="151" y="29"/>
                    <a:pt x="151" y="29"/>
                    <a:pt x="151" y="29"/>
                  </a:cubicBezTo>
                  <a:cubicBezTo>
                    <a:pt x="151" y="35"/>
                    <a:pt x="146" y="39"/>
                    <a:pt x="141" y="39"/>
                  </a:cubicBezTo>
                  <a:close/>
                </a:path>
              </a:pathLst>
            </a:custGeom>
            <a:solidFill>
              <a:srgbClr val="035C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187">
              <a:extLst>
                <a:ext uri="{FF2B5EF4-FFF2-40B4-BE49-F238E27FC236}">
                  <a16:creationId xmlns:a16="http://schemas.microsoft.com/office/drawing/2014/main" id="{DFD0F430-F995-45C4-88EC-2ED0B7AEB2D0}"/>
                </a:ext>
              </a:extLst>
            </p:cNvPr>
            <p:cNvSpPr>
              <a:spLocks/>
            </p:cNvSpPr>
            <p:nvPr/>
          </p:nvSpPr>
          <p:spPr bwMode="auto">
            <a:xfrm>
              <a:off x="5318125" y="6002338"/>
              <a:ext cx="11113" cy="188912"/>
            </a:xfrm>
            <a:custGeom>
              <a:avLst/>
              <a:gdLst>
                <a:gd name="T0" fmla="*/ 4 w 4"/>
                <a:gd name="T1" fmla="*/ 0 h 67"/>
                <a:gd name="T2" fmla="*/ 0 w 4"/>
                <a:gd name="T3" fmla="*/ 0 h 67"/>
                <a:gd name="T4" fmla="*/ 0 w 4"/>
                <a:gd name="T5" fmla="*/ 65 h 67"/>
                <a:gd name="T6" fmla="*/ 2 w 4"/>
                <a:gd name="T7" fmla="*/ 67 h 67"/>
                <a:gd name="T8" fmla="*/ 4 w 4"/>
                <a:gd name="T9" fmla="*/ 65 h 67"/>
                <a:gd name="T10" fmla="*/ 4 w 4"/>
                <a:gd name="T11" fmla="*/ 0 h 67"/>
              </a:gdLst>
              <a:ahLst/>
              <a:cxnLst>
                <a:cxn ang="0">
                  <a:pos x="T0" y="T1"/>
                </a:cxn>
                <a:cxn ang="0">
                  <a:pos x="T2" y="T3"/>
                </a:cxn>
                <a:cxn ang="0">
                  <a:pos x="T4" y="T5"/>
                </a:cxn>
                <a:cxn ang="0">
                  <a:pos x="T6" y="T7"/>
                </a:cxn>
                <a:cxn ang="0">
                  <a:pos x="T8" y="T9"/>
                </a:cxn>
                <a:cxn ang="0">
                  <a:pos x="T10" y="T11"/>
                </a:cxn>
              </a:cxnLst>
              <a:rect l="0" t="0" r="r" b="b"/>
              <a:pathLst>
                <a:path w="4" h="67">
                  <a:moveTo>
                    <a:pt x="4" y="0"/>
                  </a:moveTo>
                  <a:cubicBezTo>
                    <a:pt x="0" y="0"/>
                    <a:pt x="0" y="0"/>
                    <a:pt x="0" y="0"/>
                  </a:cubicBezTo>
                  <a:cubicBezTo>
                    <a:pt x="0" y="65"/>
                    <a:pt x="0" y="65"/>
                    <a:pt x="0" y="65"/>
                  </a:cubicBezTo>
                  <a:cubicBezTo>
                    <a:pt x="0" y="66"/>
                    <a:pt x="1" y="67"/>
                    <a:pt x="2" y="67"/>
                  </a:cubicBezTo>
                  <a:cubicBezTo>
                    <a:pt x="3" y="67"/>
                    <a:pt x="4" y="66"/>
                    <a:pt x="4" y="65"/>
                  </a:cubicBezTo>
                  <a:cubicBezTo>
                    <a:pt x="4" y="0"/>
                    <a:pt x="4" y="0"/>
                    <a:pt x="4"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188">
              <a:extLst>
                <a:ext uri="{FF2B5EF4-FFF2-40B4-BE49-F238E27FC236}">
                  <a16:creationId xmlns:a16="http://schemas.microsoft.com/office/drawing/2014/main" id="{FB71729C-76FD-4774-B6C0-85A2AFD16389}"/>
                </a:ext>
              </a:extLst>
            </p:cNvPr>
            <p:cNvSpPr>
              <a:spLocks/>
            </p:cNvSpPr>
            <p:nvPr/>
          </p:nvSpPr>
          <p:spPr bwMode="auto">
            <a:xfrm>
              <a:off x="5489575" y="5994400"/>
              <a:ext cx="11113" cy="196850"/>
            </a:xfrm>
            <a:custGeom>
              <a:avLst/>
              <a:gdLst>
                <a:gd name="T0" fmla="*/ 4 w 4"/>
                <a:gd name="T1" fmla="*/ 0 h 70"/>
                <a:gd name="T2" fmla="*/ 1 w 4"/>
                <a:gd name="T3" fmla="*/ 0 h 70"/>
                <a:gd name="T4" fmla="*/ 0 w 4"/>
                <a:gd name="T5" fmla="*/ 1 h 70"/>
                <a:gd name="T6" fmla="*/ 0 w 4"/>
                <a:gd name="T7" fmla="*/ 68 h 70"/>
                <a:gd name="T8" fmla="*/ 2 w 4"/>
                <a:gd name="T9" fmla="*/ 70 h 70"/>
                <a:gd name="T10" fmla="*/ 4 w 4"/>
                <a:gd name="T11" fmla="*/ 68 h 70"/>
                <a:gd name="T12" fmla="*/ 4 w 4"/>
                <a:gd name="T13" fmla="*/ 1 h 70"/>
                <a:gd name="T14" fmla="*/ 4 w 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0">
                  <a:moveTo>
                    <a:pt x="4" y="0"/>
                  </a:moveTo>
                  <a:cubicBezTo>
                    <a:pt x="1" y="0"/>
                    <a:pt x="1" y="0"/>
                    <a:pt x="1" y="0"/>
                  </a:cubicBezTo>
                  <a:cubicBezTo>
                    <a:pt x="0" y="1"/>
                    <a:pt x="0" y="1"/>
                    <a:pt x="0" y="1"/>
                  </a:cubicBezTo>
                  <a:cubicBezTo>
                    <a:pt x="0" y="68"/>
                    <a:pt x="0" y="68"/>
                    <a:pt x="0" y="68"/>
                  </a:cubicBezTo>
                  <a:cubicBezTo>
                    <a:pt x="0" y="69"/>
                    <a:pt x="1" y="70"/>
                    <a:pt x="2" y="70"/>
                  </a:cubicBezTo>
                  <a:cubicBezTo>
                    <a:pt x="3" y="70"/>
                    <a:pt x="4" y="69"/>
                    <a:pt x="4" y="68"/>
                  </a:cubicBezTo>
                  <a:cubicBezTo>
                    <a:pt x="4" y="1"/>
                    <a:pt x="4" y="1"/>
                    <a:pt x="4" y="1"/>
                  </a:cubicBezTo>
                  <a:cubicBezTo>
                    <a:pt x="4" y="1"/>
                    <a:pt x="4" y="0"/>
                    <a:pt x="4"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189">
              <a:extLst>
                <a:ext uri="{FF2B5EF4-FFF2-40B4-BE49-F238E27FC236}">
                  <a16:creationId xmlns:a16="http://schemas.microsoft.com/office/drawing/2014/main" id="{48C9F8FE-0A23-427C-A289-C142B501ABF3}"/>
                </a:ext>
              </a:extLst>
            </p:cNvPr>
            <p:cNvSpPr>
              <a:spLocks/>
            </p:cNvSpPr>
            <p:nvPr/>
          </p:nvSpPr>
          <p:spPr bwMode="auto">
            <a:xfrm>
              <a:off x="5670550" y="5984875"/>
              <a:ext cx="11113" cy="195262"/>
            </a:xfrm>
            <a:custGeom>
              <a:avLst/>
              <a:gdLst>
                <a:gd name="T0" fmla="*/ 4 w 4"/>
                <a:gd name="T1" fmla="*/ 0 h 69"/>
                <a:gd name="T2" fmla="*/ 1 w 4"/>
                <a:gd name="T3" fmla="*/ 0 h 69"/>
                <a:gd name="T4" fmla="*/ 0 w 4"/>
                <a:gd name="T5" fmla="*/ 1 h 69"/>
                <a:gd name="T6" fmla="*/ 0 w 4"/>
                <a:gd name="T7" fmla="*/ 67 h 69"/>
                <a:gd name="T8" fmla="*/ 2 w 4"/>
                <a:gd name="T9" fmla="*/ 69 h 69"/>
                <a:gd name="T10" fmla="*/ 4 w 4"/>
                <a:gd name="T11" fmla="*/ 67 h 69"/>
                <a:gd name="T12" fmla="*/ 4 w 4"/>
                <a:gd name="T13" fmla="*/ 1 h 69"/>
                <a:gd name="T14" fmla="*/ 4 w 4"/>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9">
                  <a:moveTo>
                    <a:pt x="4" y="0"/>
                  </a:moveTo>
                  <a:cubicBezTo>
                    <a:pt x="1" y="0"/>
                    <a:pt x="1" y="0"/>
                    <a:pt x="1" y="0"/>
                  </a:cubicBezTo>
                  <a:cubicBezTo>
                    <a:pt x="0" y="0"/>
                    <a:pt x="0" y="1"/>
                    <a:pt x="0" y="1"/>
                  </a:cubicBezTo>
                  <a:cubicBezTo>
                    <a:pt x="0" y="67"/>
                    <a:pt x="0" y="67"/>
                    <a:pt x="0" y="67"/>
                  </a:cubicBezTo>
                  <a:cubicBezTo>
                    <a:pt x="0" y="68"/>
                    <a:pt x="1" y="69"/>
                    <a:pt x="2" y="69"/>
                  </a:cubicBezTo>
                  <a:cubicBezTo>
                    <a:pt x="4" y="69"/>
                    <a:pt x="4" y="68"/>
                    <a:pt x="4" y="67"/>
                  </a:cubicBezTo>
                  <a:cubicBezTo>
                    <a:pt x="4" y="1"/>
                    <a:pt x="4" y="1"/>
                    <a:pt x="4" y="1"/>
                  </a:cubicBezTo>
                  <a:cubicBezTo>
                    <a:pt x="4" y="1"/>
                    <a:pt x="4" y="0"/>
                    <a:pt x="4"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190">
              <a:extLst>
                <a:ext uri="{FF2B5EF4-FFF2-40B4-BE49-F238E27FC236}">
                  <a16:creationId xmlns:a16="http://schemas.microsoft.com/office/drawing/2014/main" id="{BFD9B3A5-1CE7-40A6-998A-A3EEBA15D559}"/>
                </a:ext>
              </a:extLst>
            </p:cNvPr>
            <p:cNvSpPr>
              <a:spLocks/>
            </p:cNvSpPr>
            <p:nvPr/>
          </p:nvSpPr>
          <p:spPr bwMode="auto">
            <a:xfrm>
              <a:off x="5213350" y="5970588"/>
              <a:ext cx="558800" cy="36512"/>
            </a:xfrm>
            <a:custGeom>
              <a:avLst/>
              <a:gdLst>
                <a:gd name="T0" fmla="*/ 196 w 198"/>
                <a:gd name="T1" fmla="*/ 0 h 13"/>
                <a:gd name="T2" fmla="*/ 196 w 198"/>
                <a:gd name="T3" fmla="*/ 0 h 13"/>
                <a:gd name="T4" fmla="*/ 1 w 198"/>
                <a:gd name="T5" fmla="*/ 9 h 13"/>
                <a:gd name="T6" fmla="*/ 0 w 198"/>
                <a:gd name="T7" fmla="*/ 9 h 13"/>
                <a:gd name="T8" fmla="*/ 0 w 198"/>
                <a:gd name="T9" fmla="*/ 13 h 13"/>
                <a:gd name="T10" fmla="*/ 1 w 198"/>
                <a:gd name="T11" fmla="*/ 13 h 13"/>
                <a:gd name="T12" fmla="*/ 1 w 198"/>
                <a:gd name="T13" fmla="*/ 13 h 13"/>
                <a:gd name="T14" fmla="*/ 37 w 198"/>
                <a:gd name="T15" fmla="*/ 11 h 13"/>
                <a:gd name="T16" fmla="*/ 41 w 198"/>
                <a:gd name="T17" fmla="*/ 11 h 13"/>
                <a:gd name="T18" fmla="*/ 99 w 198"/>
                <a:gd name="T19" fmla="*/ 8 h 13"/>
                <a:gd name="T20" fmla="*/ 102 w 198"/>
                <a:gd name="T21" fmla="*/ 8 h 13"/>
                <a:gd name="T22" fmla="*/ 163 w 198"/>
                <a:gd name="T23" fmla="*/ 5 h 13"/>
                <a:gd name="T24" fmla="*/ 166 w 198"/>
                <a:gd name="T25" fmla="*/ 5 h 13"/>
                <a:gd name="T26" fmla="*/ 196 w 198"/>
                <a:gd name="T27" fmla="*/ 4 h 13"/>
                <a:gd name="T28" fmla="*/ 198 w 198"/>
                <a:gd name="T29" fmla="*/ 2 h 13"/>
                <a:gd name="T30" fmla="*/ 196 w 198"/>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13">
                  <a:moveTo>
                    <a:pt x="196" y="0"/>
                  </a:moveTo>
                  <a:cubicBezTo>
                    <a:pt x="196" y="0"/>
                    <a:pt x="196" y="0"/>
                    <a:pt x="196" y="0"/>
                  </a:cubicBezTo>
                  <a:cubicBezTo>
                    <a:pt x="1" y="9"/>
                    <a:pt x="1" y="9"/>
                    <a:pt x="1" y="9"/>
                  </a:cubicBezTo>
                  <a:cubicBezTo>
                    <a:pt x="0" y="9"/>
                    <a:pt x="0" y="9"/>
                    <a:pt x="0" y="9"/>
                  </a:cubicBezTo>
                  <a:cubicBezTo>
                    <a:pt x="0" y="13"/>
                    <a:pt x="0" y="13"/>
                    <a:pt x="0" y="13"/>
                  </a:cubicBezTo>
                  <a:cubicBezTo>
                    <a:pt x="0" y="13"/>
                    <a:pt x="1" y="13"/>
                    <a:pt x="1" y="13"/>
                  </a:cubicBezTo>
                  <a:cubicBezTo>
                    <a:pt x="1" y="13"/>
                    <a:pt x="1" y="13"/>
                    <a:pt x="1" y="13"/>
                  </a:cubicBezTo>
                  <a:cubicBezTo>
                    <a:pt x="37" y="11"/>
                    <a:pt x="37" y="11"/>
                    <a:pt x="37" y="11"/>
                  </a:cubicBezTo>
                  <a:cubicBezTo>
                    <a:pt x="41" y="11"/>
                    <a:pt x="41" y="11"/>
                    <a:pt x="41" y="11"/>
                  </a:cubicBezTo>
                  <a:cubicBezTo>
                    <a:pt x="99" y="8"/>
                    <a:pt x="99" y="8"/>
                    <a:pt x="99" y="8"/>
                  </a:cubicBezTo>
                  <a:cubicBezTo>
                    <a:pt x="102" y="8"/>
                    <a:pt x="102" y="8"/>
                    <a:pt x="102" y="8"/>
                  </a:cubicBezTo>
                  <a:cubicBezTo>
                    <a:pt x="163" y="5"/>
                    <a:pt x="163" y="5"/>
                    <a:pt x="163" y="5"/>
                  </a:cubicBezTo>
                  <a:cubicBezTo>
                    <a:pt x="166" y="5"/>
                    <a:pt x="166" y="5"/>
                    <a:pt x="166" y="5"/>
                  </a:cubicBezTo>
                  <a:cubicBezTo>
                    <a:pt x="196" y="4"/>
                    <a:pt x="196" y="4"/>
                    <a:pt x="196" y="4"/>
                  </a:cubicBezTo>
                  <a:cubicBezTo>
                    <a:pt x="197" y="4"/>
                    <a:pt x="198" y="3"/>
                    <a:pt x="198" y="2"/>
                  </a:cubicBezTo>
                  <a:cubicBezTo>
                    <a:pt x="198" y="1"/>
                    <a:pt x="197" y="0"/>
                    <a:pt x="196"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191">
              <a:extLst>
                <a:ext uri="{FF2B5EF4-FFF2-40B4-BE49-F238E27FC236}">
                  <a16:creationId xmlns:a16="http://schemas.microsoft.com/office/drawing/2014/main" id="{4552231B-5E75-4343-A6CA-6E055D6A9E90}"/>
                </a:ext>
              </a:extLst>
            </p:cNvPr>
            <p:cNvSpPr>
              <a:spLocks/>
            </p:cNvSpPr>
            <p:nvPr/>
          </p:nvSpPr>
          <p:spPr bwMode="auto">
            <a:xfrm>
              <a:off x="2870200" y="5994400"/>
              <a:ext cx="22225" cy="185737"/>
            </a:xfrm>
            <a:custGeom>
              <a:avLst/>
              <a:gdLst>
                <a:gd name="T0" fmla="*/ 4 w 8"/>
                <a:gd name="T1" fmla="*/ 0 h 66"/>
                <a:gd name="T2" fmla="*/ 1 w 8"/>
                <a:gd name="T3" fmla="*/ 64 h 66"/>
                <a:gd name="T4" fmla="*/ 2 w 8"/>
                <a:gd name="T5" fmla="*/ 66 h 66"/>
                <a:gd name="T6" fmla="*/ 3 w 8"/>
                <a:gd name="T7" fmla="*/ 66 h 66"/>
                <a:gd name="T8" fmla="*/ 5 w 8"/>
                <a:gd name="T9" fmla="*/ 64 h 66"/>
                <a:gd name="T10" fmla="*/ 8 w 8"/>
                <a:gd name="T11" fmla="*/ 0 h 66"/>
                <a:gd name="T12" fmla="*/ 4 w 8"/>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8" h="66">
                  <a:moveTo>
                    <a:pt x="4" y="0"/>
                  </a:moveTo>
                  <a:cubicBezTo>
                    <a:pt x="1" y="64"/>
                    <a:pt x="1" y="64"/>
                    <a:pt x="1" y="64"/>
                  </a:cubicBezTo>
                  <a:cubicBezTo>
                    <a:pt x="0" y="65"/>
                    <a:pt x="1" y="66"/>
                    <a:pt x="2" y="66"/>
                  </a:cubicBezTo>
                  <a:cubicBezTo>
                    <a:pt x="3" y="66"/>
                    <a:pt x="3" y="66"/>
                    <a:pt x="3" y="66"/>
                  </a:cubicBezTo>
                  <a:cubicBezTo>
                    <a:pt x="4" y="66"/>
                    <a:pt x="4" y="65"/>
                    <a:pt x="5" y="64"/>
                  </a:cubicBezTo>
                  <a:cubicBezTo>
                    <a:pt x="8" y="0"/>
                    <a:pt x="8" y="0"/>
                    <a:pt x="8" y="0"/>
                  </a:cubicBezTo>
                  <a:cubicBezTo>
                    <a:pt x="4" y="0"/>
                    <a:pt x="4" y="0"/>
                    <a:pt x="4"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192">
              <a:extLst>
                <a:ext uri="{FF2B5EF4-FFF2-40B4-BE49-F238E27FC236}">
                  <a16:creationId xmlns:a16="http://schemas.microsoft.com/office/drawing/2014/main" id="{7433D2EB-5999-4C63-A7FA-BA5A6392A3B3}"/>
                </a:ext>
              </a:extLst>
            </p:cNvPr>
            <p:cNvSpPr>
              <a:spLocks/>
            </p:cNvSpPr>
            <p:nvPr/>
          </p:nvSpPr>
          <p:spPr bwMode="auto">
            <a:xfrm>
              <a:off x="3044825" y="5994400"/>
              <a:ext cx="23813" cy="196850"/>
            </a:xfrm>
            <a:custGeom>
              <a:avLst/>
              <a:gdLst>
                <a:gd name="T0" fmla="*/ 4 w 8"/>
                <a:gd name="T1" fmla="*/ 0 h 70"/>
                <a:gd name="T2" fmla="*/ 4 w 8"/>
                <a:gd name="T3" fmla="*/ 1 h 70"/>
                <a:gd name="T4" fmla="*/ 0 w 8"/>
                <a:gd name="T5" fmla="*/ 68 h 70"/>
                <a:gd name="T6" fmla="*/ 2 w 8"/>
                <a:gd name="T7" fmla="*/ 70 h 70"/>
                <a:gd name="T8" fmla="*/ 2 w 8"/>
                <a:gd name="T9" fmla="*/ 70 h 70"/>
                <a:gd name="T10" fmla="*/ 4 w 8"/>
                <a:gd name="T11" fmla="*/ 68 h 70"/>
                <a:gd name="T12" fmla="*/ 8 w 8"/>
                <a:gd name="T13" fmla="*/ 2 h 70"/>
                <a:gd name="T14" fmla="*/ 7 w 8"/>
                <a:gd name="T15" fmla="*/ 0 h 70"/>
                <a:gd name="T16" fmla="*/ 4 w 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0">
                  <a:moveTo>
                    <a:pt x="4" y="0"/>
                  </a:moveTo>
                  <a:cubicBezTo>
                    <a:pt x="4" y="1"/>
                    <a:pt x="4" y="1"/>
                    <a:pt x="4" y="1"/>
                  </a:cubicBezTo>
                  <a:cubicBezTo>
                    <a:pt x="0" y="68"/>
                    <a:pt x="0" y="68"/>
                    <a:pt x="0" y="68"/>
                  </a:cubicBezTo>
                  <a:cubicBezTo>
                    <a:pt x="0" y="69"/>
                    <a:pt x="1" y="70"/>
                    <a:pt x="2" y="70"/>
                  </a:cubicBezTo>
                  <a:cubicBezTo>
                    <a:pt x="2" y="70"/>
                    <a:pt x="2" y="70"/>
                    <a:pt x="2" y="70"/>
                  </a:cubicBezTo>
                  <a:cubicBezTo>
                    <a:pt x="3" y="70"/>
                    <a:pt x="4" y="69"/>
                    <a:pt x="4" y="68"/>
                  </a:cubicBezTo>
                  <a:cubicBezTo>
                    <a:pt x="8" y="2"/>
                    <a:pt x="8" y="2"/>
                    <a:pt x="8" y="2"/>
                  </a:cubicBezTo>
                  <a:cubicBezTo>
                    <a:pt x="8" y="1"/>
                    <a:pt x="8" y="1"/>
                    <a:pt x="7" y="0"/>
                  </a:cubicBezTo>
                  <a:cubicBezTo>
                    <a:pt x="4" y="0"/>
                    <a:pt x="4" y="0"/>
                    <a:pt x="4"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193">
              <a:extLst>
                <a:ext uri="{FF2B5EF4-FFF2-40B4-BE49-F238E27FC236}">
                  <a16:creationId xmlns:a16="http://schemas.microsoft.com/office/drawing/2014/main" id="{71425FE4-60AC-411E-8441-4C8AF3862423}"/>
                </a:ext>
              </a:extLst>
            </p:cNvPr>
            <p:cNvSpPr>
              <a:spLocks/>
            </p:cNvSpPr>
            <p:nvPr/>
          </p:nvSpPr>
          <p:spPr bwMode="auto">
            <a:xfrm>
              <a:off x="3225800" y="5995988"/>
              <a:ext cx="23813" cy="195262"/>
            </a:xfrm>
            <a:custGeom>
              <a:avLst/>
              <a:gdLst>
                <a:gd name="T0" fmla="*/ 4 w 8"/>
                <a:gd name="T1" fmla="*/ 0 h 69"/>
                <a:gd name="T2" fmla="*/ 4 w 8"/>
                <a:gd name="T3" fmla="*/ 1 h 69"/>
                <a:gd name="T4" fmla="*/ 0 w 8"/>
                <a:gd name="T5" fmla="*/ 67 h 69"/>
                <a:gd name="T6" fmla="*/ 2 w 8"/>
                <a:gd name="T7" fmla="*/ 69 h 69"/>
                <a:gd name="T8" fmla="*/ 2 w 8"/>
                <a:gd name="T9" fmla="*/ 69 h 69"/>
                <a:gd name="T10" fmla="*/ 4 w 8"/>
                <a:gd name="T11" fmla="*/ 67 h 69"/>
                <a:gd name="T12" fmla="*/ 8 w 8"/>
                <a:gd name="T13" fmla="*/ 1 h 69"/>
                <a:gd name="T14" fmla="*/ 8 w 8"/>
                <a:gd name="T15" fmla="*/ 0 h 69"/>
                <a:gd name="T16" fmla="*/ 4 w 8"/>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9">
                  <a:moveTo>
                    <a:pt x="4" y="0"/>
                  </a:moveTo>
                  <a:cubicBezTo>
                    <a:pt x="4" y="0"/>
                    <a:pt x="4" y="0"/>
                    <a:pt x="4" y="1"/>
                  </a:cubicBezTo>
                  <a:cubicBezTo>
                    <a:pt x="0" y="67"/>
                    <a:pt x="0" y="67"/>
                    <a:pt x="0" y="67"/>
                  </a:cubicBezTo>
                  <a:cubicBezTo>
                    <a:pt x="0" y="68"/>
                    <a:pt x="1" y="69"/>
                    <a:pt x="2" y="69"/>
                  </a:cubicBezTo>
                  <a:cubicBezTo>
                    <a:pt x="2" y="69"/>
                    <a:pt x="2" y="69"/>
                    <a:pt x="2" y="69"/>
                  </a:cubicBezTo>
                  <a:cubicBezTo>
                    <a:pt x="3" y="69"/>
                    <a:pt x="4" y="68"/>
                    <a:pt x="4" y="67"/>
                  </a:cubicBezTo>
                  <a:cubicBezTo>
                    <a:pt x="8" y="1"/>
                    <a:pt x="8" y="1"/>
                    <a:pt x="8" y="1"/>
                  </a:cubicBezTo>
                  <a:cubicBezTo>
                    <a:pt x="8" y="1"/>
                    <a:pt x="8" y="0"/>
                    <a:pt x="8" y="0"/>
                  </a:cubicBezTo>
                  <a:cubicBezTo>
                    <a:pt x="4" y="0"/>
                    <a:pt x="4" y="0"/>
                    <a:pt x="4"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194">
              <a:extLst>
                <a:ext uri="{FF2B5EF4-FFF2-40B4-BE49-F238E27FC236}">
                  <a16:creationId xmlns:a16="http://schemas.microsoft.com/office/drawing/2014/main" id="{B0A25F9E-B793-49EA-8CCC-6E93DE3F9835}"/>
                </a:ext>
              </a:extLst>
            </p:cNvPr>
            <p:cNvSpPr>
              <a:spLocks/>
            </p:cNvSpPr>
            <p:nvPr/>
          </p:nvSpPr>
          <p:spPr bwMode="auto">
            <a:xfrm>
              <a:off x="2776538" y="5980113"/>
              <a:ext cx="563563" cy="15875"/>
            </a:xfrm>
            <a:custGeom>
              <a:avLst/>
              <a:gdLst>
                <a:gd name="T0" fmla="*/ 2 w 199"/>
                <a:gd name="T1" fmla="*/ 0 h 6"/>
                <a:gd name="T2" fmla="*/ 2 w 199"/>
                <a:gd name="T3" fmla="*/ 0 h 6"/>
                <a:gd name="T4" fmla="*/ 0 w 199"/>
                <a:gd name="T5" fmla="*/ 2 h 6"/>
                <a:gd name="T6" fmla="*/ 2 w 199"/>
                <a:gd name="T7" fmla="*/ 4 h 6"/>
                <a:gd name="T8" fmla="*/ 37 w 199"/>
                <a:gd name="T9" fmla="*/ 5 h 6"/>
                <a:gd name="T10" fmla="*/ 41 w 199"/>
                <a:gd name="T11" fmla="*/ 5 h 6"/>
                <a:gd name="T12" fmla="*/ 99 w 199"/>
                <a:gd name="T13" fmla="*/ 5 h 6"/>
                <a:gd name="T14" fmla="*/ 102 w 199"/>
                <a:gd name="T15" fmla="*/ 5 h 6"/>
                <a:gd name="T16" fmla="*/ 163 w 199"/>
                <a:gd name="T17" fmla="*/ 6 h 6"/>
                <a:gd name="T18" fmla="*/ 167 w 199"/>
                <a:gd name="T19" fmla="*/ 6 h 6"/>
                <a:gd name="T20" fmla="*/ 197 w 199"/>
                <a:gd name="T21" fmla="*/ 6 h 6"/>
                <a:gd name="T22" fmla="*/ 197 w 199"/>
                <a:gd name="T23" fmla="*/ 6 h 6"/>
                <a:gd name="T24" fmla="*/ 199 w 199"/>
                <a:gd name="T25" fmla="*/ 4 h 6"/>
                <a:gd name="T26" fmla="*/ 197 w 199"/>
                <a:gd name="T27" fmla="*/ 2 h 6"/>
                <a:gd name="T28" fmla="*/ 2 w 19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6">
                  <a:moveTo>
                    <a:pt x="2" y="0"/>
                  </a:moveTo>
                  <a:cubicBezTo>
                    <a:pt x="2" y="0"/>
                    <a:pt x="2" y="0"/>
                    <a:pt x="2" y="0"/>
                  </a:cubicBezTo>
                  <a:cubicBezTo>
                    <a:pt x="0" y="0"/>
                    <a:pt x="0" y="1"/>
                    <a:pt x="0" y="2"/>
                  </a:cubicBezTo>
                  <a:cubicBezTo>
                    <a:pt x="0" y="3"/>
                    <a:pt x="0" y="4"/>
                    <a:pt x="2" y="4"/>
                  </a:cubicBezTo>
                  <a:cubicBezTo>
                    <a:pt x="37" y="5"/>
                    <a:pt x="37" y="5"/>
                    <a:pt x="37" y="5"/>
                  </a:cubicBezTo>
                  <a:cubicBezTo>
                    <a:pt x="41" y="5"/>
                    <a:pt x="41" y="5"/>
                    <a:pt x="41" y="5"/>
                  </a:cubicBezTo>
                  <a:cubicBezTo>
                    <a:pt x="99" y="5"/>
                    <a:pt x="99" y="5"/>
                    <a:pt x="99" y="5"/>
                  </a:cubicBezTo>
                  <a:cubicBezTo>
                    <a:pt x="102" y="5"/>
                    <a:pt x="102" y="5"/>
                    <a:pt x="102" y="5"/>
                  </a:cubicBezTo>
                  <a:cubicBezTo>
                    <a:pt x="163" y="6"/>
                    <a:pt x="163" y="6"/>
                    <a:pt x="163" y="6"/>
                  </a:cubicBezTo>
                  <a:cubicBezTo>
                    <a:pt x="167" y="6"/>
                    <a:pt x="167" y="6"/>
                    <a:pt x="167" y="6"/>
                  </a:cubicBezTo>
                  <a:cubicBezTo>
                    <a:pt x="197" y="6"/>
                    <a:pt x="197" y="6"/>
                    <a:pt x="197" y="6"/>
                  </a:cubicBezTo>
                  <a:cubicBezTo>
                    <a:pt x="197" y="6"/>
                    <a:pt x="197" y="6"/>
                    <a:pt x="197" y="6"/>
                  </a:cubicBezTo>
                  <a:cubicBezTo>
                    <a:pt x="198" y="6"/>
                    <a:pt x="199" y="5"/>
                    <a:pt x="199" y="4"/>
                  </a:cubicBezTo>
                  <a:cubicBezTo>
                    <a:pt x="199" y="3"/>
                    <a:pt x="198" y="2"/>
                    <a:pt x="197" y="2"/>
                  </a:cubicBezTo>
                  <a:cubicBezTo>
                    <a:pt x="2" y="0"/>
                    <a:pt x="2" y="0"/>
                    <a:pt x="2" y="0"/>
                  </a:cubicBezTo>
                </a:path>
              </a:pathLst>
            </a:custGeom>
            <a:solidFill>
              <a:srgbClr val="48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195">
              <a:extLst>
                <a:ext uri="{FF2B5EF4-FFF2-40B4-BE49-F238E27FC236}">
                  <a16:creationId xmlns:a16="http://schemas.microsoft.com/office/drawing/2014/main" id="{F5B52BD8-243E-4B69-A929-F9C5907C7592}"/>
                </a:ext>
              </a:extLst>
            </p:cNvPr>
            <p:cNvSpPr>
              <a:spLocks/>
            </p:cNvSpPr>
            <p:nvPr/>
          </p:nvSpPr>
          <p:spPr bwMode="auto">
            <a:xfrm>
              <a:off x="3503613" y="4805363"/>
              <a:ext cx="1416050" cy="755650"/>
            </a:xfrm>
            <a:custGeom>
              <a:avLst/>
              <a:gdLst>
                <a:gd name="T0" fmla="*/ 413 w 501"/>
                <a:gd name="T1" fmla="*/ 52 h 267"/>
                <a:gd name="T2" fmla="*/ 405 w 501"/>
                <a:gd name="T3" fmla="*/ 0 h 267"/>
                <a:gd name="T4" fmla="*/ 268 w 501"/>
                <a:gd name="T5" fmla="*/ 108 h 267"/>
                <a:gd name="T6" fmla="*/ 132 w 501"/>
                <a:gd name="T7" fmla="*/ 0 h 267"/>
                <a:gd name="T8" fmla="*/ 124 w 501"/>
                <a:gd name="T9" fmla="*/ 50 h 267"/>
                <a:gd name="T10" fmla="*/ 0 w 501"/>
                <a:gd name="T11" fmla="*/ 93 h 267"/>
                <a:gd name="T12" fmla="*/ 93 w 501"/>
                <a:gd name="T13" fmla="*/ 214 h 267"/>
                <a:gd name="T14" fmla="*/ 318 w 501"/>
                <a:gd name="T15" fmla="*/ 252 h 267"/>
                <a:gd name="T16" fmla="*/ 500 w 501"/>
                <a:gd name="T17" fmla="*/ 78 h 267"/>
                <a:gd name="T18" fmla="*/ 413 w 501"/>
                <a:gd name="T19" fmla="*/ 5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67">
                  <a:moveTo>
                    <a:pt x="413" y="52"/>
                  </a:moveTo>
                  <a:cubicBezTo>
                    <a:pt x="413" y="23"/>
                    <a:pt x="405" y="0"/>
                    <a:pt x="405" y="0"/>
                  </a:cubicBezTo>
                  <a:cubicBezTo>
                    <a:pt x="333" y="0"/>
                    <a:pt x="274" y="48"/>
                    <a:pt x="268" y="108"/>
                  </a:cubicBezTo>
                  <a:cubicBezTo>
                    <a:pt x="263" y="48"/>
                    <a:pt x="204" y="0"/>
                    <a:pt x="132" y="0"/>
                  </a:cubicBezTo>
                  <a:cubicBezTo>
                    <a:pt x="132" y="0"/>
                    <a:pt x="124" y="22"/>
                    <a:pt x="124" y="50"/>
                  </a:cubicBezTo>
                  <a:cubicBezTo>
                    <a:pt x="84" y="64"/>
                    <a:pt x="35" y="81"/>
                    <a:pt x="0" y="93"/>
                  </a:cubicBezTo>
                  <a:cubicBezTo>
                    <a:pt x="0" y="139"/>
                    <a:pt x="57" y="187"/>
                    <a:pt x="93" y="214"/>
                  </a:cubicBezTo>
                  <a:cubicBezTo>
                    <a:pt x="152" y="259"/>
                    <a:pt x="247" y="267"/>
                    <a:pt x="318" y="252"/>
                  </a:cubicBezTo>
                  <a:cubicBezTo>
                    <a:pt x="402" y="234"/>
                    <a:pt x="480" y="164"/>
                    <a:pt x="500" y="78"/>
                  </a:cubicBezTo>
                  <a:cubicBezTo>
                    <a:pt x="501" y="76"/>
                    <a:pt x="447" y="60"/>
                    <a:pt x="413" y="52"/>
                  </a:cubicBezTo>
                  <a:close/>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196">
              <a:extLst>
                <a:ext uri="{FF2B5EF4-FFF2-40B4-BE49-F238E27FC236}">
                  <a16:creationId xmlns:a16="http://schemas.microsoft.com/office/drawing/2014/main" id="{04682857-3CC8-426B-B3DB-9F47157B743D}"/>
                </a:ext>
              </a:extLst>
            </p:cNvPr>
            <p:cNvSpPr>
              <a:spLocks noEditPoints="1"/>
            </p:cNvSpPr>
            <p:nvPr/>
          </p:nvSpPr>
          <p:spPr bwMode="auto">
            <a:xfrm>
              <a:off x="4214813" y="5181600"/>
              <a:ext cx="114300" cy="11271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4 h 40"/>
                <a:gd name="T12" fmla="*/ 4 w 40"/>
                <a:gd name="T13" fmla="*/ 20 h 40"/>
                <a:gd name="T14" fmla="*/ 20 w 40"/>
                <a:gd name="T15" fmla="*/ 36 h 40"/>
                <a:gd name="T16" fmla="*/ 36 w 40"/>
                <a:gd name="T17" fmla="*/ 20 h 40"/>
                <a:gd name="T18" fmla="*/ 20 w 40"/>
                <a:gd name="T1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197">
              <a:extLst>
                <a:ext uri="{FF2B5EF4-FFF2-40B4-BE49-F238E27FC236}">
                  <a16:creationId xmlns:a16="http://schemas.microsoft.com/office/drawing/2014/main" id="{2322B2F3-DD65-4A88-B974-E4C6B37F6C96}"/>
                </a:ext>
              </a:extLst>
            </p:cNvPr>
            <p:cNvSpPr>
              <a:spLocks noEditPoints="1"/>
            </p:cNvSpPr>
            <p:nvPr/>
          </p:nvSpPr>
          <p:spPr bwMode="auto">
            <a:xfrm>
              <a:off x="4238625" y="5362575"/>
              <a:ext cx="65088" cy="61912"/>
            </a:xfrm>
            <a:custGeom>
              <a:avLst/>
              <a:gdLst>
                <a:gd name="T0" fmla="*/ 12 w 23"/>
                <a:gd name="T1" fmla="*/ 22 h 22"/>
                <a:gd name="T2" fmla="*/ 0 w 23"/>
                <a:gd name="T3" fmla="*/ 11 h 22"/>
                <a:gd name="T4" fmla="*/ 12 w 23"/>
                <a:gd name="T5" fmla="*/ 0 h 22"/>
                <a:gd name="T6" fmla="*/ 23 w 23"/>
                <a:gd name="T7" fmla="*/ 11 h 22"/>
                <a:gd name="T8" fmla="*/ 12 w 23"/>
                <a:gd name="T9" fmla="*/ 22 h 22"/>
                <a:gd name="T10" fmla="*/ 12 w 23"/>
                <a:gd name="T11" fmla="*/ 4 h 22"/>
                <a:gd name="T12" fmla="*/ 4 w 23"/>
                <a:gd name="T13" fmla="*/ 11 h 22"/>
                <a:gd name="T14" fmla="*/ 12 w 23"/>
                <a:gd name="T15" fmla="*/ 18 h 22"/>
                <a:gd name="T16" fmla="*/ 19 w 23"/>
                <a:gd name="T17" fmla="*/ 11 h 22"/>
                <a:gd name="T18" fmla="*/ 12 w 23"/>
                <a:gd name="T1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12" y="22"/>
                  </a:moveTo>
                  <a:cubicBezTo>
                    <a:pt x="5" y="22"/>
                    <a:pt x="0" y="17"/>
                    <a:pt x="0" y="11"/>
                  </a:cubicBezTo>
                  <a:cubicBezTo>
                    <a:pt x="0" y="5"/>
                    <a:pt x="5" y="0"/>
                    <a:pt x="12" y="0"/>
                  </a:cubicBezTo>
                  <a:cubicBezTo>
                    <a:pt x="18" y="0"/>
                    <a:pt x="23" y="5"/>
                    <a:pt x="23" y="11"/>
                  </a:cubicBezTo>
                  <a:cubicBezTo>
                    <a:pt x="23" y="17"/>
                    <a:pt x="18" y="22"/>
                    <a:pt x="12" y="22"/>
                  </a:cubicBezTo>
                  <a:close/>
                  <a:moveTo>
                    <a:pt x="12" y="4"/>
                  </a:moveTo>
                  <a:cubicBezTo>
                    <a:pt x="8" y="4"/>
                    <a:pt x="4" y="7"/>
                    <a:pt x="4" y="11"/>
                  </a:cubicBezTo>
                  <a:cubicBezTo>
                    <a:pt x="4" y="15"/>
                    <a:pt x="8" y="18"/>
                    <a:pt x="12" y="18"/>
                  </a:cubicBezTo>
                  <a:cubicBezTo>
                    <a:pt x="16" y="18"/>
                    <a:pt x="19" y="15"/>
                    <a:pt x="19" y="11"/>
                  </a:cubicBezTo>
                  <a:cubicBezTo>
                    <a:pt x="19" y="7"/>
                    <a:pt x="16"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198">
              <a:extLst>
                <a:ext uri="{FF2B5EF4-FFF2-40B4-BE49-F238E27FC236}">
                  <a16:creationId xmlns:a16="http://schemas.microsoft.com/office/drawing/2014/main" id="{A515512F-FE6C-4A9C-9CC2-38FE595EE4CB}"/>
                </a:ext>
              </a:extLst>
            </p:cNvPr>
            <p:cNvSpPr>
              <a:spLocks/>
            </p:cNvSpPr>
            <p:nvPr/>
          </p:nvSpPr>
          <p:spPr bwMode="auto">
            <a:xfrm>
              <a:off x="3333750" y="6291263"/>
              <a:ext cx="14288" cy="260350"/>
            </a:xfrm>
            <a:custGeom>
              <a:avLst/>
              <a:gdLst>
                <a:gd name="T0" fmla="*/ 0 w 5"/>
                <a:gd name="T1" fmla="*/ 0 h 92"/>
                <a:gd name="T2" fmla="*/ 0 w 5"/>
                <a:gd name="T3" fmla="*/ 1 h 92"/>
                <a:gd name="T4" fmla="*/ 5 w 5"/>
                <a:gd name="T5" fmla="*/ 92 h 92"/>
                <a:gd name="T6" fmla="*/ 2 w 5"/>
                <a:gd name="T7" fmla="*/ 5 h 92"/>
                <a:gd name="T8" fmla="*/ 0 w 5"/>
                <a:gd name="T9" fmla="*/ 0 h 92"/>
              </a:gdLst>
              <a:ahLst/>
              <a:cxnLst>
                <a:cxn ang="0">
                  <a:pos x="T0" y="T1"/>
                </a:cxn>
                <a:cxn ang="0">
                  <a:pos x="T2" y="T3"/>
                </a:cxn>
                <a:cxn ang="0">
                  <a:pos x="T4" y="T5"/>
                </a:cxn>
                <a:cxn ang="0">
                  <a:pos x="T6" y="T7"/>
                </a:cxn>
                <a:cxn ang="0">
                  <a:pos x="T8" y="T9"/>
                </a:cxn>
              </a:cxnLst>
              <a:rect l="0" t="0" r="r" b="b"/>
              <a:pathLst>
                <a:path w="5" h="92">
                  <a:moveTo>
                    <a:pt x="0" y="0"/>
                  </a:moveTo>
                  <a:cubicBezTo>
                    <a:pt x="0" y="1"/>
                    <a:pt x="0" y="1"/>
                    <a:pt x="0" y="1"/>
                  </a:cubicBezTo>
                  <a:cubicBezTo>
                    <a:pt x="5" y="92"/>
                    <a:pt x="5" y="92"/>
                    <a:pt x="5" y="92"/>
                  </a:cubicBezTo>
                  <a:cubicBezTo>
                    <a:pt x="2" y="5"/>
                    <a:pt x="2" y="5"/>
                    <a:pt x="2" y="5"/>
                  </a:cubicBezTo>
                  <a:cubicBezTo>
                    <a:pt x="2" y="3"/>
                    <a:pt x="2" y="1"/>
                    <a:pt x="0" y="0"/>
                  </a:cubicBezTo>
                </a:path>
              </a:pathLst>
            </a:custGeom>
            <a:solidFill>
              <a:srgbClr val="5F5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Freeform 199">
              <a:extLst>
                <a:ext uri="{FF2B5EF4-FFF2-40B4-BE49-F238E27FC236}">
                  <a16:creationId xmlns:a16="http://schemas.microsoft.com/office/drawing/2014/main" id="{EF8CCA7E-BA99-43DA-93E6-43B1AF0025DC}"/>
                </a:ext>
              </a:extLst>
            </p:cNvPr>
            <p:cNvSpPr>
              <a:spLocks/>
            </p:cNvSpPr>
            <p:nvPr/>
          </p:nvSpPr>
          <p:spPr bwMode="auto">
            <a:xfrm>
              <a:off x="3333750" y="5903913"/>
              <a:ext cx="122238" cy="785812"/>
            </a:xfrm>
            <a:custGeom>
              <a:avLst/>
              <a:gdLst>
                <a:gd name="T0" fmla="*/ 4 w 43"/>
                <a:gd name="T1" fmla="*/ 0 h 278"/>
                <a:gd name="T2" fmla="*/ 0 w 43"/>
                <a:gd name="T3" fmla="*/ 137 h 278"/>
                <a:gd name="T4" fmla="*/ 2 w 43"/>
                <a:gd name="T5" fmla="*/ 142 h 278"/>
                <a:gd name="T6" fmla="*/ 5 w 43"/>
                <a:gd name="T7" fmla="*/ 229 h 278"/>
                <a:gd name="T8" fmla="*/ 8 w 43"/>
                <a:gd name="T9" fmla="*/ 278 h 278"/>
                <a:gd name="T10" fmla="*/ 43 w 43"/>
                <a:gd name="T11" fmla="*/ 198 h 278"/>
                <a:gd name="T12" fmla="*/ 4 w 4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3" h="278">
                  <a:moveTo>
                    <a:pt x="4" y="0"/>
                  </a:moveTo>
                  <a:cubicBezTo>
                    <a:pt x="0" y="137"/>
                    <a:pt x="0" y="137"/>
                    <a:pt x="0" y="137"/>
                  </a:cubicBezTo>
                  <a:cubicBezTo>
                    <a:pt x="2" y="138"/>
                    <a:pt x="2" y="140"/>
                    <a:pt x="2" y="142"/>
                  </a:cubicBezTo>
                  <a:cubicBezTo>
                    <a:pt x="5" y="229"/>
                    <a:pt x="5" y="229"/>
                    <a:pt x="5" y="229"/>
                  </a:cubicBezTo>
                  <a:cubicBezTo>
                    <a:pt x="8" y="278"/>
                    <a:pt x="8" y="278"/>
                    <a:pt x="8" y="278"/>
                  </a:cubicBezTo>
                  <a:cubicBezTo>
                    <a:pt x="43" y="198"/>
                    <a:pt x="43" y="198"/>
                    <a:pt x="43" y="198"/>
                  </a:cubicBezTo>
                  <a:cubicBezTo>
                    <a:pt x="4" y="0"/>
                    <a:pt x="4" y="0"/>
                    <a:pt x="4" y="0"/>
                  </a:cubicBezTo>
                </a:path>
              </a:pathLst>
            </a:custGeom>
            <a:solidFill>
              <a:srgbClr val="385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200">
              <a:extLst>
                <a:ext uri="{FF2B5EF4-FFF2-40B4-BE49-F238E27FC236}">
                  <a16:creationId xmlns:a16="http://schemas.microsoft.com/office/drawing/2014/main" id="{D41C3195-0DAF-4223-BAC1-1E9147940DB9}"/>
                </a:ext>
              </a:extLst>
            </p:cNvPr>
            <p:cNvSpPr>
              <a:spLocks/>
            </p:cNvSpPr>
            <p:nvPr/>
          </p:nvSpPr>
          <p:spPr bwMode="auto">
            <a:xfrm>
              <a:off x="5195888" y="6421438"/>
              <a:ext cx="17463" cy="268287"/>
            </a:xfrm>
            <a:custGeom>
              <a:avLst/>
              <a:gdLst>
                <a:gd name="T0" fmla="*/ 6 w 6"/>
                <a:gd name="T1" fmla="*/ 0 h 95"/>
                <a:gd name="T2" fmla="*/ 0 w 6"/>
                <a:gd name="T3" fmla="*/ 91 h 95"/>
                <a:gd name="T4" fmla="*/ 1 w 6"/>
                <a:gd name="T5" fmla="*/ 95 h 95"/>
                <a:gd name="T6" fmla="*/ 6 w 6"/>
                <a:gd name="T7" fmla="*/ 2 h 95"/>
                <a:gd name="T8" fmla="*/ 6 w 6"/>
                <a:gd name="T9" fmla="*/ 0 h 95"/>
              </a:gdLst>
              <a:ahLst/>
              <a:cxnLst>
                <a:cxn ang="0">
                  <a:pos x="T0" y="T1"/>
                </a:cxn>
                <a:cxn ang="0">
                  <a:pos x="T2" y="T3"/>
                </a:cxn>
                <a:cxn ang="0">
                  <a:pos x="T4" y="T5"/>
                </a:cxn>
                <a:cxn ang="0">
                  <a:pos x="T6" y="T7"/>
                </a:cxn>
                <a:cxn ang="0">
                  <a:pos x="T8" y="T9"/>
                </a:cxn>
              </a:cxnLst>
              <a:rect l="0" t="0" r="r" b="b"/>
              <a:pathLst>
                <a:path w="6" h="95">
                  <a:moveTo>
                    <a:pt x="6" y="0"/>
                  </a:moveTo>
                  <a:cubicBezTo>
                    <a:pt x="0" y="91"/>
                    <a:pt x="0" y="91"/>
                    <a:pt x="0" y="91"/>
                  </a:cubicBezTo>
                  <a:cubicBezTo>
                    <a:pt x="1" y="95"/>
                    <a:pt x="1" y="95"/>
                    <a:pt x="1" y="95"/>
                  </a:cubicBezTo>
                  <a:cubicBezTo>
                    <a:pt x="6" y="2"/>
                    <a:pt x="6" y="2"/>
                    <a:pt x="6" y="2"/>
                  </a:cubicBezTo>
                  <a:cubicBezTo>
                    <a:pt x="6" y="2"/>
                    <a:pt x="6" y="1"/>
                    <a:pt x="6" y="0"/>
                  </a:cubicBezTo>
                </a:path>
              </a:pathLst>
            </a:custGeom>
            <a:solidFill>
              <a:srgbClr val="5F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0" name="Freeform 201">
              <a:extLst>
                <a:ext uri="{FF2B5EF4-FFF2-40B4-BE49-F238E27FC236}">
                  <a16:creationId xmlns:a16="http://schemas.microsoft.com/office/drawing/2014/main" id="{7FE30A7A-FE8F-48B2-8B41-367DD241DB66}"/>
                </a:ext>
              </a:extLst>
            </p:cNvPr>
            <p:cNvSpPr>
              <a:spLocks/>
            </p:cNvSpPr>
            <p:nvPr/>
          </p:nvSpPr>
          <p:spPr bwMode="auto">
            <a:xfrm>
              <a:off x="5213350" y="6284913"/>
              <a:ext cx="7938" cy="141287"/>
            </a:xfrm>
            <a:custGeom>
              <a:avLst/>
              <a:gdLst>
                <a:gd name="T0" fmla="*/ 3 w 3"/>
                <a:gd name="T1" fmla="*/ 0 h 50"/>
                <a:gd name="T2" fmla="*/ 0 w 3"/>
                <a:gd name="T3" fmla="*/ 48 h 50"/>
                <a:gd name="T4" fmla="*/ 0 w 3"/>
                <a:gd name="T5" fmla="*/ 50 h 50"/>
                <a:gd name="T6" fmla="*/ 3 w 3"/>
                <a:gd name="T7" fmla="*/ 3 h 50"/>
                <a:gd name="T8" fmla="*/ 3 w 3"/>
                <a:gd name="T9" fmla="*/ 0 h 50"/>
              </a:gdLst>
              <a:ahLst/>
              <a:cxnLst>
                <a:cxn ang="0">
                  <a:pos x="T0" y="T1"/>
                </a:cxn>
                <a:cxn ang="0">
                  <a:pos x="T2" y="T3"/>
                </a:cxn>
                <a:cxn ang="0">
                  <a:pos x="T4" y="T5"/>
                </a:cxn>
                <a:cxn ang="0">
                  <a:pos x="T6" y="T7"/>
                </a:cxn>
                <a:cxn ang="0">
                  <a:pos x="T8" y="T9"/>
                </a:cxn>
              </a:cxnLst>
              <a:rect l="0" t="0" r="r" b="b"/>
              <a:pathLst>
                <a:path w="3" h="50">
                  <a:moveTo>
                    <a:pt x="3" y="0"/>
                  </a:moveTo>
                  <a:cubicBezTo>
                    <a:pt x="0" y="48"/>
                    <a:pt x="0" y="48"/>
                    <a:pt x="0" y="48"/>
                  </a:cubicBezTo>
                  <a:cubicBezTo>
                    <a:pt x="0" y="49"/>
                    <a:pt x="0" y="50"/>
                    <a:pt x="0" y="50"/>
                  </a:cubicBezTo>
                  <a:cubicBezTo>
                    <a:pt x="3" y="3"/>
                    <a:pt x="3" y="3"/>
                    <a:pt x="3" y="3"/>
                  </a:cubicBezTo>
                  <a:cubicBezTo>
                    <a:pt x="3" y="0"/>
                    <a:pt x="3" y="0"/>
                    <a:pt x="3" y="0"/>
                  </a:cubicBezTo>
                </a:path>
              </a:pathLst>
            </a:custGeom>
            <a:solidFill>
              <a:srgbClr val="5F5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1" name="Freeform 202">
              <a:extLst>
                <a:ext uri="{FF2B5EF4-FFF2-40B4-BE49-F238E27FC236}">
                  <a16:creationId xmlns:a16="http://schemas.microsoft.com/office/drawing/2014/main" id="{4567AF34-DEF5-4A9F-A045-182FBD680064}"/>
                </a:ext>
              </a:extLst>
            </p:cNvPr>
            <p:cNvSpPr>
              <a:spLocks/>
            </p:cNvSpPr>
            <p:nvPr/>
          </p:nvSpPr>
          <p:spPr bwMode="auto">
            <a:xfrm>
              <a:off x="5100638" y="5903913"/>
              <a:ext cx="120650" cy="774700"/>
            </a:xfrm>
            <a:custGeom>
              <a:avLst/>
              <a:gdLst>
                <a:gd name="T0" fmla="*/ 39 w 43"/>
                <a:gd name="T1" fmla="*/ 0 h 274"/>
                <a:gd name="T2" fmla="*/ 0 w 43"/>
                <a:gd name="T3" fmla="*/ 198 h 274"/>
                <a:gd name="T4" fmla="*/ 34 w 43"/>
                <a:gd name="T5" fmla="*/ 274 h 274"/>
                <a:gd name="T6" fmla="*/ 40 w 43"/>
                <a:gd name="T7" fmla="*/ 183 h 274"/>
                <a:gd name="T8" fmla="*/ 43 w 43"/>
                <a:gd name="T9" fmla="*/ 135 h 274"/>
                <a:gd name="T10" fmla="*/ 40 w 43"/>
                <a:gd name="T11" fmla="*/ 37 h 274"/>
                <a:gd name="T12" fmla="*/ 39 w 43"/>
                <a:gd name="T13" fmla="*/ 35 h 274"/>
                <a:gd name="T14" fmla="*/ 40 w 43"/>
                <a:gd name="T15" fmla="*/ 33 h 274"/>
                <a:gd name="T16" fmla="*/ 39 w 43"/>
                <a:gd name="T1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4">
                  <a:moveTo>
                    <a:pt x="39" y="0"/>
                  </a:moveTo>
                  <a:cubicBezTo>
                    <a:pt x="0" y="198"/>
                    <a:pt x="0" y="198"/>
                    <a:pt x="0" y="198"/>
                  </a:cubicBezTo>
                  <a:cubicBezTo>
                    <a:pt x="34" y="274"/>
                    <a:pt x="34" y="274"/>
                    <a:pt x="34" y="274"/>
                  </a:cubicBezTo>
                  <a:cubicBezTo>
                    <a:pt x="40" y="183"/>
                    <a:pt x="40" y="183"/>
                    <a:pt x="40" y="183"/>
                  </a:cubicBezTo>
                  <a:cubicBezTo>
                    <a:pt x="43" y="135"/>
                    <a:pt x="43" y="135"/>
                    <a:pt x="43" y="135"/>
                  </a:cubicBezTo>
                  <a:cubicBezTo>
                    <a:pt x="40" y="37"/>
                    <a:pt x="40" y="37"/>
                    <a:pt x="40" y="37"/>
                  </a:cubicBezTo>
                  <a:cubicBezTo>
                    <a:pt x="39" y="36"/>
                    <a:pt x="39" y="36"/>
                    <a:pt x="39" y="35"/>
                  </a:cubicBezTo>
                  <a:cubicBezTo>
                    <a:pt x="39" y="34"/>
                    <a:pt x="39" y="33"/>
                    <a:pt x="40" y="33"/>
                  </a:cubicBezTo>
                  <a:cubicBezTo>
                    <a:pt x="39" y="0"/>
                    <a:pt x="39" y="0"/>
                    <a:pt x="39" y="0"/>
                  </a:cubicBezTo>
                </a:path>
              </a:pathLst>
            </a:custGeom>
            <a:solidFill>
              <a:srgbClr val="385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203">
              <a:extLst>
                <a:ext uri="{FF2B5EF4-FFF2-40B4-BE49-F238E27FC236}">
                  <a16:creationId xmlns:a16="http://schemas.microsoft.com/office/drawing/2014/main" id="{662ABB2E-4AA5-4DAC-BA9A-121726A22703}"/>
                </a:ext>
              </a:extLst>
            </p:cNvPr>
            <p:cNvSpPr>
              <a:spLocks/>
            </p:cNvSpPr>
            <p:nvPr/>
          </p:nvSpPr>
          <p:spPr bwMode="auto">
            <a:xfrm>
              <a:off x="5210175" y="5995988"/>
              <a:ext cx="3175" cy="11112"/>
            </a:xfrm>
            <a:custGeom>
              <a:avLst/>
              <a:gdLst>
                <a:gd name="T0" fmla="*/ 1 w 1"/>
                <a:gd name="T1" fmla="*/ 0 h 4"/>
                <a:gd name="T2" fmla="*/ 0 w 1"/>
                <a:gd name="T3" fmla="*/ 2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0" y="0"/>
                    <a:pt x="0" y="1"/>
                    <a:pt x="0" y="2"/>
                  </a:cubicBezTo>
                  <a:cubicBezTo>
                    <a:pt x="0" y="3"/>
                    <a:pt x="0" y="3"/>
                    <a:pt x="1" y="4"/>
                  </a:cubicBezTo>
                  <a:cubicBezTo>
                    <a:pt x="1" y="0"/>
                    <a:pt x="1" y="0"/>
                    <a:pt x="1" y="0"/>
                  </a:cubicBezTo>
                </a:path>
              </a:pathLst>
            </a:custGeom>
            <a:solidFill>
              <a:srgbClr val="214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3" name="Freeform 204">
              <a:extLst>
                <a:ext uri="{FF2B5EF4-FFF2-40B4-BE49-F238E27FC236}">
                  <a16:creationId xmlns:a16="http://schemas.microsoft.com/office/drawing/2014/main" id="{0E84DB2F-387D-46C9-846B-1B1A6A539A26}"/>
                </a:ext>
              </a:extLst>
            </p:cNvPr>
            <p:cNvSpPr>
              <a:spLocks/>
            </p:cNvSpPr>
            <p:nvPr/>
          </p:nvSpPr>
          <p:spPr bwMode="auto">
            <a:xfrm>
              <a:off x="6981825" y="4794250"/>
              <a:ext cx="981075" cy="1084262"/>
            </a:xfrm>
            <a:custGeom>
              <a:avLst/>
              <a:gdLst>
                <a:gd name="T0" fmla="*/ 41 w 347"/>
                <a:gd name="T1" fmla="*/ 382 h 383"/>
                <a:gd name="T2" fmla="*/ 33 w 347"/>
                <a:gd name="T3" fmla="*/ 345 h 383"/>
                <a:gd name="T4" fmla="*/ 8 w 347"/>
                <a:gd name="T5" fmla="*/ 157 h 383"/>
                <a:gd name="T6" fmla="*/ 8 w 347"/>
                <a:gd name="T7" fmla="*/ 157 h 383"/>
                <a:gd name="T8" fmla="*/ 50 w 347"/>
                <a:gd name="T9" fmla="*/ 162 h 383"/>
                <a:gd name="T10" fmla="*/ 310 w 347"/>
                <a:gd name="T11" fmla="*/ 35 h 383"/>
                <a:gd name="T12" fmla="*/ 285 w 347"/>
                <a:gd name="T13" fmla="*/ 383 h 383"/>
                <a:gd name="T14" fmla="*/ 41 w 347"/>
                <a:gd name="T15" fmla="*/ 382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83">
                  <a:moveTo>
                    <a:pt x="41" y="382"/>
                  </a:moveTo>
                  <a:cubicBezTo>
                    <a:pt x="33" y="345"/>
                    <a:pt x="33" y="345"/>
                    <a:pt x="33" y="345"/>
                  </a:cubicBezTo>
                  <a:cubicBezTo>
                    <a:pt x="0" y="297"/>
                    <a:pt x="2" y="215"/>
                    <a:pt x="8" y="157"/>
                  </a:cubicBezTo>
                  <a:cubicBezTo>
                    <a:pt x="9" y="157"/>
                    <a:pt x="8" y="157"/>
                    <a:pt x="8" y="157"/>
                  </a:cubicBezTo>
                  <a:cubicBezTo>
                    <a:pt x="50" y="162"/>
                    <a:pt x="50" y="162"/>
                    <a:pt x="50" y="162"/>
                  </a:cubicBezTo>
                  <a:cubicBezTo>
                    <a:pt x="50" y="162"/>
                    <a:pt x="295" y="0"/>
                    <a:pt x="310" y="35"/>
                  </a:cubicBezTo>
                  <a:cubicBezTo>
                    <a:pt x="347" y="122"/>
                    <a:pt x="321" y="313"/>
                    <a:pt x="285" y="383"/>
                  </a:cubicBezTo>
                  <a:cubicBezTo>
                    <a:pt x="41" y="382"/>
                    <a:pt x="41" y="382"/>
                    <a:pt x="41" y="382"/>
                  </a:cubicBezTo>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4" name="Freeform 205">
              <a:extLst>
                <a:ext uri="{FF2B5EF4-FFF2-40B4-BE49-F238E27FC236}">
                  <a16:creationId xmlns:a16="http://schemas.microsoft.com/office/drawing/2014/main" id="{6CA52870-2AE6-4CA9-9E51-23D7C8D2620A}"/>
                </a:ext>
              </a:extLst>
            </p:cNvPr>
            <p:cNvSpPr>
              <a:spLocks/>
            </p:cNvSpPr>
            <p:nvPr/>
          </p:nvSpPr>
          <p:spPr bwMode="auto">
            <a:xfrm>
              <a:off x="7154863" y="5184775"/>
              <a:ext cx="708025" cy="579437"/>
            </a:xfrm>
            <a:custGeom>
              <a:avLst/>
              <a:gdLst>
                <a:gd name="T0" fmla="*/ 152 w 251"/>
                <a:gd name="T1" fmla="*/ 0 h 205"/>
                <a:gd name="T2" fmla="*/ 135 w 251"/>
                <a:gd name="T3" fmla="*/ 137 h 205"/>
                <a:gd name="T4" fmla="*/ 76 w 251"/>
                <a:gd name="T5" fmla="*/ 189 h 205"/>
                <a:gd name="T6" fmla="*/ 68 w 251"/>
                <a:gd name="T7" fmla="*/ 189 h 205"/>
                <a:gd name="T8" fmla="*/ 44 w 251"/>
                <a:gd name="T9" fmla="*/ 186 h 205"/>
                <a:gd name="T10" fmla="*/ 8 w 251"/>
                <a:gd name="T11" fmla="*/ 144 h 205"/>
                <a:gd name="T12" fmla="*/ 8 w 251"/>
                <a:gd name="T13" fmla="*/ 138 h 205"/>
                <a:gd name="T14" fmla="*/ 0 w 251"/>
                <a:gd name="T15" fmla="*/ 147 h 205"/>
                <a:gd name="T16" fmla="*/ 86 w 251"/>
                <a:gd name="T17" fmla="*/ 205 h 205"/>
                <a:gd name="T18" fmla="*/ 114 w 251"/>
                <a:gd name="T19" fmla="*/ 201 h 205"/>
                <a:gd name="T20" fmla="*/ 173 w 251"/>
                <a:gd name="T21" fmla="*/ 1 h 205"/>
                <a:gd name="T22" fmla="*/ 152 w 251"/>
                <a:gd name="T2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205">
                  <a:moveTo>
                    <a:pt x="152" y="0"/>
                  </a:moveTo>
                  <a:cubicBezTo>
                    <a:pt x="135" y="137"/>
                    <a:pt x="135" y="137"/>
                    <a:pt x="135" y="137"/>
                  </a:cubicBezTo>
                  <a:cubicBezTo>
                    <a:pt x="131" y="167"/>
                    <a:pt x="106" y="189"/>
                    <a:pt x="76" y="189"/>
                  </a:cubicBezTo>
                  <a:cubicBezTo>
                    <a:pt x="73" y="189"/>
                    <a:pt x="71" y="189"/>
                    <a:pt x="68" y="189"/>
                  </a:cubicBezTo>
                  <a:cubicBezTo>
                    <a:pt x="44" y="186"/>
                    <a:pt x="44" y="186"/>
                    <a:pt x="44" y="186"/>
                  </a:cubicBezTo>
                  <a:cubicBezTo>
                    <a:pt x="23" y="183"/>
                    <a:pt x="8" y="165"/>
                    <a:pt x="8" y="144"/>
                  </a:cubicBezTo>
                  <a:cubicBezTo>
                    <a:pt x="8" y="138"/>
                    <a:pt x="8" y="138"/>
                    <a:pt x="8" y="138"/>
                  </a:cubicBezTo>
                  <a:cubicBezTo>
                    <a:pt x="6" y="142"/>
                    <a:pt x="3" y="145"/>
                    <a:pt x="0" y="147"/>
                  </a:cubicBezTo>
                  <a:cubicBezTo>
                    <a:pt x="20" y="180"/>
                    <a:pt x="48" y="205"/>
                    <a:pt x="86" y="205"/>
                  </a:cubicBezTo>
                  <a:cubicBezTo>
                    <a:pt x="95" y="205"/>
                    <a:pt x="104" y="204"/>
                    <a:pt x="114" y="201"/>
                  </a:cubicBezTo>
                  <a:cubicBezTo>
                    <a:pt x="251" y="164"/>
                    <a:pt x="173" y="1"/>
                    <a:pt x="173" y="1"/>
                  </a:cubicBezTo>
                  <a:cubicBezTo>
                    <a:pt x="152" y="0"/>
                    <a:pt x="152" y="0"/>
                    <a:pt x="152"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5" name="Freeform 206">
              <a:extLst>
                <a:ext uri="{FF2B5EF4-FFF2-40B4-BE49-F238E27FC236}">
                  <a16:creationId xmlns:a16="http://schemas.microsoft.com/office/drawing/2014/main" id="{10394C70-9C54-42F5-A47E-4041EB539F37}"/>
                </a:ext>
              </a:extLst>
            </p:cNvPr>
            <p:cNvSpPr>
              <a:spLocks/>
            </p:cNvSpPr>
            <p:nvPr/>
          </p:nvSpPr>
          <p:spPr bwMode="auto">
            <a:xfrm>
              <a:off x="7024688" y="5203825"/>
              <a:ext cx="1588" cy="3175"/>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1" y="1"/>
                    <a:pt x="1" y="1"/>
                  </a:cubicBezTo>
                  <a:cubicBezTo>
                    <a:pt x="1" y="1"/>
                    <a:pt x="1" y="1"/>
                    <a:pt x="1" y="1"/>
                  </a:cubicBezTo>
                  <a:cubicBezTo>
                    <a:pt x="1" y="1"/>
                    <a:pt x="0" y="0"/>
                    <a:pt x="0" y="0"/>
                  </a:cubicBezTo>
                </a:path>
              </a:pathLst>
            </a:custGeom>
            <a:solidFill>
              <a:srgbClr val="7F8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207">
              <a:extLst>
                <a:ext uri="{FF2B5EF4-FFF2-40B4-BE49-F238E27FC236}">
                  <a16:creationId xmlns:a16="http://schemas.microsoft.com/office/drawing/2014/main" id="{D3DF32CB-2E32-4BF3-9B74-7A69A9A3140A}"/>
                </a:ext>
              </a:extLst>
            </p:cNvPr>
            <p:cNvSpPr>
              <a:spLocks/>
            </p:cNvSpPr>
            <p:nvPr/>
          </p:nvSpPr>
          <p:spPr bwMode="auto">
            <a:xfrm>
              <a:off x="7156450" y="5441950"/>
              <a:ext cx="23813" cy="25400"/>
            </a:xfrm>
            <a:custGeom>
              <a:avLst/>
              <a:gdLst>
                <a:gd name="T0" fmla="*/ 1 w 8"/>
                <a:gd name="T1" fmla="*/ 0 h 9"/>
                <a:gd name="T2" fmla="*/ 1 w 8"/>
                <a:gd name="T3" fmla="*/ 0 h 9"/>
                <a:gd name="T4" fmla="*/ 0 w 8"/>
                <a:gd name="T5" fmla="*/ 1 h 9"/>
                <a:gd name="T6" fmla="*/ 8 w 8"/>
                <a:gd name="T7" fmla="*/ 9 h 9"/>
                <a:gd name="T8" fmla="*/ 8 w 8"/>
                <a:gd name="T9" fmla="*/ 0 h 9"/>
                <a:gd name="T10" fmla="*/ 7 w 8"/>
                <a:gd name="T11" fmla="*/ 0 h 9"/>
                <a:gd name="T12" fmla="*/ 1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1" y="0"/>
                  </a:moveTo>
                  <a:cubicBezTo>
                    <a:pt x="1" y="0"/>
                    <a:pt x="1" y="0"/>
                    <a:pt x="1" y="0"/>
                  </a:cubicBezTo>
                  <a:cubicBezTo>
                    <a:pt x="1" y="0"/>
                    <a:pt x="1" y="1"/>
                    <a:pt x="0" y="1"/>
                  </a:cubicBezTo>
                  <a:cubicBezTo>
                    <a:pt x="3" y="3"/>
                    <a:pt x="6" y="6"/>
                    <a:pt x="8" y="9"/>
                  </a:cubicBezTo>
                  <a:cubicBezTo>
                    <a:pt x="8" y="0"/>
                    <a:pt x="8" y="0"/>
                    <a:pt x="8" y="0"/>
                  </a:cubicBezTo>
                  <a:cubicBezTo>
                    <a:pt x="8" y="0"/>
                    <a:pt x="7" y="0"/>
                    <a:pt x="7" y="0"/>
                  </a:cubicBezTo>
                  <a:cubicBezTo>
                    <a:pt x="5" y="0"/>
                    <a:pt x="3" y="0"/>
                    <a:pt x="1"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Freeform 208">
              <a:extLst>
                <a:ext uri="{FF2B5EF4-FFF2-40B4-BE49-F238E27FC236}">
                  <a16:creationId xmlns:a16="http://schemas.microsoft.com/office/drawing/2014/main" id="{EC3606A6-C44E-4EA3-BDD7-461FC3CB7A00}"/>
                </a:ext>
              </a:extLst>
            </p:cNvPr>
            <p:cNvSpPr>
              <a:spLocks/>
            </p:cNvSpPr>
            <p:nvPr/>
          </p:nvSpPr>
          <p:spPr bwMode="auto">
            <a:xfrm>
              <a:off x="6591300" y="4194175"/>
              <a:ext cx="1133475" cy="1536700"/>
            </a:xfrm>
            <a:custGeom>
              <a:avLst/>
              <a:gdLst>
                <a:gd name="T0" fmla="*/ 352 w 401"/>
                <a:gd name="T1" fmla="*/ 42 h 543"/>
                <a:gd name="T2" fmla="*/ 23 w 401"/>
                <a:gd name="T3" fmla="*/ 1 h 543"/>
                <a:gd name="T4" fmla="*/ 0 w 401"/>
                <a:gd name="T5" fmla="*/ 20 h 543"/>
                <a:gd name="T6" fmla="*/ 4 w 401"/>
                <a:gd name="T7" fmla="*/ 181 h 543"/>
                <a:gd name="T8" fmla="*/ 30 w 401"/>
                <a:gd name="T9" fmla="*/ 210 h 543"/>
                <a:gd name="T10" fmla="*/ 128 w 401"/>
                <a:gd name="T11" fmla="*/ 222 h 543"/>
                <a:gd name="T12" fmla="*/ 210 w 401"/>
                <a:gd name="T13" fmla="*/ 316 h 543"/>
                <a:gd name="T14" fmla="*/ 207 w 401"/>
                <a:gd name="T15" fmla="*/ 494 h 543"/>
                <a:gd name="T16" fmla="*/ 243 w 401"/>
                <a:gd name="T17" fmla="*/ 536 h 543"/>
                <a:gd name="T18" fmla="*/ 267 w 401"/>
                <a:gd name="T19" fmla="*/ 539 h 543"/>
                <a:gd name="T20" fmla="*/ 334 w 401"/>
                <a:gd name="T21" fmla="*/ 487 h 543"/>
                <a:gd name="T22" fmla="*/ 363 w 401"/>
                <a:gd name="T23" fmla="*/ 251 h 543"/>
                <a:gd name="T24" fmla="*/ 381 w 401"/>
                <a:gd name="T25" fmla="*/ 237 h 543"/>
                <a:gd name="T26" fmla="*/ 397 w 401"/>
                <a:gd name="T27" fmla="*/ 100 h 543"/>
                <a:gd name="T28" fmla="*/ 352 w 401"/>
                <a:gd name="T29" fmla="*/ 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43">
                  <a:moveTo>
                    <a:pt x="352" y="42"/>
                  </a:moveTo>
                  <a:cubicBezTo>
                    <a:pt x="23" y="1"/>
                    <a:pt x="23" y="1"/>
                    <a:pt x="23" y="1"/>
                  </a:cubicBezTo>
                  <a:cubicBezTo>
                    <a:pt x="12" y="0"/>
                    <a:pt x="1" y="8"/>
                    <a:pt x="0" y="20"/>
                  </a:cubicBezTo>
                  <a:cubicBezTo>
                    <a:pt x="4" y="181"/>
                    <a:pt x="4" y="181"/>
                    <a:pt x="4" y="181"/>
                  </a:cubicBezTo>
                  <a:cubicBezTo>
                    <a:pt x="5" y="196"/>
                    <a:pt x="16" y="208"/>
                    <a:pt x="30" y="210"/>
                  </a:cubicBezTo>
                  <a:cubicBezTo>
                    <a:pt x="128" y="222"/>
                    <a:pt x="128" y="222"/>
                    <a:pt x="128" y="222"/>
                  </a:cubicBezTo>
                  <a:cubicBezTo>
                    <a:pt x="176" y="228"/>
                    <a:pt x="211" y="269"/>
                    <a:pt x="210" y="316"/>
                  </a:cubicBezTo>
                  <a:cubicBezTo>
                    <a:pt x="207" y="494"/>
                    <a:pt x="207" y="494"/>
                    <a:pt x="207" y="494"/>
                  </a:cubicBezTo>
                  <a:cubicBezTo>
                    <a:pt x="207" y="515"/>
                    <a:pt x="222" y="533"/>
                    <a:pt x="243" y="536"/>
                  </a:cubicBezTo>
                  <a:cubicBezTo>
                    <a:pt x="267" y="539"/>
                    <a:pt x="267" y="539"/>
                    <a:pt x="267" y="539"/>
                  </a:cubicBezTo>
                  <a:cubicBezTo>
                    <a:pt x="300" y="543"/>
                    <a:pt x="330" y="519"/>
                    <a:pt x="334" y="487"/>
                  </a:cubicBezTo>
                  <a:cubicBezTo>
                    <a:pt x="363" y="251"/>
                    <a:pt x="363" y="251"/>
                    <a:pt x="363" y="251"/>
                  </a:cubicBezTo>
                  <a:cubicBezTo>
                    <a:pt x="372" y="252"/>
                    <a:pt x="379" y="246"/>
                    <a:pt x="381" y="237"/>
                  </a:cubicBezTo>
                  <a:cubicBezTo>
                    <a:pt x="397" y="100"/>
                    <a:pt x="397" y="100"/>
                    <a:pt x="397" y="100"/>
                  </a:cubicBezTo>
                  <a:cubicBezTo>
                    <a:pt x="401" y="71"/>
                    <a:pt x="381" y="45"/>
                    <a:pt x="35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209">
              <a:extLst>
                <a:ext uri="{FF2B5EF4-FFF2-40B4-BE49-F238E27FC236}">
                  <a16:creationId xmlns:a16="http://schemas.microsoft.com/office/drawing/2014/main" id="{A1EF6DD2-232A-4C36-A754-1AD7D719F766}"/>
                </a:ext>
              </a:extLst>
            </p:cNvPr>
            <p:cNvSpPr>
              <a:spLocks/>
            </p:cNvSpPr>
            <p:nvPr/>
          </p:nvSpPr>
          <p:spPr bwMode="auto">
            <a:xfrm>
              <a:off x="6591300" y="4194175"/>
              <a:ext cx="180975" cy="606425"/>
            </a:xfrm>
            <a:custGeom>
              <a:avLst/>
              <a:gdLst>
                <a:gd name="T0" fmla="*/ 23 w 64"/>
                <a:gd name="T1" fmla="*/ 1 h 214"/>
                <a:gd name="T2" fmla="*/ 0 w 64"/>
                <a:gd name="T3" fmla="*/ 20 h 214"/>
                <a:gd name="T4" fmla="*/ 4 w 64"/>
                <a:gd name="T5" fmla="*/ 181 h 214"/>
                <a:gd name="T6" fmla="*/ 30 w 64"/>
                <a:gd name="T7" fmla="*/ 210 h 214"/>
                <a:gd name="T8" fmla="*/ 64 w 64"/>
                <a:gd name="T9" fmla="*/ 214 h 214"/>
                <a:gd name="T10" fmla="*/ 62 w 64"/>
                <a:gd name="T11" fmla="*/ 6 h 214"/>
                <a:gd name="T12" fmla="*/ 23 w 64"/>
                <a:gd name="T13" fmla="*/ 1 h 214"/>
              </a:gdLst>
              <a:ahLst/>
              <a:cxnLst>
                <a:cxn ang="0">
                  <a:pos x="T0" y="T1"/>
                </a:cxn>
                <a:cxn ang="0">
                  <a:pos x="T2" y="T3"/>
                </a:cxn>
                <a:cxn ang="0">
                  <a:pos x="T4" y="T5"/>
                </a:cxn>
                <a:cxn ang="0">
                  <a:pos x="T6" y="T7"/>
                </a:cxn>
                <a:cxn ang="0">
                  <a:pos x="T8" y="T9"/>
                </a:cxn>
                <a:cxn ang="0">
                  <a:pos x="T10" y="T11"/>
                </a:cxn>
                <a:cxn ang="0">
                  <a:pos x="T12" y="T13"/>
                </a:cxn>
              </a:cxnLst>
              <a:rect l="0" t="0" r="r" b="b"/>
              <a:pathLst>
                <a:path w="64" h="214">
                  <a:moveTo>
                    <a:pt x="23" y="1"/>
                  </a:moveTo>
                  <a:cubicBezTo>
                    <a:pt x="12" y="0"/>
                    <a:pt x="1" y="8"/>
                    <a:pt x="0" y="20"/>
                  </a:cubicBezTo>
                  <a:cubicBezTo>
                    <a:pt x="4" y="181"/>
                    <a:pt x="4" y="181"/>
                    <a:pt x="4" y="181"/>
                  </a:cubicBezTo>
                  <a:cubicBezTo>
                    <a:pt x="5" y="196"/>
                    <a:pt x="16" y="208"/>
                    <a:pt x="30" y="210"/>
                  </a:cubicBezTo>
                  <a:cubicBezTo>
                    <a:pt x="64" y="214"/>
                    <a:pt x="64" y="214"/>
                    <a:pt x="64" y="214"/>
                  </a:cubicBezTo>
                  <a:cubicBezTo>
                    <a:pt x="62" y="6"/>
                    <a:pt x="62" y="6"/>
                    <a:pt x="62" y="6"/>
                  </a:cubicBezTo>
                  <a:lnTo>
                    <a:pt x="23" y="1"/>
                  </a:lnTo>
                  <a:close/>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9" name="Freeform 210">
              <a:extLst>
                <a:ext uri="{FF2B5EF4-FFF2-40B4-BE49-F238E27FC236}">
                  <a16:creationId xmlns:a16="http://schemas.microsoft.com/office/drawing/2014/main" id="{71A93F33-EF71-47F5-B346-C89CD2F5279F}"/>
                </a:ext>
              </a:extLst>
            </p:cNvPr>
            <p:cNvSpPr>
              <a:spLocks/>
            </p:cNvSpPr>
            <p:nvPr/>
          </p:nvSpPr>
          <p:spPr bwMode="auto">
            <a:xfrm>
              <a:off x="7373938" y="4418013"/>
              <a:ext cx="209550" cy="209550"/>
            </a:xfrm>
            <a:custGeom>
              <a:avLst/>
              <a:gdLst>
                <a:gd name="T0" fmla="*/ 71 w 74"/>
                <a:gd name="T1" fmla="*/ 41 h 74"/>
                <a:gd name="T2" fmla="*/ 33 w 74"/>
                <a:gd name="T3" fmla="*/ 72 h 74"/>
                <a:gd name="T4" fmla="*/ 2 w 74"/>
                <a:gd name="T5" fmla="*/ 33 h 74"/>
                <a:gd name="T6" fmla="*/ 41 w 74"/>
                <a:gd name="T7" fmla="*/ 3 h 74"/>
                <a:gd name="T8" fmla="*/ 71 w 74"/>
                <a:gd name="T9" fmla="*/ 41 h 74"/>
              </a:gdLst>
              <a:ahLst/>
              <a:cxnLst>
                <a:cxn ang="0">
                  <a:pos x="T0" y="T1"/>
                </a:cxn>
                <a:cxn ang="0">
                  <a:pos x="T2" y="T3"/>
                </a:cxn>
                <a:cxn ang="0">
                  <a:pos x="T4" y="T5"/>
                </a:cxn>
                <a:cxn ang="0">
                  <a:pos x="T6" y="T7"/>
                </a:cxn>
                <a:cxn ang="0">
                  <a:pos x="T8" y="T9"/>
                </a:cxn>
              </a:cxnLst>
              <a:rect l="0" t="0" r="r" b="b"/>
              <a:pathLst>
                <a:path w="74" h="74">
                  <a:moveTo>
                    <a:pt x="71" y="41"/>
                  </a:moveTo>
                  <a:cubicBezTo>
                    <a:pt x="69" y="60"/>
                    <a:pt x="52" y="74"/>
                    <a:pt x="33" y="72"/>
                  </a:cubicBezTo>
                  <a:cubicBezTo>
                    <a:pt x="14" y="69"/>
                    <a:pt x="0" y="52"/>
                    <a:pt x="2" y="33"/>
                  </a:cubicBezTo>
                  <a:cubicBezTo>
                    <a:pt x="5" y="14"/>
                    <a:pt x="22" y="0"/>
                    <a:pt x="41" y="3"/>
                  </a:cubicBezTo>
                  <a:cubicBezTo>
                    <a:pt x="60" y="5"/>
                    <a:pt x="74" y="22"/>
                    <a:pt x="71" y="41"/>
                  </a:cubicBez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0" name="Freeform 211">
              <a:extLst>
                <a:ext uri="{FF2B5EF4-FFF2-40B4-BE49-F238E27FC236}">
                  <a16:creationId xmlns:a16="http://schemas.microsoft.com/office/drawing/2014/main" id="{64CFFDFE-5368-4CC9-920C-B12804A5DEFF}"/>
                </a:ext>
              </a:extLst>
            </p:cNvPr>
            <p:cNvSpPr>
              <a:spLocks/>
            </p:cNvSpPr>
            <p:nvPr/>
          </p:nvSpPr>
          <p:spPr bwMode="auto">
            <a:xfrm>
              <a:off x="6888163" y="4573588"/>
              <a:ext cx="71438" cy="71437"/>
            </a:xfrm>
            <a:custGeom>
              <a:avLst/>
              <a:gdLst>
                <a:gd name="T0" fmla="*/ 23 w 25"/>
                <a:gd name="T1" fmla="*/ 15 h 25"/>
                <a:gd name="T2" fmla="*/ 10 w 25"/>
                <a:gd name="T3" fmla="*/ 24 h 25"/>
                <a:gd name="T4" fmla="*/ 1 w 25"/>
                <a:gd name="T5" fmla="*/ 10 h 25"/>
                <a:gd name="T6" fmla="*/ 14 w 25"/>
                <a:gd name="T7" fmla="*/ 1 h 25"/>
                <a:gd name="T8" fmla="*/ 23 w 25"/>
                <a:gd name="T9" fmla="*/ 15 h 25"/>
              </a:gdLst>
              <a:ahLst/>
              <a:cxnLst>
                <a:cxn ang="0">
                  <a:pos x="T0" y="T1"/>
                </a:cxn>
                <a:cxn ang="0">
                  <a:pos x="T2" y="T3"/>
                </a:cxn>
                <a:cxn ang="0">
                  <a:pos x="T4" y="T5"/>
                </a:cxn>
                <a:cxn ang="0">
                  <a:pos x="T6" y="T7"/>
                </a:cxn>
                <a:cxn ang="0">
                  <a:pos x="T8" y="T9"/>
                </a:cxn>
              </a:cxnLst>
              <a:rect l="0" t="0" r="r" b="b"/>
              <a:pathLst>
                <a:path w="25" h="25">
                  <a:moveTo>
                    <a:pt x="23" y="15"/>
                  </a:moveTo>
                  <a:cubicBezTo>
                    <a:pt x="22" y="21"/>
                    <a:pt x="16" y="25"/>
                    <a:pt x="10" y="24"/>
                  </a:cubicBezTo>
                  <a:cubicBezTo>
                    <a:pt x="4" y="23"/>
                    <a:pt x="0" y="16"/>
                    <a:pt x="1" y="10"/>
                  </a:cubicBezTo>
                  <a:cubicBezTo>
                    <a:pt x="2" y="4"/>
                    <a:pt x="8" y="0"/>
                    <a:pt x="14" y="1"/>
                  </a:cubicBezTo>
                  <a:cubicBezTo>
                    <a:pt x="21" y="3"/>
                    <a:pt x="25" y="9"/>
                    <a:pt x="23" y="15"/>
                  </a:cubicBezTo>
                  <a:close/>
                </a:path>
              </a:pathLst>
            </a:custGeom>
            <a:solidFill>
              <a:srgbClr val="F59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212">
              <a:extLst>
                <a:ext uri="{FF2B5EF4-FFF2-40B4-BE49-F238E27FC236}">
                  <a16:creationId xmlns:a16="http://schemas.microsoft.com/office/drawing/2014/main" id="{AE081FD3-E4FB-4245-863F-E834D8028A43}"/>
                </a:ext>
              </a:extLst>
            </p:cNvPr>
            <p:cNvSpPr>
              <a:spLocks/>
            </p:cNvSpPr>
            <p:nvPr/>
          </p:nvSpPr>
          <p:spPr bwMode="auto">
            <a:xfrm>
              <a:off x="7058025" y="4602163"/>
              <a:ext cx="71438" cy="68262"/>
            </a:xfrm>
            <a:custGeom>
              <a:avLst/>
              <a:gdLst>
                <a:gd name="T0" fmla="*/ 1 w 25"/>
                <a:gd name="T1" fmla="*/ 10 h 24"/>
                <a:gd name="T2" fmla="*/ 14 w 25"/>
                <a:gd name="T3" fmla="*/ 1 h 24"/>
                <a:gd name="T4" fmla="*/ 23 w 25"/>
                <a:gd name="T5" fmla="*/ 14 h 24"/>
                <a:gd name="T6" fmla="*/ 10 w 25"/>
                <a:gd name="T7" fmla="*/ 23 h 24"/>
                <a:gd name="T8" fmla="*/ 1 w 25"/>
                <a:gd name="T9" fmla="*/ 10 h 24"/>
              </a:gdLst>
              <a:ahLst/>
              <a:cxnLst>
                <a:cxn ang="0">
                  <a:pos x="T0" y="T1"/>
                </a:cxn>
                <a:cxn ang="0">
                  <a:pos x="T2" y="T3"/>
                </a:cxn>
                <a:cxn ang="0">
                  <a:pos x="T4" y="T5"/>
                </a:cxn>
                <a:cxn ang="0">
                  <a:pos x="T6" y="T7"/>
                </a:cxn>
                <a:cxn ang="0">
                  <a:pos x="T8" y="T9"/>
                </a:cxn>
              </a:cxnLst>
              <a:rect l="0" t="0" r="r" b="b"/>
              <a:pathLst>
                <a:path w="25" h="24">
                  <a:moveTo>
                    <a:pt x="1" y="10"/>
                  </a:moveTo>
                  <a:cubicBezTo>
                    <a:pt x="2" y="4"/>
                    <a:pt x="8" y="0"/>
                    <a:pt x="14" y="1"/>
                  </a:cubicBezTo>
                  <a:cubicBezTo>
                    <a:pt x="21" y="2"/>
                    <a:pt x="25" y="8"/>
                    <a:pt x="23" y="14"/>
                  </a:cubicBezTo>
                  <a:cubicBezTo>
                    <a:pt x="22" y="20"/>
                    <a:pt x="16" y="24"/>
                    <a:pt x="10" y="23"/>
                  </a:cubicBezTo>
                  <a:cubicBezTo>
                    <a:pt x="4" y="22"/>
                    <a:pt x="0" y="16"/>
                    <a:pt x="1" y="10"/>
                  </a:cubicBezTo>
                  <a:close/>
                </a:path>
              </a:pathLst>
            </a:custGeom>
            <a:solidFill>
              <a:srgbClr val="F59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213">
              <a:extLst>
                <a:ext uri="{FF2B5EF4-FFF2-40B4-BE49-F238E27FC236}">
                  <a16:creationId xmlns:a16="http://schemas.microsoft.com/office/drawing/2014/main" id="{92297158-4B07-46F7-85E0-1370BCF0D738}"/>
                </a:ext>
              </a:extLst>
            </p:cNvPr>
            <p:cNvSpPr>
              <a:spLocks/>
            </p:cNvSpPr>
            <p:nvPr/>
          </p:nvSpPr>
          <p:spPr bwMode="auto">
            <a:xfrm>
              <a:off x="7221538" y="4624388"/>
              <a:ext cx="71438" cy="71437"/>
            </a:xfrm>
            <a:custGeom>
              <a:avLst/>
              <a:gdLst>
                <a:gd name="T0" fmla="*/ 1 w 25"/>
                <a:gd name="T1" fmla="*/ 10 h 25"/>
                <a:gd name="T2" fmla="*/ 15 w 25"/>
                <a:gd name="T3" fmla="*/ 1 h 25"/>
                <a:gd name="T4" fmla="*/ 24 w 25"/>
                <a:gd name="T5" fmla="*/ 14 h 25"/>
                <a:gd name="T6" fmla="*/ 10 w 25"/>
                <a:gd name="T7" fmla="*/ 23 h 25"/>
                <a:gd name="T8" fmla="*/ 1 w 25"/>
                <a:gd name="T9" fmla="*/ 10 h 25"/>
              </a:gdLst>
              <a:ahLst/>
              <a:cxnLst>
                <a:cxn ang="0">
                  <a:pos x="T0" y="T1"/>
                </a:cxn>
                <a:cxn ang="0">
                  <a:pos x="T2" y="T3"/>
                </a:cxn>
                <a:cxn ang="0">
                  <a:pos x="T4" y="T5"/>
                </a:cxn>
                <a:cxn ang="0">
                  <a:pos x="T6" y="T7"/>
                </a:cxn>
                <a:cxn ang="0">
                  <a:pos x="T8" y="T9"/>
                </a:cxn>
              </a:cxnLst>
              <a:rect l="0" t="0" r="r" b="b"/>
              <a:pathLst>
                <a:path w="25" h="25">
                  <a:moveTo>
                    <a:pt x="1" y="10"/>
                  </a:moveTo>
                  <a:cubicBezTo>
                    <a:pt x="3" y="4"/>
                    <a:pt x="9" y="0"/>
                    <a:pt x="15" y="1"/>
                  </a:cubicBezTo>
                  <a:cubicBezTo>
                    <a:pt x="21" y="2"/>
                    <a:pt x="25" y="8"/>
                    <a:pt x="24" y="14"/>
                  </a:cubicBezTo>
                  <a:cubicBezTo>
                    <a:pt x="23" y="21"/>
                    <a:pt x="17" y="25"/>
                    <a:pt x="10" y="23"/>
                  </a:cubicBezTo>
                  <a:cubicBezTo>
                    <a:pt x="4" y="22"/>
                    <a:pt x="0" y="16"/>
                    <a:pt x="1" y="10"/>
                  </a:cubicBezTo>
                  <a:close/>
                </a:path>
              </a:pathLst>
            </a:custGeom>
            <a:solidFill>
              <a:srgbClr val="F59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214">
              <a:extLst>
                <a:ext uri="{FF2B5EF4-FFF2-40B4-BE49-F238E27FC236}">
                  <a16:creationId xmlns:a16="http://schemas.microsoft.com/office/drawing/2014/main" id="{0FBEB644-4CC9-4DD3-9D1A-EC1F5E557E7D}"/>
                </a:ext>
              </a:extLst>
            </p:cNvPr>
            <p:cNvSpPr>
              <a:spLocks/>
            </p:cNvSpPr>
            <p:nvPr/>
          </p:nvSpPr>
          <p:spPr bwMode="auto">
            <a:xfrm>
              <a:off x="6757988" y="4413250"/>
              <a:ext cx="785813" cy="146050"/>
            </a:xfrm>
            <a:custGeom>
              <a:avLst/>
              <a:gdLst>
                <a:gd name="T0" fmla="*/ 492 w 495"/>
                <a:gd name="T1" fmla="*/ 92 h 92"/>
                <a:gd name="T2" fmla="*/ 0 w 495"/>
                <a:gd name="T3" fmla="*/ 32 h 92"/>
                <a:gd name="T4" fmla="*/ 6 w 495"/>
                <a:gd name="T5" fmla="*/ 0 h 92"/>
                <a:gd name="T6" fmla="*/ 495 w 495"/>
                <a:gd name="T7" fmla="*/ 60 h 92"/>
                <a:gd name="T8" fmla="*/ 492 w 495"/>
                <a:gd name="T9" fmla="*/ 92 h 92"/>
              </a:gdLst>
              <a:ahLst/>
              <a:cxnLst>
                <a:cxn ang="0">
                  <a:pos x="T0" y="T1"/>
                </a:cxn>
                <a:cxn ang="0">
                  <a:pos x="T2" y="T3"/>
                </a:cxn>
                <a:cxn ang="0">
                  <a:pos x="T4" y="T5"/>
                </a:cxn>
                <a:cxn ang="0">
                  <a:pos x="T6" y="T7"/>
                </a:cxn>
                <a:cxn ang="0">
                  <a:pos x="T8" y="T9"/>
                </a:cxn>
              </a:cxnLst>
              <a:rect l="0" t="0" r="r" b="b"/>
              <a:pathLst>
                <a:path w="495" h="92">
                  <a:moveTo>
                    <a:pt x="492" y="92"/>
                  </a:moveTo>
                  <a:lnTo>
                    <a:pt x="0" y="32"/>
                  </a:lnTo>
                  <a:lnTo>
                    <a:pt x="6" y="0"/>
                  </a:lnTo>
                  <a:lnTo>
                    <a:pt x="495" y="60"/>
                  </a:lnTo>
                  <a:lnTo>
                    <a:pt x="492" y="92"/>
                  </a:lnTo>
                  <a:close/>
                </a:path>
              </a:pathLst>
            </a:custGeom>
            <a:solidFill>
              <a:srgbClr val="141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 name="Freeform 215">
              <a:extLst>
                <a:ext uri="{FF2B5EF4-FFF2-40B4-BE49-F238E27FC236}">
                  <a16:creationId xmlns:a16="http://schemas.microsoft.com/office/drawing/2014/main" id="{3688B160-6510-4A09-BF93-6030A1B5777D}"/>
                </a:ext>
              </a:extLst>
            </p:cNvPr>
            <p:cNvSpPr>
              <a:spLocks/>
            </p:cNvSpPr>
            <p:nvPr/>
          </p:nvSpPr>
          <p:spPr bwMode="auto">
            <a:xfrm>
              <a:off x="6902450" y="5192713"/>
              <a:ext cx="379413" cy="260350"/>
            </a:xfrm>
            <a:custGeom>
              <a:avLst/>
              <a:gdLst>
                <a:gd name="T0" fmla="*/ 6 w 134"/>
                <a:gd name="T1" fmla="*/ 28 h 92"/>
                <a:gd name="T2" fmla="*/ 5 w 134"/>
                <a:gd name="T3" fmla="*/ 30 h 92"/>
                <a:gd name="T4" fmla="*/ 28 w 134"/>
                <a:gd name="T5" fmla="*/ 70 h 92"/>
                <a:gd name="T6" fmla="*/ 89 w 134"/>
                <a:gd name="T7" fmla="*/ 87 h 92"/>
                <a:gd name="T8" fmla="*/ 129 w 134"/>
                <a:gd name="T9" fmla="*/ 64 h 92"/>
                <a:gd name="T10" fmla="*/ 129 w 134"/>
                <a:gd name="T11" fmla="*/ 62 h 92"/>
                <a:gd name="T12" fmla="*/ 106 w 134"/>
                <a:gd name="T13" fmla="*/ 22 h 92"/>
                <a:gd name="T14" fmla="*/ 46 w 134"/>
                <a:gd name="T15" fmla="*/ 5 h 92"/>
                <a:gd name="T16" fmla="*/ 6 w 134"/>
                <a:gd name="T17"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2">
                  <a:moveTo>
                    <a:pt x="6" y="28"/>
                  </a:moveTo>
                  <a:cubicBezTo>
                    <a:pt x="5" y="30"/>
                    <a:pt x="5" y="30"/>
                    <a:pt x="5" y="30"/>
                  </a:cubicBezTo>
                  <a:cubicBezTo>
                    <a:pt x="0" y="48"/>
                    <a:pt x="11" y="66"/>
                    <a:pt x="28" y="70"/>
                  </a:cubicBezTo>
                  <a:cubicBezTo>
                    <a:pt x="89" y="87"/>
                    <a:pt x="89" y="87"/>
                    <a:pt x="89" y="87"/>
                  </a:cubicBezTo>
                  <a:cubicBezTo>
                    <a:pt x="106" y="92"/>
                    <a:pt x="124" y="81"/>
                    <a:pt x="129" y="64"/>
                  </a:cubicBezTo>
                  <a:cubicBezTo>
                    <a:pt x="129" y="62"/>
                    <a:pt x="129" y="62"/>
                    <a:pt x="129" y="62"/>
                  </a:cubicBezTo>
                  <a:cubicBezTo>
                    <a:pt x="134" y="44"/>
                    <a:pt x="124" y="26"/>
                    <a:pt x="106" y="22"/>
                  </a:cubicBezTo>
                  <a:cubicBezTo>
                    <a:pt x="46" y="5"/>
                    <a:pt x="46" y="5"/>
                    <a:pt x="46" y="5"/>
                  </a:cubicBezTo>
                  <a:cubicBezTo>
                    <a:pt x="28" y="0"/>
                    <a:pt x="10" y="11"/>
                    <a:pt x="6" y="28"/>
                  </a:cubicBezTo>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 name="Freeform 216">
              <a:extLst>
                <a:ext uri="{FF2B5EF4-FFF2-40B4-BE49-F238E27FC236}">
                  <a16:creationId xmlns:a16="http://schemas.microsoft.com/office/drawing/2014/main" id="{1F6E61B1-05B8-41D0-89ED-2EF3BED68704}"/>
                </a:ext>
              </a:extLst>
            </p:cNvPr>
            <p:cNvSpPr>
              <a:spLocks/>
            </p:cNvSpPr>
            <p:nvPr/>
          </p:nvSpPr>
          <p:spPr bwMode="auto">
            <a:xfrm>
              <a:off x="6953250" y="5010150"/>
              <a:ext cx="379413" cy="257175"/>
            </a:xfrm>
            <a:custGeom>
              <a:avLst/>
              <a:gdLst>
                <a:gd name="T0" fmla="*/ 5 w 134"/>
                <a:gd name="T1" fmla="*/ 28 h 91"/>
                <a:gd name="T2" fmla="*/ 5 w 134"/>
                <a:gd name="T3" fmla="*/ 30 h 91"/>
                <a:gd name="T4" fmla="*/ 28 w 134"/>
                <a:gd name="T5" fmla="*/ 70 h 91"/>
                <a:gd name="T6" fmla="*/ 88 w 134"/>
                <a:gd name="T7" fmla="*/ 87 h 91"/>
                <a:gd name="T8" fmla="*/ 129 w 134"/>
                <a:gd name="T9" fmla="*/ 64 h 91"/>
                <a:gd name="T10" fmla="*/ 129 w 134"/>
                <a:gd name="T11" fmla="*/ 61 h 91"/>
                <a:gd name="T12" fmla="*/ 106 w 134"/>
                <a:gd name="T13" fmla="*/ 21 h 91"/>
                <a:gd name="T14" fmla="*/ 45 w 134"/>
                <a:gd name="T15" fmla="*/ 5 h 91"/>
                <a:gd name="T16" fmla="*/ 5 w 134"/>
                <a:gd name="T17"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1">
                  <a:moveTo>
                    <a:pt x="5" y="28"/>
                  </a:moveTo>
                  <a:cubicBezTo>
                    <a:pt x="5" y="30"/>
                    <a:pt x="5" y="30"/>
                    <a:pt x="5" y="30"/>
                  </a:cubicBezTo>
                  <a:cubicBezTo>
                    <a:pt x="0" y="47"/>
                    <a:pt x="10" y="65"/>
                    <a:pt x="28" y="70"/>
                  </a:cubicBezTo>
                  <a:cubicBezTo>
                    <a:pt x="88" y="87"/>
                    <a:pt x="88" y="87"/>
                    <a:pt x="88" y="87"/>
                  </a:cubicBezTo>
                  <a:cubicBezTo>
                    <a:pt x="106" y="91"/>
                    <a:pt x="124" y="81"/>
                    <a:pt x="129" y="64"/>
                  </a:cubicBezTo>
                  <a:cubicBezTo>
                    <a:pt x="129" y="61"/>
                    <a:pt x="129" y="61"/>
                    <a:pt x="129" y="61"/>
                  </a:cubicBezTo>
                  <a:cubicBezTo>
                    <a:pt x="134" y="44"/>
                    <a:pt x="124" y="26"/>
                    <a:pt x="106" y="21"/>
                  </a:cubicBezTo>
                  <a:cubicBezTo>
                    <a:pt x="45" y="5"/>
                    <a:pt x="45" y="5"/>
                    <a:pt x="45" y="5"/>
                  </a:cubicBezTo>
                  <a:cubicBezTo>
                    <a:pt x="28" y="0"/>
                    <a:pt x="10" y="10"/>
                    <a:pt x="5" y="28"/>
                  </a:cubicBezTo>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217">
              <a:extLst>
                <a:ext uri="{FF2B5EF4-FFF2-40B4-BE49-F238E27FC236}">
                  <a16:creationId xmlns:a16="http://schemas.microsoft.com/office/drawing/2014/main" id="{A8F80243-FFA3-483A-A6D4-B685850737BA}"/>
                </a:ext>
              </a:extLst>
            </p:cNvPr>
            <p:cNvSpPr>
              <a:spLocks/>
            </p:cNvSpPr>
            <p:nvPr/>
          </p:nvSpPr>
          <p:spPr bwMode="auto">
            <a:xfrm>
              <a:off x="6953250" y="4746625"/>
              <a:ext cx="358775" cy="315912"/>
            </a:xfrm>
            <a:custGeom>
              <a:avLst/>
              <a:gdLst>
                <a:gd name="T0" fmla="*/ 12 w 127"/>
                <a:gd name="T1" fmla="*/ 18 h 112"/>
                <a:gd name="T2" fmla="*/ 10 w 127"/>
                <a:gd name="T3" fmla="*/ 20 h 112"/>
                <a:gd name="T4" fmla="*/ 18 w 127"/>
                <a:gd name="T5" fmla="*/ 65 h 112"/>
                <a:gd name="T6" fmla="*/ 70 w 127"/>
                <a:gd name="T7" fmla="*/ 101 h 112"/>
                <a:gd name="T8" fmla="*/ 115 w 127"/>
                <a:gd name="T9" fmla="*/ 93 h 112"/>
                <a:gd name="T10" fmla="*/ 117 w 127"/>
                <a:gd name="T11" fmla="*/ 92 h 112"/>
                <a:gd name="T12" fmla="*/ 109 w 127"/>
                <a:gd name="T13" fmla="*/ 46 h 112"/>
                <a:gd name="T14" fmla="*/ 57 w 127"/>
                <a:gd name="T15" fmla="*/ 10 h 112"/>
                <a:gd name="T16" fmla="*/ 12 w 127"/>
                <a:gd name="T17"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12">
                  <a:moveTo>
                    <a:pt x="12" y="18"/>
                  </a:moveTo>
                  <a:cubicBezTo>
                    <a:pt x="10" y="20"/>
                    <a:pt x="10" y="20"/>
                    <a:pt x="10" y="20"/>
                  </a:cubicBezTo>
                  <a:cubicBezTo>
                    <a:pt x="0" y="35"/>
                    <a:pt x="4" y="55"/>
                    <a:pt x="18" y="65"/>
                  </a:cubicBezTo>
                  <a:cubicBezTo>
                    <a:pt x="70" y="101"/>
                    <a:pt x="70" y="101"/>
                    <a:pt x="70" y="101"/>
                  </a:cubicBezTo>
                  <a:cubicBezTo>
                    <a:pt x="85" y="112"/>
                    <a:pt x="105" y="108"/>
                    <a:pt x="115" y="93"/>
                  </a:cubicBezTo>
                  <a:cubicBezTo>
                    <a:pt x="117" y="92"/>
                    <a:pt x="117" y="92"/>
                    <a:pt x="117" y="92"/>
                  </a:cubicBezTo>
                  <a:cubicBezTo>
                    <a:pt x="127" y="77"/>
                    <a:pt x="123" y="56"/>
                    <a:pt x="109" y="46"/>
                  </a:cubicBezTo>
                  <a:cubicBezTo>
                    <a:pt x="57" y="10"/>
                    <a:pt x="57" y="10"/>
                    <a:pt x="57" y="10"/>
                  </a:cubicBezTo>
                  <a:cubicBezTo>
                    <a:pt x="42" y="0"/>
                    <a:pt x="22" y="3"/>
                    <a:pt x="12" y="18"/>
                  </a:cubicBezTo>
                  <a:close/>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 name="Freeform 218">
              <a:extLst>
                <a:ext uri="{FF2B5EF4-FFF2-40B4-BE49-F238E27FC236}">
                  <a16:creationId xmlns:a16="http://schemas.microsoft.com/office/drawing/2014/main" id="{94AF5720-A9C0-4CA3-84F4-0C7BD057F2CA}"/>
                </a:ext>
              </a:extLst>
            </p:cNvPr>
            <p:cNvSpPr>
              <a:spLocks/>
            </p:cNvSpPr>
            <p:nvPr/>
          </p:nvSpPr>
          <p:spPr bwMode="auto">
            <a:xfrm>
              <a:off x="6913563" y="5394325"/>
              <a:ext cx="292100" cy="234950"/>
            </a:xfrm>
            <a:custGeom>
              <a:avLst/>
              <a:gdLst>
                <a:gd name="T0" fmla="*/ 5 w 103"/>
                <a:gd name="T1" fmla="*/ 27 h 83"/>
                <a:gd name="T2" fmla="*/ 5 w 103"/>
                <a:gd name="T3" fmla="*/ 30 h 83"/>
                <a:gd name="T4" fmla="*/ 28 w 103"/>
                <a:gd name="T5" fmla="*/ 70 h 83"/>
                <a:gd name="T6" fmla="*/ 57 w 103"/>
                <a:gd name="T7" fmla="*/ 78 h 83"/>
                <a:gd name="T8" fmla="*/ 98 w 103"/>
                <a:gd name="T9" fmla="*/ 55 h 83"/>
                <a:gd name="T10" fmla="*/ 98 w 103"/>
                <a:gd name="T11" fmla="*/ 53 h 83"/>
                <a:gd name="T12" fmla="*/ 75 w 103"/>
                <a:gd name="T13" fmla="*/ 12 h 83"/>
                <a:gd name="T14" fmla="*/ 46 w 103"/>
                <a:gd name="T15" fmla="*/ 4 h 83"/>
                <a:gd name="T16" fmla="*/ 5 w 103"/>
                <a:gd name="T1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3">
                  <a:moveTo>
                    <a:pt x="5" y="27"/>
                  </a:moveTo>
                  <a:cubicBezTo>
                    <a:pt x="5" y="30"/>
                    <a:pt x="5" y="30"/>
                    <a:pt x="5" y="30"/>
                  </a:cubicBezTo>
                  <a:cubicBezTo>
                    <a:pt x="0" y="47"/>
                    <a:pt x="10" y="65"/>
                    <a:pt x="28" y="70"/>
                  </a:cubicBezTo>
                  <a:cubicBezTo>
                    <a:pt x="57" y="78"/>
                    <a:pt x="57" y="78"/>
                    <a:pt x="57" y="78"/>
                  </a:cubicBezTo>
                  <a:cubicBezTo>
                    <a:pt x="75" y="83"/>
                    <a:pt x="93" y="72"/>
                    <a:pt x="98" y="55"/>
                  </a:cubicBezTo>
                  <a:cubicBezTo>
                    <a:pt x="98" y="53"/>
                    <a:pt x="98" y="53"/>
                    <a:pt x="98" y="53"/>
                  </a:cubicBezTo>
                  <a:cubicBezTo>
                    <a:pt x="103" y="35"/>
                    <a:pt x="93" y="17"/>
                    <a:pt x="75" y="12"/>
                  </a:cubicBezTo>
                  <a:cubicBezTo>
                    <a:pt x="46" y="4"/>
                    <a:pt x="46" y="4"/>
                    <a:pt x="46" y="4"/>
                  </a:cubicBezTo>
                  <a:cubicBezTo>
                    <a:pt x="28" y="0"/>
                    <a:pt x="10" y="10"/>
                    <a:pt x="5" y="27"/>
                  </a:cubicBezTo>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Freeform 219">
              <a:extLst>
                <a:ext uri="{FF2B5EF4-FFF2-40B4-BE49-F238E27FC236}">
                  <a16:creationId xmlns:a16="http://schemas.microsoft.com/office/drawing/2014/main" id="{209FED4A-5E9E-4606-AD5A-BDEAA781271F}"/>
                </a:ext>
              </a:extLst>
            </p:cNvPr>
            <p:cNvSpPr>
              <a:spLocks/>
            </p:cNvSpPr>
            <p:nvPr/>
          </p:nvSpPr>
          <p:spPr bwMode="auto">
            <a:xfrm>
              <a:off x="7467600" y="4659313"/>
              <a:ext cx="415925" cy="757237"/>
            </a:xfrm>
            <a:custGeom>
              <a:avLst/>
              <a:gdLst>
                <a:gd name="T0" fmla="*/ 147 w 147"/>
                <a:gd name="T1" fmla="*/ 109 h 268"/>
                <a:gd name="T2" fmla="*/ 41 w 147"/>
                <a:gd name="T3" fmla="*/ 1 h 268"/>
                <a:gd name="T4" fmla="*/ 16 w 147"/>
                <a:gd name="T5" fmla="*/ 40 h 268"/>
                <a:gd name="T6" fmla="*/ 64 w 147"/>
                <a:gd name="T7" fmla="*/ 171 h 268"/>
                <a:gd name="T8" fmla="*/ 93 w 147"/>
                <a:gd name="T9" fmla="*/ 268 h 268"/>
                <a:gd name="T10" fmla="*/ 147 w 147"/>
                <a:gd name="T11" fmla="*/ 109 h 268"/>
              </a:gdLst>
              <a:ahLst/>
              <a:cxnLst>
                <a:cxn ang="0">
                  <a:pos x="T0" y="T1"/>
                </a:cxn>
                <a:cxn ang="0">
                  <a:pos x="T2" y="T3"/>
                </a:cxn>
                <a:cxn ang="0">
                  <a:pos x="T4" y="T5"/>
                </a:cxn>
                <a:cxn ang="0">
                  <a:pos x="T6" y="T7"/>
                </a:cxn>
                <a:cxn ang="0">
                  <a:pos x="T8" y="T9"/>
                </a:cxn>
                <a:cxn ang="0">
                  <a:pos x="T10" y="T11"/>
                </a:cxn>
              </a:cxnLst>
              <a:rect l="0" t="0" r="r" b="b"/>
              <a:pathLst>
                <a:path w="147" h="268">
                  <a:moveTo>
                    <a:pt x="147" y="109"/>
                  </a:moveTo>
                  <a:cubicBezTo>
                    <a:pt x="147" y="109"/>
                    <a:pt x="125" y="13"/>
                    <a:pt x="41" y="1"/>
                  </a:cubicBezTo>
                  <a:cubicBezTo>
                    <a:pt x="41" y="1"/>
                    <a:pt x="0" y="0"/>
                    <a:pt x="16" y="40"/>
                  </a:cubicBezTo>
                  <a:cubicBezTo>
                    <a:pt x="32" y="80"/>
                    <a:pt x="72" y="144"/>
                    <a:pt x="64" y="171"/>
                  </a:cubicBezTo>
                  <a:cubicBezTo>
                    <a:pt x="54" y="206"/>
                    <a:pt x="93" y="268"/>
                    <a:pt x="93" y="268"/>
                  </a:cubicBezTo>
                  <a:lnTo>
                    <a:pt x="147" y="109"/>
                  </a:lnTo>
                  <a:close/>
                </a:path>
              </a:pathLst>
            </a:custGeom>
            <a:solidFill>
              <a:srgbClr val="03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220">
              <a:extLst>
                <a:ext uri="{FF2B5EF4-FFF2-40B4-BE49-F238E27FC236}">
                  <a16:creationId xmlns:a16="http://schemas.microsoft.com/office/drawing/2014/main" id="{E24C2E63-4023-4463-AED5-055D87B978C4}"/>
                </a:ext>
              </a:extLst>
            </p:cNvPr>
            <p:cNvSpPr>
              <a:spLocks/>
            </p:cNvSpPr>
            <p:nvPr/>
          </p:nvSpPr>
          <p:spPr bwMode="auto">
            <a:xfrm>
              <a:off x="6992938" y="5397500"/>
              <a:ext cx="3175" cy="4762"/>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1"/>
                    <a:pt x="0" y="1"/>
                  </a:cubicBezTo>
                  <a:cubicBezTo>
                    <a:pt x="0" y="1"/>
                    <a:pt x="0" y="2"/>
                    <a:pt x="0" y="2"/>
                  </a:cubicBezTo>
                  <a:cubicBezTo>
                    <a:pt x="1" y="2"/>
                    <a:pt x="1" y="1"/>
                    <a:pt x="1" y="0"/>
                  </a:cubicBezTo>
                </a:path>
              </a:pathLst>
            </a:custGeom>
            <a:solidFill>
              <a:srgbClr val="7F8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221">
              <a:extLst>
                <a:ext uri="{FF2B5EF4-FFF2-40B4-BE49-F238E27FC236}">
                  <a16:creationId xmlns:a16="http://schemas.microsoft.com/office/drawing/2014/main" id="{4A9D19A2-2FAB-410F-99B1-7F044B59D965}"/>
                </a:ext>
              </a:extLst>
            </p:cNvPr>
            <p:cNvSpPr>
              <a:spLocks/>
            </p:cNvSpPr>
            <p:nvPr/>
          </p:nvSpPr>
          <p:spPr bwMode="auto">
            <a:xfrm>
              <a:off x="6992938" y="5397500"/>
              <a:ext cx="28575" cy="7937"/>
            </a:xfrm>
            <a:custGeom>
              <a:avLst/>
              <a:gdLst>
                <a:gd name="T0" fmla="*/ 1 w 10"/>
                <a:gd name="T1" fmla="*/ 0 h 3"/>
                <a:gd name="T2" fmla="*/ 1 w 10"/>
                <a:gd name="T3" fmla="*/ 0 h 3"/>
                <a:gd name="T4" fmla="*/ 0 w 10"/>
                <a:gd name="T5" fmla="*/ 2 h 3"/>
                <a:gd name="T6" fmla="*/ 2 w 10"/>
                <a:gd name="T7" fmla="*/ 3 h 3"/>
                <a:gd name="T8" fmla="*/ 9 w 10"/>
                <a:gd name="T9" fmla="*/ 2 h 3"/>
                <a:gd name="T10" fmla="*/ 10 w 10"/>
                <a:gd name="T11" fmla="*/ 2 h 3"/>
                <a:gd name="T12" fmla="*/ 1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 y="0"/>
                  </a:moveTo>
                  <a:cubicBezTo>
                    <a:pt x="1" y="0"/>
                    <a:pt x="1" y="0"/>
                    <a:pt x="1" y="0"/>
                  </a:cubicBezTo>
                  <a:cubicBezTo>
                    <a:pt x="1" y="1"/>
                    <a:pt x="1" y="2"/>
                    <a:pt x="0" y="2"/>
                  </a:cubicBezTo>
                  <a:cubicBezTo>
                    <a:pt x="1" y="3"/>
                    <a:pt x="1" y="3"/>
                    <a:pt x="2" y="3"/>
                  </a:cubicBezTo>
                  <a:cubicBezTo>
                    <a:pt x="4" y="3"/>
                    <a:pt x="6" y="2"/>
                    <a:pt x="9" y="2"/>
                  </a:cubicBezTo>
                  <a:cubicBezTo>
                    <a:pt x="9" y="2"/>
                    <a:pt x="10" y="2"/>
                    <a:pt x="10" y="2"/>
                  </a:cubicBezTo>
                  <a:cubicBezTo>
                    <a:pt x="1" y="0"/>
                    <a:pt x="1" y="0"/>
                    <a:pt x="1"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 name="Freeform 222">
              <a:extLst>
                <a:ext uri="{FF2B5EF4-FFF2-40B4-BE49-F238E27FC236}">
                  <a16:creationId xmlns:a16="http://schemas.microsoft.com/office/drawing/2014/main" id="{2D4CBF49-21CD-48BC-9C2C-D78742FF0324}"/>
                </a:ext>
              </a:extLst>
            </p:cNvPr>
            <p:cNvSpPr>
              <a:spLocks/>
            </p:cNvSpPr>
            <p:nvPr/>
          </p:nvSpPr>
          <p:spPr bwMode="auto">
            <a:xfrm>
              <a:off x="7145338" y="5437188"/>
              <a:ext cx="14288" cy="7937"/>
            </a:xfrm>
            <a:custGeom>
              <a:avLst/>
              <a:gdLst>
                <a:gd name="T0" fmla="*/ 0 w 5"/>
                <a:gd name="T1" fmla="*/ 0 h 3"/>
                <a:gd name="T2" fmla="*/ 4 w 5"/>
                <a:gd name="T3" fmla="*/ 3 h 3"/>
                <a:gd name="T4" fmla="*/ 5 w 5"/>
                <a:gd name="T5" fmla="*/ 2 h 3"/>
                <a:gd name="T6" fmla="*/ 5 w 5"/>
                <a:gd name="T7" fmla="*/ 2 h 3"/>
                <a:gd name="T8" fmla="*/ 3 w 5"/>
                <a:gd name="T9" fmla="*/ 1 h 3"/>
                <a:gd name="T10" fmla="*/ 0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0" y="0"/>
                  </a:moveTo>
                  <a:cubicBezTo>
                    <a:pt x="2" y="1"/>
                    <a:pt x="3" y="2"/>
                    <a:pt x="4" y="3"/>
                  </a:cubicBezTo>
                  <a:cubicBezTo>
                    <a:pt x="5" y="3"/>
                    <a:pt x="5" y="2"/>
                    <a:pt x="5" y="2"/>
                  </a:cubicBezTo>
                  <a:cubicBezTo>
                    <a:pt x="5" y="2"/>
                    <a:pt x="5" y="2"/>
                    <a:pt x="5" y="2"/>
                  </a:cubicBezTo>
                  <a:cubicBezTo>
                    <a:pt x="4" y="1"/>
                    <a:pt x="3" y="1"/>
                    <a:pt x="3" y="1"/>
                  </a:cubicBezTo>
                  <a:cubicBezTo>
                    <a:pt x="0" y="0"/>
                    <a:pt x="0" y="0"/>
                    <a:pt x="0" y="0"/>
                  </a:cubicBezTo>
                </a:path>
              </a:pathLst>
            </a:custGeom>
            <a:solidFill>
              <a:srgbClr val="095D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223">
              <a:extLst>
                <a:ext uri="{FF2B5EF4-FFF2-40B4-BE49-F238E27FC236}">
                  <a16:creationId xmlns:a16="http://schemas.microsoft.com/office/drawing/2014/main" id="{520FB7AA-C3C5-48A0-8D59-0EEE8486D493}"/>
                </a:ext>
              </a:extLst>
            </p:cNvPr>
            <p:cNvSpPr>
              <a:spLocks/>
            </p:cNvSpPr>
            <p:nvPr/>
          </p:nvSpPr>
          <p:spPr bwMode="auto">
            <a:xfrm>
              <a:off x="6996113" y="5394325"/>
              <a:ext cx="163513" cy="47625"/>
            </a:xfrm>
            <a:custGeom>
              <a:avLst/>
              <a:gdLst>
                <a:gd name="T0" fmla="*/ 1 w 58"/>
                <a:gd name="T1" fmla="*/ 0 h 17"/>
                <a:gd name="T2" fmla="*/ 0 w 58"/>
                <a:gd name="T3" fmla="*/ 1 h 17"/>
                <a:gd name="T4" fmla="*/ 9 w 58"/>
                <a:gd name="T5" fmla="*/ 3 h 17"/>
                <a:gd name="T6" fmla="*/ 17 w 58"/>
                <a:gd name="T7" fmla="*/ 4 h 17"/>
                <a:gd name="T8" fmla="*/ 46 w 58"/>
                <a:gd name="T9" fmla="*/ 12 h 17"/>
                <a:gd name="T10" fmla="*/ 53 w 58"/>
                <a:gd name="T11" fmla="*/ 15 h 17"/>
                <a:gd name="T12" fmla="*/ 56 w 58"/>
                <a:gd name="T13" fmla="*/ 16 h 17"/>
                <a:gd name="T14" fmla="*/ 58 w 58"/>
                <a:gd name="T15" fmla="*/ 17 h 17"/>
                <a:gd name="T16" fmla="*/ 56 w 58"/>
                <a:gd name="T17" fmla="*/ 15 h 17"/>
                <a:gd name="T18" fmla="*/ 2 w 58"/>
                <a:gd name="T19" fmla="*/ 0 h 17"/>
                <a:gd name="T20" fmla="*/ 1 w 5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7">
                  <a:moveTo>
                    <a:pt x="1" y="0"/>
                  </a:moveTo>
                  <a:cubicBezTo>
                    <a:pt x="1" y="0"/>
                    <a:pt x="0" y="0"/>
                    <a:pt x="0" y="1"/>
                  </a:cubicBezTo>
                  <a:cubicBezTo>
                    <a:pt x="9" y="3"/>
                    <a:pt x="9" y="3"/>
                    <a:pt x="9" y="3"/>
                  </a:cubicBezTo>
                  <a:cubicBezTo>
                    <a:pt x="11" y="3"/>
                    <a:pt x="14" y="4"/>
                    <a:pt x="17" y="4"/>
                  </a:cubicBezTo>
                  <a:cubicBezTo>
                    <a:pt x="46" y="12"/>
                    <a:pt x="46" y="12"/>
                    <a:pt x="46" y="12"/>
                  </a:cubicBezTo>
                  <a:cubicBezTo>
                    <a:pt x="49" y="13"/>
                    <a:pt x="51" y="14"/>
                    <a:pt x="53" y="15"/>
                  </a:cubicBezTo>
                  <a:cubicBezTo>
                    <a:pt x="56" y="16"/>
                    <a:pt x="56" y="16"/>
                    <a:pt x="56" y="16"/>
                  </a:cubicBezTo>
                  <a:cubicBezTo>
                    <a:pt x="56" y="16"/>
                    <a:pt x="57" y="16"/>
                    <a:pt x="58" y="17"/>
                  </a:cubicBezTo>
                  <a:cubicBezTo>
                    <a:pt x="58" y="16"/>
                    <a:pt x="57" y="15"/>
                    <a:pt x="56" y="15"/>
                  </a:cubicBezTo>
                  <a:cubicBezTo>
                    <a:pt x="2" y="0"/>
                    <a:pt x="2" y="0"/>
                    <a:pt x="2" y="0"/>
                  </a:cubicBezTo>
                  <a:cubicBezTo>
                    <a:pt x="2" y="0"/>
                    <a:pt x="1" y="0"/>
                    <a:pt x="1"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 name="Freeform 224">
              <a:extLst>
                <a:ext uri="{FF2B5EF4-FFF2-40B4-BE49-F238E27FC236}">
                  <a16:creationId xmlns:a16="http://schemas.microsoft.com/office/drawing/2014/main" id="{ADAB7772-804A-40FA-9E67-ACED8873FDA0}"/>
                </a:ext>
              </a:extLst>
            </p:cNvPr>
            <p:cNvSpPr>
              <a:spLocks/>
            </p:cNvSpPr>
            <p:nvPr/>
          </p:nvSpPr>
          <p:spPr bwMode="auto">
            <a:xfrm>
              <a:off x="6999288" y="5402263"/>
              <a:ext cx="157163" cy="42862"/>
            </a:xfrm>
            <a:custGeom>
              <a:avLst/>
              <a:gdLst>
                <a:gd name="T0" fmla="*/ 7 w 56"/>
                <a:gd name="T1" fmla="*/ 0 h 15"/>
                <a:gd name="T2" fmla="*/ 0 w 56"/>
                <a:gd name="T3" fmla="*/ 1 h 15"/>
                <a:gd name="T4" fmla="*/ 0 w 56"/>
                <a:gd name="T5" fmla="*/ 1 h 15"/>
                <a:gd name="T6" fmla="*/ 54 w 56"/>
                <a:gd name="T7" fmla="*/ 15 h 15"/>
                <a:gd name="T8" fmla="*/ 55 w 56"/>
                <a:gd name="T9" fmla="*/ 15 h 15"/>
                <a:gd name="T10" fmla="*/ 56 w 56"/>
                <a:gd name="T11" fmla="*/ 15 h 15"/>
                <a:gd name="T12" fmla="*/ 52 w 56"/>
                <a:gd name="T13" fmla="*/ 12 h 15"/>
                <a:gd name="T14" fmla="*/ 45 w 56"/>
                <a:gd name="T15" fmla="*/ 9 h 15"/>
                <a:gd name="T16" fmla="*/ 16 w 56"/>
                <a:gd name="T17" fmla="*/ 1 h 15"/>
                <a:gd name="T18" fmla="*/ 8 w 56"/>
                <a:gd name="T19" fmla="*/ 0 h 15"/>
                <a:gd name="T20" fmla="*/ 7 w 56"/>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5">
                  <a:moveTo>
                    <a:pt x="7" y="0"/>
                  </a:moveTo>
                  <a:cubicBezTo>
                    <a:pt x="4" y="0"/>
                    <a:pt x="2" y="1"/>
                    <a:pt x="0" y="1"/>
                  </a:cubicBezTo>
                  <a:cubicBezTo>
                    <a:pt x="0" y="1"/>
                    <a:pt x="0" y="1"/>
                    <a:pt x="0" y="1"/>
                  </a:cubicBezTo>
                  <a:cubicBezTo>
                    <a:pt x="54" y="15"/>
                    <a:pt x="54" y="15"/>
                    <a:pt x="54" y="15"/>
                  </a:cubicBezTo>
                  <a:cubicBezTo>
                    <a:pt x="55" y="15"/>
                    <a:pt x="55" y="15"/>
                    <a:pt x="55" y="15"/>
                  </a:cubicBezTo>
                  <a:cubicBezTo>
                    <a:pt x="55" y="15"/>
                    <a:pt x="56" y="15"/>
                    <a:pt x="56" y="15"/>
                  </a:cubicBezTo>
                  <a:cubicBezTo>
                    <a:pt x="55" y="14"/>
                    <a:pt x="54" y="13"/>
                    <a:pt x="52" y="12"/>
                  </a:cubicBezTo>
                  <a:cubicBezTo>
                    <a:pt x="50" y="11"/>
                    <a:pt x="48" y="10"/>
                    <a:pt x="45" y="9"/>
                  </a:cubicBezTo>
                  <a:cubicBezTo>
                    <a:pt x="16" y="1"/>
                    <a:pt x="16" y="1"/>
                    <a:pt x="16" y="1"/>
                  </a:cubicBezTo>
                  <a:cubicBezTo>
                    <a:pt x="13" y="1"/>
                    <a:pt x="10" y="0"/>
                    <a:pt x="8" y="0"/>
                  </a:cubicBezTo>
                  <a:cubicBezTo>
                    <a:pt x="8" y="0"/>
                    <a:pt x="7" y="0"/>
                    <a:pt x="7"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4" name="Freeform 225">
              <a:extLst>
                <a:ext uri="{FF2B5EF4-FFF2-40B4-BE49-F238E27FC236}">
                  <a16:creationId xmlns:a16="http://schemas.microsoft.com/office/drawing/2014/main" id="{738D98DB-2AE7-4E8A-9E61-40FF24D7EBCF}"/>
                </a:ext>
              </a:extLst>
            </p:cNvPr>
            <p:cNvSpPr>
              <a:spLocks/>
            </p:cNvSpPr>
            <p:nvPr/>
          </p:nvSpPr>
          <p:spPr bwMode="auto">
            <a:xfrm>
              <a:off x="7026275" y="5207000"/>
              <a:ext cx="115888" cy="31750"/>
            </a:xfrm>
            <a:custGeom>
              <a:avLst/>
              <a:gdLst>
                <a:gd name="T0" fmla="*/ 0 w 41"/>
                <a:gd name="T1" fmla="*/ 0 h 11"/>
                <a:gd name="T2" fmla="*/ 0 w 41"/>
                <a:gd name="T3" fmla="*/ 0 h 11"/>
                <a:gd name="T4" fmla="*/ 2 w 41"/>
                <a:gd name="T5" fmla="*/ 0 h 11"/>
                <a:gd name="T6" fmla="*/ 41 w 41"/>
                <a:gd name="T7" fmla="*/ 11 h 11"/>
                <a:gd name="T8" fmla="*/ 41 w 41"/>
                <a:gd name="T9" fmla="*/ 11 h 11"/>
                <a:gd name="T10" fmla="*/ 2 w 41"/>
                <a:gd name="T11" fmla="*/ 0 h 11"/>
                <a:gd name="T12" fmla="*/ 0 w 4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1" h="11">
                  <a:moveTo>
                    <a:pt x="0" y="0"/>
                  </a:moveTo>
                  <a:cubicBezTo>
                    <a:pt x="0" y="0"/>
                    <a:pt x="0" y="0"/>
                    <a:pt x="0" y="0"/>
                  </a:cubicBezTo>
                  <a:cubicBezTo>
                    <a:pt x="1" y="0"/>
                    <a:pt x="1" y="0"/>
                    <a:pt x="2" y="0"/>
                  </a:cubicBezTo>
                  <a:cubicBezTo>
                    <a:pt x="41" y="11"/>
                    <a:pt x="41" y="11"/>
                    <a:pt x="41" y="11"/>
                  </a:cubicBezTo>
                  <a:cubicBezTo>
                    <a:pt x="41" y="11"/>
                    <a:pt x="41" y="11"/>
                    <a:pt x="41" y="11"/>
                  </a:cubicBezTo>
                  <a:cubicBezTo>
                    <a:pt x="2" y="0"/>
                    <a:pt x="2" y="0"/>
                    <a:pt x="2" y="0"/>
                  </a:cubicBezTo>
                  <a:cubicBezTo>
                    <a:pt x="1" y="0"/>
                    <a:pt x="1" y="0"/>
                    <a:pt x="0" y="0"/>
                  </a:cubicBezTo>
                </a:path>
              </a:pathLst>
            </a:custGeom>
            <a:solidFill>
              <a:srgbClr val="4C68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 name="Freeform 226">
              <a:extLst>
                <a:ext uri="{FF2B5EF4-FFF2-40B4-BE49-F238E27FC236}">
                  <a16:creationId xmlns:a16="http://schemas.microsoft.com/office/drawing/2014/main" id="{BBBC9247-7218-40BB-8337-5EC60D3ADC72}"/>
                </a:ext>
              </a:extLst>
            </p:cNvPr>
            <p:cNvSpPr>
              <a:spLocks/>
            </p:cNvSpPr>
            <p:nvPr/>
          </p:nvSpPr>
          <p:spPr bwMode="auto">
            <a:xfrm>
              <a:off x="7181850" y="5249863"/>
              <a:ext cx="23813" cy="6350"/>
            </a:xfrm>
            <a:custGeom>
              <a:avLst/>
              <a:gdLst>
                <a:gd name="T0" fmla="*/ 0 w 8"/>
                <a:gd name="T1" fmla="*/ 0 h 2"/>
                <a:gd name="T2" fmla="*/ 0 w 8"/>
                <a:gd name="T3" fmla="*/ 0 h 2"/>
                <a:gd name="T4" fmla="*/ 7 w 8"/>
                <a:gd name="T5" fmla="*/ 2 h 2"/>
                <a:gd name="T6" fmla="*/ 8 w 8"/>
                <a:gd name="T7" fmla="*/ 2 h 2"/>
                <a:gd name="T8" fmla="*/ 8 w 8"/>
                <a:gd name="T9" fmla="*/ 2 h 2"/>
                <a:gd name="T10" fmla="*/ 7 w 8"/>
                <a:gd name="T11" fmla="*/ 2 h 2"/>
                <a:gd name="T12" fmla="*/ 0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0" y="0"/>
                  </a:moveTo>
                  <a:cubicBezTo>
                    <a:pt x="0" y="0"/>
                    <a:pt x="0" y="0"/>
                    <a:pt x="0" y="0"/>
                  </a:cubicBezTo>
                  <a:cubicBezTo>
                    <a:pt x="7" y="2"/>
                    <a:pt x="7" y="2"/>
                    <a:pt x="7" y="2"/>
                  </a:cubicBezTo>
                  <a:cubicBezTo>
                    <a:pt x="8" y="2"/>
                    <a:pt x="8" y="2"/>
                    <a:pt x="8" y="2"/>
                  </a:cubicBezTo>
                  <a:cubicBezTo>
                    <a:pt x="8" y="2"/>
                    <a:pt x="8" y="2"/>
                    <a:pt x="8" y="2"/>
                  </a:cubicBezTo>
                  <a:cubicBezTo>
                    <a:pt x="8" y="2"/>
                    <a:pt x="8" y="2"/>
                    <a:pt x="7" y="2"/>
                  </a:cubicBezTo>
                  <a:cubicBezTo>
                    <a:pt x="0" y="0"/>
                    <a:pt x="0" y="0"/>
                    <a:pt x="0" y="0"/>
                  </a:cubicBezTo>
                </a:path>
              </a:pathLst>
            </a:custGeom>
            <a:solidFill>
              <a:srgbClr val="7E8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 name="Freeform 227">
              <a:extLst>
                <a:ext uri="{FF2B5EF4-FFF2-40B4-BE49-F238E27FC236}">
                  <a16:creationId xmlns:a16="http://schemas.microsoft.com/office/drawing/2014/main" id="{712AD151-D057-437C-A729-A8B3C6BD8983}"/>
                </a:ext>
              </a:extLst>
            </p:cNvPr>
            <p:cNvSpPr>
              <a:spLocks/>
            </p:cNvSpPr>
            <p:nvPr/>
          </p:nvSpPr>
          <p:spPr bwMode="auto">
            <a:xfrm>
              <a:off x="7026275" y="5207000"/>
              <a:ext cx="179388" cy="49212"/>
            </a:xfrm>
            <a:custGeom>
              <a:avLst/>
              <a:gdLst>
                <a:gd name="T0" fmla="*/ 0 w 63"/>
                <a:gd name="T1" fmla="*/ 0 h 17"/>
                <a:gd name="T2" fmla="*/ 2 w 63"/>
                <a:gd name="T3" fmla="*/ 2 h 17"/>
                <a:gd name="T4" fmla="*/ 62 w 63"/>
                <a:gd name="T5" fmla="*/ 17 h 17"/>
                <a:gd name="T6" fmla="*/ 62 w 63"/>
                <a:gd name="T7" fmla="*/ 17 h 17"/>
                <a:gd name="T8" fmla="*/ 63 w 63"/>
                <a:gd name="T9" fmla="*/ 17 h 17"/>
                <a:gd name="T10" fmla="*/ 62 w 63"/>
                <a:gd name="T11" fmla="*/ 17 h 17"/>
                <a:gd name="T12" fmla="*/ 55 w 63"/>
                <a:gd name="T13" fmla="*/ 15 h 17"/>
                <a:gd name="T14" fmla="*/ 41 w 63"/>
                <a:gd name="T15" fmla="*/ 11 h 17"/>
                <a:gd name="T16" fmla="*/ 2 w 63"/>
                <a:gd name="T17" fmla="*/ 0 h 17"/>
                <a:gd name="T18" fmla="*/ 0 w 63"/>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
                  <a:moveTo>
                    <a:pt x="0" y="0"/>
                  </a:moveTo>
                  <a:cubicBezTo>
                    <a:pt x="0" y="1"/>
                    <a:pt x="1" y="2"/>
                    <a:pt x="2" y="2"/>
                  </a:cubicBezTo>
                  <a:cubicBezTo>
                    <a:pt x="62" y="17"/>
                    <a:pt x="62" y="17"/>
                    <a:pt x="62" y="17"/>
                  </a:cubicBezTo>
                  <a:cubicBezTo>
                    <a:pt x="62" y="17"/>
                    <a:pt x="62" y="17"/>
                    <a:pt x="62" y="17"/>
                  </a:cubicBezTo>
                  <a:cubicBezTo>
                    <a:pt x="63" y="17"/>
                    <a:pt x="63" y="17"/>
                    <a:pt x="63" y="17"/>
                  </a:cubicBezTo>
                  <a:cubicBezTo>
                    <a:pt x="63" y="17"/>
                    <a:pt x="63" y="17"/>
                    <a:pt x="62" y="17"/>
                  </a:cubicBezTo>
                  <a:cubicBezTo>
                    <a:pt x="55" y="15"/>
                    <a:pt x="55" y="15"/>
                    <a:pt x="55" y="15"/>
                  </a:cubicBezTo>
                  <a:cubicBezTo>
                    <a:pt x="41" y="11"/>
                    <a:pt x="41" y="11"/>
                    <a:pt x="41" y="11"/>
                  </a:cubicBezTo>
                  <a:cubicBezTo>
                    <a:pt x="2" y="0"/>
                    <a:pt x="2" y="0"/>
                    <a:pt x="2" y="0"/>
                  </a:cubicBezTo>
                  <a:cubicBezTo>
                    <a:pt x="1" y="0"/>
                    <a:pt x="1" y="0"/>
                    <a:pt x="0"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 name="Freeform 228">
              <a:extLst>
                <a:ext uri="{FF2B5EF4-FFF2-40B4-BE49-F238E27FC236}">
                  <a16:creationId xmlns:a16="http://schemas.microsoft.com/office/drawing/2014/main" id="{4131386E-930B-4A43-8101-7FD1792957D8}"/>
                </a:ext>
              </a:extLst>
            </p:cNvPr>
            <p:cNvSpPr>
              <a:spLocks/>
            </p:cNvSpPr>
            <p:nvPr/>
          </p:nvSpPr>
          <p:spPr bwMode="auto">
            <a:xfrm>
              <a:off x="7026275" y="5202238"/>
              <a:ext cx="180975" cy="53975"/>
            </a:xfrm>
            <a:custGeom>
              <a:avLst/>
              <a:gdLst>
                <a:gd name="T0" fmla="*/ 2 w 64"/>
                <a:gd name="T1" fmla="*/ 0 h 19"/>
                <a:gd name="T2" fmla="*/ 0 w 64"/>
                <a:gd name="T3" fmla="*/ 1 h 19"/>
                <a:gd name="T4" fmla="*/ 0 w 64"/>
                <a:gd name="T5" fmla="*/ 2 h 19"/>
                <a:gd name="T6" fmla="*/ 2 w 64"/>
                <a:gd name="T7" fmla="*/ 2 h 19"/>
                <a:gd name="T8" fmla="*/ 41 w 64"/>
                <a:gd name="T9" fmla="*/ 13 h 19"/>
                <a:gd name="T10" fmla="*/ 55 w 64"/>
                <a:gd name="T11" fmla="*/ 17 h 19"/>
                <a:gd name="T12" fmla="*/ 62 w 64"/>
                <a:gd name="T13" fmla="*/ 19 h 19"/>
                <a:gd name="T14" fmla="*/ 63 w 64"/>
                <a:gd name="T15" fmla="*/ 19 h 19"/>
                <a:gd name="T16" fmla="*/ 64 w 64"/>
                <a:gd name="T17" fmla="*/ 18 h 19"/>
                <a:gd name="T18" fmla="*/ 63 w 64"/>
                <a:gd name="T19" fmla="*/ 15 h 19"/>
                <a:gd name="T20" fmla="*/ 3 w 64"/>
                <a:gd name="T21" fmla="*/ 0 h 19"/>
                <a:gd name="T22" fmla="*/ 2 w 64"/>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9">
                  <a:moveTo>
                    <a:pt x="2" y="0"/>
                  </a:moveTo>
                  <a:cubicBezTo>
                    <a:pt x="1" y="0"/>
                    <a:pt x="1" y="1"/>
                    <a:pt x="0" y="1"/>
                  </a:cubicBezTo>
                  <a:cubicBezTo>
                    <a:pt x="0" y="2"/>
                    <a:pt x="0" y="2"/>
                    <a:pt x="0" y="2"/>
                  </a:cubicBezTo>
                  <a:cubicBezTo>
                    <a:pt x="1" y="2"/>
                    <a:pt x="1" y="2"/>
                    <a:pt x="2" y="2"/>
                  </a:cubicBezTo>
                  <a:cubicBezTo>
                    <a:pt x="41" y="13"/>
                    <a:pt x="41" y="13"/>
                    <a:pt x="41" y="13"/>
                  </a:cubicBezTo>
                  <a:cubicBezTo>
                    <a:pt x="55" y="17"/>
                    <a:pt x="55" y="17"/>
                    <a:pt x="55" y="17"/>
                  </a:cubicBezTo>
                  <a:cubicBezTo>
                    <a:pt x="62" y="19"/>
                    <a:pt x="62" y="19"/>
                    <a:pt x="62" y="19"/>
                  </a:cubicBezTo>
                  <a:cubicBezTo>
                    <a:pt x="63" y="19"/>
                    <a:pt x="63" y="19"/>
                    <a:pt x="63" y="19"/>
                  </a:cubicBezTo>
                  <a:cubicBezTo>
                    <a:pt x="64" y="19"/>
                    <a:pt x="64" y="18"/>
                    <a:pt x="64" y="18"/>
                  </a:cubicBezTo>
                  <a:cubicBezTo>
                    <a:pt x="64" y="17"/>
                    <a:pt x="64" y="16"/>
                    <a:pt x="63" y="15"/>
                  </a:cubicBezTo>
                  <a:cubicBezTo>
                    <a:pt x="3" y="0"/>
                    <a:pt x="3" y="0"/>
                    <a:pt x="3" y="0"/>
                  </a:cubicBezTo>
                  <a:cubicBezTo>
                    <a:pt x="3" y="0"/>
                    <a:pt x="2" y="0"/>
                    <a:pt x="2" y="0"/>
                  </a:cubicBezTo>
                </a:path>
              </a:pathLst>
            </a:custGeom>
            <a:solidFill>
              <a:srgbClr val="077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 name="Freeform 229">
              <a:extLst>
                <a:ext uri="{FF2B5EF4-FFF2-40B4-BE49-F238E27FC236}">
                  <a16:creationId xmlns:a16="http://schemas.microsoft.com/office/drawing/2014/main" id="{077CA3C7-69D4-4C81-BE00-E7C756F8A73E}"/>
                </a:ext>
              </a:extLst>
            </p:cNvPr>
            <p:cNvSpPr>
              <a:spLocks/>
            </p:cNvSpPr>
            <p:nvPr/>
          </p:nvSpPr>
          <p:spPr bwMode="auto">
            <a:xfrm>
              <a:off x="5597525" y="3597275"/>
              <a:ext cx="565150" cy="1485900"/>
            </a:xfrm>
            <a:custGeom>
              <a:avLst/>
              <a:gdLst>
                <a:gd name="T0" fmla="*/ 180 w 200"/>
                <a:gd name="T1" fmla="*/ 0 h 525"/>
                <a:gd name="T2" fmla="*/ 165 w 200"/>
                <a:gd name="T3" fmla="*/ 6 h 525"/>
                <a:gd name="T4" fmla="*/ 161 w 200"/>
                <a:gd name="T5" fmla="*/ 9 h 525"/>
                <a:gd name="T6" fmla="*/ 64 w 200"/>
                <a:gd name="T7" fmla="*/ 119 h 525"/>
                <a:gd name="T8" fmla="*/ 17 w 200"/>
                <a:gd name="T9" fmla="*/ 384 h 525"/>
                <a:gd name="T10" fmla="*/ 69 w 200"/>
                <a:gd name="T11" fmla="*/ 515 h 525"/>
                <a:gd name="T12" fmla="*/ 84 w 200"/>
                <a:gd name="T13" fmla="*/ 525 h 525"/>
                <a:gd name="T14" fmla="*/ 92 w 200"/>
                <a:gd name="T15" fmla="*/ 524 h 525"/>
                <a:gd name="T16" fmla="*/ 103 w 200"/>
                <a:gd name="T17" fmla="*/ 501 h 525"/>
                <a:gd name="T18" fmla="*/ 98 w 200"/>
                <a:gd name="T19" fmla="*/ 491 h 525"/>
                <a:gd name="T20" fmla="*/ 50 w 200"/>
                <a:gd name="T21" fmla="*/ 269 h 525"/>
                <a:gd name="T22" fmla="*/ 135 w 200"/>
                <a:gd name="T23" fmla="*/ 83 h 525"/>
                <a:gd name="T24" fmla="*/ 187 w 200"/>
                <a:gd name="T25" fmla="*/ 35 h 525"/>
                <a:gd name="T26" fmla="*/ 192 w 200"/>
                <a:gd name="T27" fmla="*/ 6 h 525"/>
                <a:gd name="T28" fmla="*/ 180 w 200"/>
                <a:gd name="T2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525">
                  <a:moveTo>
                    <a:pt x="180" y="0"/>
                  </a:moveTo>
                  <a:cubicBezTo>
                    <a:pt x="176" y="0"/>
                    <a:pt x="171" y="2"/>
                    <a:pt x="165" y="6"/>
                  </a:cubicBezTo>
                  <a:cubicBezTo>
                    <a:pt x="164" y="7"/>
                    <a:pt x="163" y="8"/>
                    <a:pt x="161" y="9"/>
                  </a:cubicBezTo>
                  <a:cubicBezTo>
                    <a:pt x="122" y="39"/>
                    <a:pt x="89" y="76"/>
                    <a:pt x="64" y="119"/>
                  </a:cubicBezTo>
                  <a:cubicBezTo>
                    <a:pt x="17" y="202"/>
                    <a:pt x="0" y="290"/>
                    <a:pt x="17" y="384"/>
                  </a:cubicBezTo>
                  <a:cubicBezTo>
                    <a:pt x="25" y="431"/>
                    <a:pt x="43" y="475"/>
                    <a:pt x="69" y="515"/>
                  </a:cubicBezTo>
                  <a:cubicBezTo>
                    <a:pt x="73" y="522"/>
                    <a:pt x="78" y="525"/>
                    <a:pt x="84" y="525"/>
                  </a:cubicBezTo>
                  <a:cubicBezTo>
                    <a:pt x="86" y="525"/>
                    <a:pt x="89" y="525"/>
                    <a:pt x="92" y="524"/>
                  </a:cubicBezTo>
                  <a:cubicBezTo>
                    <a:pt x="101" y="519"/>
                    <a:pt x="105" y="511"/>
                    <a:pt x="103" y="501"/>
                  </a:cubicBezTo>
                  <a:cubicBezTo>
                    <a:pt x="102" y="498"/>
                    <a:pt x="100" y="495"/>
                    <a:pt x="98" y="491"/>
                  </a:cubicBezTo>
                  <a:cubicBezTo>
                    <a:pt x="55" y="423"/>
                    <a:pt x="39" y="349"/>
                    <a:pt x="50" y="269"/>
                  </a:cubicBezTo>
                  <a:cubicBezTo>
                    <a:pt x="59" y="199"/>
                    <a:pt x="87" y="136"/>
                    <a:pt x="135" y="83"/>
                  </a:cubicBezTo>
                  <a:cubicBezTo>
                    <a:pt x="151" y="66"/>
                    <a:pt x="169" y="51"/>
                    <a:pt x="187" y="35"/>
                  </a:cubicBezTo>
                  <a:cubicBezTo>
                    <a:pt x="197" y="26"/>
                    <a:pt x="200" y="15"/>
                    <a:pt x="192" y="6"/>
                  </a:cubicBezTo>
                  <a:cubicBezTo>
                    <a:pt x="189" y="2"/>
                    <a:pt x="185" y="0"/>
                    <a:pt x="180" y="0"/>
                  </a:cubicBezTo>
                </a:path>
              </a:pathLst>
            </a:custGeom>
            <a:solidFill>
              <a:srgbClr val="85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 name="Freeform 230">
              <a:extLst>
                <a:ext uri="{FF2B5EF4-FFF2-40B4-BE49-F238E27FC236}">
                  <a16:creationId xmlns:a16="http://schemas.microsoft.com/office/drawing/2014/main" id="{3CEB06BA-DB5C-4B99-8856-94CA3642E946}"/>
                </a:ext>
              </a:extLst>
            </p:cNvPr>
            <p:cNvSpPr>
              <a:spLocks/>
            </p:cNvSpPr>
            <p:nvPr/>
          </p:nvSpPr>
          <p:spPr bwMode="auto">
            <a:xfrm>
              <a:off x="5891213" y="3846513"/>
              <a:ext cx="434975" cy="1058862"/>
            </a:xfrm>
            <a:custGeom>
              <a:avLst/>
              <a:gdLst>
                <a:gd name="T0" fmla="*/ 135 w 154"/>
                <a:gd name="T1" fmla="*/ 0 h 374"/>
                <a:gd name="T2" fmla="*/ 118 w 154"/>
                <a:gd name="T3" fmla="*/ 8 h 374"/>
                <a:gd name="T4" fmla="*/ 50 w 154"/>
                <a:gd name="T5" fmla="*/ 84 h 374"/>
                <a:gd name="T6" fmla="*/ 33 w 154"/>
                <a:gd name="T7" fmla="*/ 119 h 374"/>
                <a:gd name="T8" fmla="*/ 51 w 154"/>
                <a:gd name="T9" fmla="*/ 361 h 374"/>
                <a:gd name="T10" fmla="*/ 68 w 154"/>
                <a:gd name="T11" fmla="*/ 374 h 374"/>
                <a:gd name="T12" fmla="*/ 78 w 154"/>
                <a:gd name="T13" fmla="*/ 371 h 374"/>
                <a:gd name="T14" fmla="*/ 83 w 154"/>
                <a:gd name="T15" fmla="*/ 341 h 374"/>
                <a:gd name="T16" fmla="*/ 63 w 154"/>
                <a:gd name="T17" fmla="*/ 302 h 374"/>
                <a:gd name="T18" fmla="*/ 139 w 154"/>
                <a:gd name="T19" fmla="*/ 37 h 374"/>
                <a:gd name="T20" fmla="*/ 147 w 154"/>
                <a:gd name="T21" fmla="*/ 6 h 374"/>
                <a:gd name="T22" fmla="*/ 135 w 154"/>
                <a:gd name="T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374">
                  <a:moveTo>
                    <a:pt x="135" y="0"/>
                  </a:moveTo>
                  <a:cubicBezTo>
                    <a:pt x="130" y="0"/>
                    <a:pt x="124" y="3"/>
                    <a:pt x="118" y="8"/>
                  </a:cubicBezTo>
                  <a:cubicBezTo>
                    <a:pt x="90" y="29"/>
                    <a:pt x="67" y="54"/>
                    <a:pt x="50" y="84"/>
                  </a:cubicBezTo>
                  <a:cubicBezTo>
                    <a:pt x="44" y="95"/>
                    <a:pt x="38" y="107"/>
                    <a:pt x="33" y="119"/>
                  </a:cubicBezTo>
                  <a:cubicBezTo>
                    <a:pt x="0" y="203"/>
                    <a:pt x="4" y="284"/>
                    <a:pt x="51" y="361"/>
                  </a:cubicBezTo>
                  <a:cubicBezTo>
                    <a:pt x="56" y="370"/>
                    <a:pt x="62" y="374"/>
                    <a:pt x="68" y="374"/>
                  </a:cubicBezTo>
                  <a:cubicBezTo>
                    <a:pt x="71" y="374"/>
                    <a:pt x="75" y="373"/>
                    <a:pt x="78" y="371"/>
                  </a:cubicBezTo>
                  <a:cubicBezTo>
                    <a:pt x="88" y="364"/>
                    <a:pt x="89" y="353"/>
                    <a:pt x="83" y="341"/>
                  </a:cubicBezTo>
                  <a:cubicBezTo>
                    <a:pt x="76" y="328"/>
                    <a:pt x="68" y="315"/>
                    <a:pt x="63" y="302"/>
                  </a:cubicBezTo>
                  <a:cubicBezTo>
                    <a:pt x="28" y="214"/>
                    <a:pt x="54" y="102"/>
                    <a:pt x="139" y="37"/>
                  </a:cubicBezTo>
                  <a:cubicBezTo>
                    <a:pt x="152" y="27"/>
                    <a:pt x="154" y="16"/>
                    <a:pt x="147" y="6"/>
                  </a:cubicBezTo>
                  <a:cubicBezTo>
                    <a:pt x="144" y="2"/>
                    <a:pt x="140" y="0"/>
                    <a:pt x="135" y="0"/>
                  </a:cubicBezTo>
                </a:path>
              </a:pathLst>
            </a:custGeom>
            <a:solidFill>
              <a:srgbClr val="85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 name="Freeform 231">
              <a:extLst>
                <a:ext uri="{FF2B5EF4-FFF2-40B4-BE49-F238E27FC236}">
                  <a16:creationId xmlns:a16="http://schemas.microsoft.com/office/drawing/2014/main" id="{CBF81F8D-C14A-421D-B38C-DE5A15C1D056}"/>
                </a:ext>
              </a:extLst>
            </p:cNvPr>
            <p:cNvSpPr>
              <a:spLocks/>
            </p:cNvSpPr>
            <p:nvPr/>
          </p:nvSpPr>
          <p:spPr bwMode="auto">
            <a:xfrm>
              <a:off x="6191250" y="4087813"/>
              <a:ext cx="295275" cy="638175"/>
            </a:xfrm>
            <a:custGeom>
              <a:avLst/>
              <a:gdLst>
                <a:gd name="T0" fmla="*/ 85 w 105"/>
                <a:gd name="T1" fmla="*/ 0 h 226"/>
                <a:gd name="T2" fmla="*/ 46 w 105"/>
                <a:gd name="T3" fmla="*/ 30 h 226"/>
                <a:gd name="T4" fmla="*/ 32 w 105"/>
                <a:gd name="T5" fmla="*/ 50 h 226"/>
                <a:gd name="T6" fmla="*/ 31 w 105"/>
                <a:gd name="T7" fmla="*/ 216 h 226"/>
                <a:gd name="T8" fmla="*/ 46 w 105"/>
                <a:gd name="T9" fmla="*/ 226 h 226"/>
                <a:gd name="T10" fmla="*/ 56 w 105"/>
                <a:gd name="T11" fmla="*/ 223 h 226"/>
                <a:gd name="T12" fmla="*/ 64 w 105"/>
                <a:gd name="T13" fmla="*/ 198 h 226"/>
                <a:gd name="T14" fmla="*/ 59 w 105"/>
                <a:gd name="T15" fmla="*/ 190 h 226"/>
                <a:gd name="T16" fmla="*/ 91 w 105"/>
                <a:gd name="T17" fmla="*/ 35 h 226"/>
                <a:gd name="T18" fmla="*/ 98 w 105"/>
                <a:gd name="T19" fmla="*/ 7 h 226"/>
                <a:gd name="T20" fmla="*/ 85 w 105"/>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26">
                  <a:moveTo>
                    <a:pt x="85" y="0"/>
                  </a:moveTo>
                  <a:cubicBezTo>
                    <a:pt x="71" y="0"/>
                    <a:pt x="54" y="20"/>
                    <a:pt x="46" y="30"/>
                  </a:cubicBezTo>
                  <a:cubicBezTo>
                    <a:pt x="41" y="36"/>
                    <a:pt x="36" y="43"/>
                    <a:pt x="32" y="50"/>
                  </a:cubicBezTo>
                  <a:cubicBezTo>
                    <a:pt x="3" y="100"/>
                    <a:pt x="0" y="166"/>
                    <a:pt x="31" y="216"/>
                  </a:cubicBezTo>
                  <a:cubicBezTo>
                    <a:pt x="35" y="223"/>
                    <a:pt x="41" y="226"/>
                    <a:pt x="46" y="226"/>
                  </a:cubicBezTo>
                  <a:cubicBezTo>
                    <a:pt x="49" y="226"/>
                    <a:pt x="53" y="225"/>
                    <a:pt x="56" y="223"/>
                  </a:cubicBezTo>
                  <a:cubicBezTo>
                    <a:pt x="64" y="218"/>
                    <a:pt x="68" y="208"/>
                    <a:pt x="64" y="198"/>
                  </a:cubicBezTo>
                  <a:cubicBezTo>
                    <a:pt x="62" y="195"/>
                    <a:pt x="60" y="193"/>
                    <a:pt x="59" y="190"/>
                  </a:cubicBezTo>
                  <a:cubicBezTo>
                    <a:pt x="30" y="139"/>
                    <a:pt x="45" y="70"/>
                    <a:pt x="91" y="35"/>
                  </a:cubicBezTo>
                  <a:cubicBezTo>
                    <a:pt x="102" y="27"/>
                    <a:pt x="105" y="16"/>
                    <a:pt x="98" y="7"/>
                  </a:cubicBezTo>
                  <a:cubicBezTo>
                    <a:pt x="94" y="2"/>
                    <a:pt x="90" y="0"/>
                    <a:pt x="85" y="0"/>
                  </a:cubicBezTo>
                </a:path>
              </a:pathLst>
            </a:custGeom>
            <a:solidFill>
              <a:srgbClr val="85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 name="Freeform 232">
              <a:extLst>
                <a:ext uri="{FF2B5EF4-FFF2-40B4-BE49-F238E27FC236}">
                  <a16:creationId xmlns:a16="http://schemas.microsoft.com/office/drawing/2014/main" id="{4B48660E-8C62-4B21-93E3-767E5FF128E1}"/>
                </a:ext>
              </a:extLst>
            </p:cNvPr>
            <p:cNvSpPr>
              <a:spLocks/>
            </p:cNvSpPr>
            <p:nvPr/>
          </p:nvSpPr>
          <p:spPr bwMode="auto">
            <a:xfrm>
              <a:off x="7085138" y="5808370"/>
              <a:ext cx="1608960" cy="1565971"/>
            </a:xfrm>
            <a:custGeom>
              <a:avLst/>
              <a:gdLst>
                <a:gd name="T0" fmla="*/ 2 w 524"/>
                <a:gd name="T1" fmla="*/ 54 h 545"/>
                <a:gd name="T2" fmla="*/ 62 w 524"/>
                <a:gd name="T3" fmla="*/ 545 h 545"/>
                <a:gd name="T4" fmla="*/ 524 w 524"/>
                <a:gd name="T5" fmla="*/ 545 h 545"/>
                <a:gd name="T6" fmla="*/ 524 w 524"/>
                <a:gd name="T7" fmla="*/ 159 h 545"/>
                <a:gd name="T8" fmla="*/ 459 w 524"/>
                <a:gd name="T9" fmla="*/ 261 h 545"/>
                <a:gd name="T10" fmla="*/ 288 w 524"/>
                <a:gd name="T11" fmla="*/ 17 h 545"/>
                <a:gd name="T12" fmla="*/ 254 w 524"/>
                <a:gd name="T13" fmla="*/ 2 h 545"/>
                <a:gd name="T14" fmla="*/ 25 w 524"/>
                <a:gd name="T15" fmla="*/ 24 h 545"/>
                <a:gd name="T16" fmla="*/ 2 w 524"/>
                <a:gd name="T17" fmla="*/ 54 h 545"/>
                <a:gd name="connsiteX0" fmla="*/ 5 w 10863"/>
                <a:gd name="connsiteY0" fmla="*/ 962 h 10159"/>
                <a:gd name="connsiteX1" fmla="*/ 1150 w 10863"/>
                <a:gd name="connsiteY1" fmla="*/ 9971 h 10159"/>
                <a:gd name="connsiteX2" fmla="*/ 9967 w 10863"/>
                <a:gd name="connsiteY2" fmla="*/ 9971 h 10159"/>
                <a:gd name="connsiteX3" fmla="*/ 10567 w 10863"/>
                <a:gd name="connsiteY3" fmla="*/ 7419 h 10159"/>
                <a:gd name="connsiteX4" fmla="*/ 8727 w 10863"/>
                <a:gd name="connsiteY4" fmla="*/ 4760 h 10159"/>
                <a:gd name="connsiteX5" fmla="*/ 5463 w 10863"/>
                <a:gd name="connsiteY5" fmla="*/ 283 h 10159"/>
                <a:gd name="connsiteX6" fmla="*/ 4814 w 10863"/>
                <a:gd name="connsiteY6" fmla="*/ 8 h 10159"/>
                <a:gd name="connsiteX7" fmla="*/ 444 w 10863"/>
                <a:gd name="connsiteY7" fmla="*/ 411 h 10159"/>
                <a:gd name="connsiteX8" fmla="*/ 5 w 10863"/>
                <a:gd name="connsiteY8" fmla="*/ 962 h 1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3" h="10159">
                  <a:moveTo>
                    <a:pt x="5" y="962"/>
                  </a:moveTo>
                  <a:lnTo>
                    <a:pt x="1150" y="9971"/>
                  </a:lnTo>
                  <a:cubicBezTo>
                    <a:pt x="9967" y="9971"/>
                    <a:pt x="8398" y="10396"/>
                    <a:pt x="9967" y="9971"/>
                  </a:cubicBezTo>
                  <a:cubicBezTo>
                    <a:pt x="11537" y="9546"/>
                    <a:pt x="10567" y="7419"/>
                    <a:pt x="10567" y="7419"/>
                  </a:cubicBezTo>
                  <a:cubicBezTo>
                    <a:pt x="9327" y="9291"/>
                    <a:pt x="9578" y="5949"/>
                    <a:pt x="8727" y="4760"/>
                  </a:cubicBezTo>
                  <a:cubicBezTo>
                    <a:pt x="7876" y="3571"/>
                    <a:pt x="5463" y="283"/>
                    <a:pt x="5463" y="283"/>
                  </a:cubicBezTo>
                  <a:cubicBezTo>
                    <a:pt x="5311" y="81"/>
                    <a:pt x="5062" y="-29"/>
                    <a:pt x="4814" y="8"/>
                  </a:cubicBezTo>
                  <a:lnTo>
                    <a:pt x="444" y="411"/>
                  </a:lnTo>
                  <a:cubicBezTo>
                    <a:pt x="158" y="448"/>
                    <a:pt x="-33" y="687"/>
                    <a:pt x="5" y="9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2" name="Freeform 233">
              <a:extLst>
                <a:ext uri="{FF2B5EF4-FFF2-40B4-BE49-F238E27FC236}">
                  <a16:creationId xmlns:a16="http://schemas.microsoft.com/office/drawing/2014/main" id="{302413AE-6D0C-4657-9694-4E096DEB3723}"/>
                </a:ext>
              </a:extLst>
            </p:cNvPr>
            <p:cNvSpPr>
              <a:spLocks noEditPoints="1"/>
            </p:cNvSpPr>
            <p:nvPr/>
          </p:nvSpPr>
          <p:spPr bwMode="auto">
            <a:xfrm>
              <a:off x="7239000" y="5891213"/>
              <a:ext cx="101600" cy="288925"/>
            </a:xfrm>
            <a:custGeom>
              <a:avLst/>
              <a:gdLst>
                <a:gd name="T0" fmla="*/ 36 w 36"/>
                <a:gd name="T1" fmla="*/ 94 h 102"/>
                <a:gd name="T2" fmla="*/ 14 w 36"/>
                <a:gd name="T3" fmla="*/ 96 h 102"/>
                <a:gd name="T4" fmla="*/ 24 w 36"/>
                <a:gd name="T5" fmla="*/ 102 h 102"/>
                <a:gd name="T6" fmla="*/ 28 w 36"/>
                <a:gd name="T7" fmla="*/ 102 h 102"/>
                <a:gd name="T8" fmla="*/ 36 w 36"/>
                <a:gd name="T9" fmla="*/ 94 h 102"/>
                <a:gd name="T10" fmla="*/ 2 w 36"/>
                <a:gd name="T11" fmla="*/ 49 h 102"/>
                <a:gd name="T12" fmla="*/ 11 w 36"/>
                <a:gd name="T13" fmla="*/ 88 h 102"/>
                <a:gd name="T14" fmla="*/ 13 w 36"/>
                <a:gd name="T15" fmla="*/ 88 h 102"/>
                <a:gd name="T16" fmla="*/ 2 w 36"/>
                <a:gd name="T17" fmla="*/ 49 h 102"/>
                <a:gd name="T18" fmla="*/ 12 w 36"/>
                <a:gd name="T19" fmla="*/ 0 h 102"/>
                <a:gd name="T20" fmla="*/ 11 w 36"/>
                <a:gd name="T21" fmla="*/ 0 h 102"/>
                <a:gd name="T22" fmla="*/ 0 w 36"/>
                <a:gd name="T23" fmla="*/ 9 h 102"/>
                <a:gd name="T24" fmla="*/ 0 w 36"/>
                <a:gd name="T25" fmla="*/ 11 h 102"/>
                <a:gd name="T26" fmla="*/ 21 w 36"/>
                <a:gd name="T27" fmla="*/ 87 h 102"/>
                <a:gd name="T28" fmla="*/ 35 w 36"/>
                <a:gd name="T29" fmla="*/ 86 h 102"/>
                <a:gd name="T30" fmla="*/ 23 w 36"/>
                <a:gd name="T31" fmla="*/ 12 h 102"/>
                <a:gd name="T32" fmla="*/ 12 w 3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02">
                  <a:moveTo>
                    <a:pt x="36" y="94"/>
                  </a:moveTo>
                  <a:cubicBezTo>
                    <a:pt x="14" y="96"/>
                    <a:pt x="14" y="96"/>
                    <a:pt x="14" y="96"/>
                  </a:cubicBezTo>
                  <a:cubicBezTo>
                    <a:pt x="16" y="100"/>
                    <a:pt x="20" y="102"/>
                    <a:pt x="24" y="102"/>
                  </a:cubicBezTo>
                  <a:cubicBezTo>
                    <a:pt x="25" y="102"/>
                    <a:pt x="26" y="102"/>
                    <a:pt x="28" y="102"/>
                  </a:cubicBezTo>
                  <a:cubicBezTo>
                    <a:pt x="32" y="101"/>
                    <a:pt x="35" y="97"/>
                    <a:pt x="36" y="94"/>
                  </a:cubicBezTo>
                  <a:moveTo>
                    <a:pt x="2" y="49"/>
                  </a:moveTo>
                  <a:cubicBezTo>
                    <a:pt x="4" y="62"/>
                    <a:pt x="7" y="75"/>
                    <a:pt x="11" y="88"/>
                  </a:cubicBezTo>
                  <a:cubicBezTo>
                    <a:pt x="13" y="88"/>
                    <a:pt x="13" y="88"/>
                    <a:pt x="13" y="88"/>
                  </a:cubicBezTo>
                  <a:cubicBezTo>
                    <a:pt x="2" y="49"/>
                    <a:pt x="2" y="49"/>
                    <a:pt x="2" y="49"/>
                  </a:cubicBezTo>
                  <a:moveTo>
                    <a:pt x="12" y="0"/>
                  </a:moveTo>
                  <a:cubicBezTo>
                    <a:pt x="12" y="0"/>
                    <a:pt x="11" y="0"/>
                    <a:pt x="11" y="0"/>
                  </a:cubicBezTo>
                  <a:cubicBezTo>
                    <a:pt x="6" y="0"/>
                    <a:pt x="1" y="4"/>
                    <a:pt x="0" y="9"/>
                  </a:cubicBezTo>
                  <a:cubicBezTo>
                    <a:pt x="0" y="10"/>
                    <a:pt x="0" y="10"/>
                    <a:pt x="0" y="11"/>
                  </a:cubicBezTo>
                  <a:cubicBezTo>
                    <a:pt x="21" y="87"/>
                    <a:pt x="21" y="87"/>
                    <a:pt x="21" y="87"/>
                  </a:cubicBezTo>
                  <a:cubicBezTo>
                    <a:pt x="35" y="86"/>
                    <a:pt x="35" y="86"/>
                    <a:pt x="35" y="86"/>
                  </a:cubicBezTo>
                  <a:cubicBezTo>
                    <a:pt x="28" y="61"/>
                    <a:pt x="24" y="37"/>
                    <a:pt x="23" y="12"/>
                  </a:cubicBezTo>
                  <a:cubicBezTo>
                    <a:pt x="23" y="6"/>
                    <a:pt x="18"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 name="Freeform 234">
              <a:extLst>
                <a:ext uri="{FF2B5EF4-FFF2-40B4-BE49-F238E27FC236}">
                  <a16:creationId xmlns:a16="http://schemas.microsoft.com/office/drawing/2014/main" id="{63F45611-E62C-452C-A750-E946240547D2}"/>
                </a:ext>
              </a:extLst>
            </p:cNvPr>
            <p:cNvSpPr>
              <a:spLocks/>
            </p:cNvSpPr>
            <p:nvPr/>
          </p:nvSpPr>
          <p:spPr bwMode="auto">
            <a:xfrm>
              <a:off x="7216775" y="5915025"/>
              <a:ext cx="80963" cy="225425"/>
            </a:xfrm>
            <a:custGeom>
              <a:avLst/>
              <a:gdLst>
                <a:gd name="T0" fmla="*/ 5 w 29"/>
                <a:gd name="T1" fmla="*/ 0 h 80"/>
                <a:gd name="T2" fmla="*/ 4 w 29"/>
                <a:gd name="T3" fmla="*/ 0 h 80"/>
                <a:gd name="T4" fmla="*/ 1 w 29"/>
                <a:gd name="T5" fmla="*/ 5 h 80"/>
                <a:gd name="T6" fmla="*/ 10 w 29"/>
                <a:gd name="T7" fmla="*/ 41 h 80"/>
                <a:gd name="T8" fmla="*/ 21 w 29"/>
                <a:gd name="T9" fmla="*/ 80 h 80"/>
                <a:gd name="T10" fmla="*/ 29 w 29"/>
                <a:gd name="T11" fmla="*/ 79 h 80"/>
                <a:gd name="T12" fmla="*/ 8 w 29"/>
                <a:gd name="T13" fmla="*/ 3 h 80"/>
                <a:gd name="T14" fmla="*/ 8 w 29"/>
                <a:gd name="T15" fmla="*/ 1 h 80"/>
                <a:gd name="T16" fmla="*/ 5 w 29"/>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0">
                  <a:moveTo>
                    <a:pt x="5" y="0"/>
                  </a:moveTo>
                  <a:cubicBezTo>
                    <a:pt x="4" y="0"/>
                    <a:pt x="4" y="0"/>
                    <a:pt x="4" y="0"/>
                  </a:cubicBezTo>
                  <a:cubicBezTo>
                    <a:pt x="1" y="1"/>
                    <a:pt x="0" y="3"/>
                    <a:pt x="1" y="5"/>
                  </a:cubicBezTo>
                  <a:cubicBezTo>
                    <a:pt x="10" y="41"/>
                    <a:pt x="10" y="41"/>
                    <a:pt x="10" y="41"/>
                  </a:cubicBezTo>
                  <a:cubicBezTo>
                    <a:pt x="21" y="80"/>
                    <a:pt x="21" y="80"/>
                    <a:pt x="21" y="80"/>
                  </a:cubicBezTo>
                  <a:cubicBezTo>
                    <a:pt x="29" y="79"/>
                    <a:pt x="29" y="79"/>
                    <a:pt x="29" y="79"/>
                  </a:cubicBezTo>
                  <a:cubicBezTo>
                    <a:pt x="8" y="3"/>
                    <a:pt x="8" y="3"/>
                    <a:pt x="8" y="3"/>
                  </a:cubicBezTo>
                  <a:cubicBezTo>
                    <a:pt x="8" y="2"/>
                    <a:pt x="8" y="2"/>
                    <a:pt x="8" y="1"/>
                  </a:cubicBezTo>
                  <a:cubicBezTo>
                    <a:pt x="7" y="0"/>
                    <a:pt x="6" y="0"/>
                    <a:pt x="5" y="0"/>
                  </a:cubicBezTo>
                </a:path>
              </a:pathLst>
            </a:custGeom>
            <a:solidFill>
              <a:srgbClr val="CAE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 name="Freeform 235">
              <a:extLst>
                <a:ext uri="{FF2B5EF4-FFF2-40B4-BE49-F238E27FC236}">
                  <a16:creationId xmlns:a16="http://schemas.microsoft.com/office/drawing/2014/main" id="{8FA3315D-DC39-4DEB-AB8F-4DFD2CE90979}"/>
                </a:ext>
              </a:extLst>
            </p:cNvPr>
            <p:cNvSpPr>
              <a:spLocks/>
            </p:cNvSpPr>
            <p:nvPr/>
          </p:nvSpPr>
          <p:spPr bwMode="auto">
            <a:xfrm>
              <a:off x="7493000" y="5889625"/>
              <a:ext cx="79375" cy="225425"/>
            </a:xfrm>
            <a:custGeom>
              <a:avLst/>
              <a:gdLst>
                <a:gd name="T0" fmla="*/ 4 w 28"/>
                <a:gd name="T1" fmla="*/ 0 h 80"/>
                <a:gd name="T2" fmla="*/ 3 w 28"/>
                <a:gd name="T3" fmla="*/ 0 h 80"/>
                <a:gd name="T4" fmla="*/ 0 w 28"/>
                <a:gd name="T5" fmla="*/ 5 h 80"/>
                <a:gd name="T6" fmla="*/ 20 w 28"/>
                <a:gd name="T7" fmla="*/ 80 h 80"/>
                <a:gd name="T8" fmla="*/ 28 w 28"/>
                <a:gd name="T9" fmla="*/ 79 h 80"/>
                <a:gd name="T10" fmla="*/ 8 w 28"/>
                <a:gd name="T11" fmla="*/ 3 h 80"/>
                <a:gd name="T12" fmla="*/ 4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4" y="0"/>
                  </a:moveTo>
                  <a:cubicBezTo>
                    <a:pt x="4" y="0"/>
                    <a:pt x="3" y="0"/>
                    <a:pt x="3" y="0"/>
                  </a:cubicBezTo>
                  <a:cubicBezTo>
                    <a:pt x="1" y="1"/>
                    <a:pt x="0" y="3"/>
                    <a:pt x="0" y="5"/>
                  </a:cubicBezTo>
                  <a:cubicBezTo>
                    <a:pt x="20" y="80"/>
                    <a:pt x="20" y="80"/>
                    <a:pt x="20" y="80"/>
                  </a:cubicBezTo>
                  <a:cubicBezTo>
                    <a:pt x="28" y="79"/>
                    <a:pt x="28" y="79"/>
                    <a:pt x="28" y="79"/>
                  </a:cubicBezTo>
                  <a:cubicBezTo>
                    <a:pt x="8" y="3"/>
                    <a:pt x="8" y="3"/>
                    <a:pt x="8" y="3"/>
                  </a:cubicBezTo>
                  <a:cubicBezTo>
                    <a:pt x="7" y="1"/>
                    <a:pt x="6" y="0"/>
                    <a:pt x="4" y="0"/>
                  </a:cubicBezTo>
                </a:path>
              </a:pathLst>
            </a:custGeom>
            <a:solidFill>
              <a:srgbClr val="CAE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5" name="Freeform 236">
              <a:extLst>
                <a:ext uri="{FF2B5EF4-FFF2-40B4-BE49-F238E27FC236}">
                  <a16:creationId xmlns:a16="http://schemas.microsoft.com/office/drawing/2014/main" id="{B7A2EE6E-D3F3-4FFA-94DD-9F017DC6620B}"/>
                </a:ext>
              </a:extLst>
            </p:cNvPr>
            <p:cNvSpPr>
              <a:spLocks/>
            </p:cNvSpPr>
            <p:nvPr/>
          </p:nvSpPr>
          <p:spPr bwMode="auto">
            <a:xfrm>
              <a:off x="7745413" y="5868988"/>
              <a:ext cx="77788" cy="223837"/>
            </a:xfrm>
            <a:custGeom>
              <a:avLst/>
              <a:gdLst>
                <a:gd name="T0" fmla="*/ 4 w 28"/>
                <a:gd name="T1" fmla="*/ 0 h 79"/>
                <a:gd name="T2" fmla="*/ 3 w 28"/>
                <a:gd name="T3" fmla="*/ 0 h 79"/>
                <a:gd name="T4" fmla="*/ 0 w 28"/>
                <a:gd name="T5" fmla="*/ 5 h 79"/>
                <a:gd name="T6" fmla="*/ 20 w 28"/>
                <a:gd name="T7" fmla="*/ 79 h 79"/>
                <a:gd name="T8" fmla="*/ 28 w 28"/>
                <a:gd name="T9" fmla="*/ 78 h 79"/>
                <a:gd name="T10" fmla="*/ 8 w 28"/>
                <a:gd name="T11" fmla="*/ 2 h 79"/>
                <a:gd name="T12" fmla="*/ 4 w 2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8" h="79">
                  <a:moveTo>
                    <a:pt x="4" y="0"/>
                  </a:moveTo>
                  <a:cubicBezTo>
                    <a:pt x="4" y="0"/>
                    <a:pt x="3" y="0"/>
                    <a:pt x="3" y="0"/>
                  </a:cubicBezTo>
                  <a:cubicBezTo>
                    <a:pt x="1" y="0"/>
                    <a:pt x="0" y="2"/>
                    <a:pt x="0" y="5"/>
                  </a:cubicBezTo>
                  <a:cubicBezTo>
                    <a:pt x="20" y="79"/>
                    <a:pt x="20" y="79"/>
                    <a:pt x="20" y="79"/>
                  </a:cubicBezTo>
                  <a:cubicBezTo>
                    <a:pt x="28" y="78"/>
                    <a:pt x="28" y="78"/>
                    <a:pt x="28" y="78"/>
                  </a:cubicBezTo>
                  <a:cubicBezTo>
                    <a:pt x="8" y="2"/>
                    <a:pt x="8" y="2"/>
                    <a:pt x="8" y="2"/>
                  </a:cubicBezTo>
                  <a:cubicBezTo>
                    <a:pt x="8" y="1"/>
                    <a:pt x="6" y="0"/>
                    <a:pt x="4" y="0"/>
                  </a:cubicBezTo>
                </a:path>
              </a:pathLst>
            </a:custGeom>
            <a:solidFill>
              <a:srgbClr val="CAE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6" name="Freeform 237">
              <a:extLst>
                <a:ext uri="{FF2B5EF4-FFF2-40B4-BE49-F238E27FC236}">
                  <a16:creationId xmlns:a16="http://schemas.microsoft.com/office/drawing/2014/main" id="{F129DAE8-2CA6-4571-A1DE-822AED9FCC79}"/>
                </a:ext>
              </a:extLst>
            </p:cNvPr>
            <p:cNvSpPr>
              <a:spLocks/>
            </p:cNvSpPr>
            <p:nvPr/>
          </p:nvSpPr>
          <p:spPr bwMode="auto">
            <a:xfrm>
              <a:off x="7191375" y="6078538"/>
              <a:ext cx="762000" cy="90487"/>
            </a:xfrm>
            <a:custGeom>
              <a:avLst/>
              <a:gdLst>
                <a:gd name="T0" fmla="*/ 266 w 270"/>
                <a:gd name="T1" fmla="*/ 0 h 32"/>
                <a:gd name="T2" fmla="*/ 266 w 270"/>
                <a:gd name="T3" fmla="*/ 0 h 32"/>
                <a:gd name="T4" fmla="*/ 224 w 270"/>
                <a:gd name="T5" fmla="*/ 4 h 32"/>
                <a:gd name="T6" fmla="*/ 216 w 270"/>
                <a:gd name="T7" fmla="*/ 5 h 32"/>
                <a:gd name="T8" fmla="*/ 135 w 270"/>
                <a:gd name="T9" fmla="*/ 12 h 32"/>
                <a:gd name="T10" fmla="*/ 127 w 270"/>
                <a:gd name="T11" fmla="*/ 13 h 32"/>
                <a:gd name="T12" fmla="*/ 52 w 270"/>
                <a:gd name="T13" fmla="*/ 20 h 32"/>
                <a:gd name="T14" fmla="*/ 38 w 270"/>
                <a:gd name="T15" fmla="*/ 21 h 32"/>
                <a:gd name="T16" fmla="*/ 30 w 270"/>
                <a:gd name="T17" fmla="*/ 22 h 32"/>
                <a:gd name="T18" fmla="*/ 28 w 270"/>
                <a:gd name="T19" fmla="*/ 22 h 32"/>
                <a:gd name="T20" fmla="*/ 4 w 270"/>
                <a:gd name="T21" fmla="*/ 24 h 32"/>
                <a:gd name="T22" fmla="*/ 0 w 270"/>
                <a:gd name="T23" fmla="*/ 28 h 32"/>
                <a:gd name="T24" fmla="*/ 4 w 270"/>
                <a:gd name="T25" fmla="*/ 32 h 32"/>
                <a:gd name="T26" fmla="*/ 5 w 270"/>
                <a:gd name="T27" fmla="*/ 32 h 32"/>
                <a:gd name="T28" fmla="*/ 31 w 270"/>
                <a:gd name="T29" fmla="*/ 30 h 32"/>
                <a:gd name="T30" fmla="*/ 53 w 270"/>
                <a:gd name="T31" fmla="*/ 28 h 32"/>
                <a:gd name="T32" fmla="*/ 267 w 270"/>
                <a:gd name="T33" fmla="*/ 8 h 32"/>
                <a:gd name="T34" fmla="*/ 270 w 270"/>
                <a:gd name="T35" fmla="*/ 4 h 32"/>
                <a:gd name="T36" fmla="*/ 266 w 270"/>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32">
                  <a:moveTo>
                    <a:pt x="266" y="0"/>
                  </a:moveTo>
                  <a:cubicBezTo>
                    <a:pt x="266" y="0"/>
                    <a:pt x="266" y="0"/>
                    <a:pt x="266" y="0"/>
                  </a:cubicBezTo>
                  <a:cubicBezTo>
                    <a:pt x="224" y="4"/>
                    <a:pt x="224" y="4"/>
                    <a:pt x="224" y="4"/>
                  </a:cubicBezTo>
                  <a:cubicBezTo>
                    <a:pt x="216" y="5"/>
                    <a:pt x="216" y="5"/>
                    <a:pt x="216" y="5"/>
                  </a:cubicBezTo>
                  <a:cubicBezTo>
                    <a:pt x="135" y="12"/>
                    <a:pt x="135" y="12"/>
                    <a:pt x="135" y="12"/>
                  </a:cubicBezTo>
                  <a:cubicBezTo>
                    <a:pt x="127" y="13"/>
                    <a:pt x="127" y="13"/>
                    <a:pt x="127" y="13"/>
                  </a:cubicBezTo>
                  <a:cubicBezTo>
                    <a:pt x="52" y="20"/>
                    <a:pt x="52" y="20"/>
                    <a:pt x="52" y="20"/>
                  </a:cubicBezTo>
                  <a:cubicBezTo>
                    <a:pt x="38" y="21"/>
                    <a:pt x="38" y="21"/>
                    <a:pt x="38" y="21"/>
                  </a:cubicBezTo>
                  <a:cubicBezTo>
                    <a:pt x="30" y="22"/>
                    <a:pt x="30" y="22"/>
                    <a:pt x="30" y="22"/>
                  </a:cubicBezTo>
                  <a:cubicBezTo>
                    <a:pt x="28" y="22"/>
                    <a:pt x="28" y="22"/>
                    <a:pt x="28" y="22"/>
                  </a:cubicBezTo>
                  <a:cubicBezTo>
                    <a:pt x="4" y="24"/>
                    <a:pt x="4" y="24"/>
                    <a:pt x="4" y="24"/>
                  </a:cubicBezTo>
                  <a:cubicBezTo>
                    <a:pt x="2" y="24"/>
                    <a:pt x="0" y="26"/>
                    <a:pt x="0" y="28"/>
                  </a:cubicBezTo>
                  <a:cubicBezTo>
                    <a:pt x="1" y="30"/>
                    <a:pt x="2" y="32"/>
                    <a:pt x="4" y="32"/>
                  </a:cubicBezTo>
                  <a:cubicBezTo>
                    <a:pt x="5" y="32"/>
                    <a:pt x="5" y="32"/>
                    <a:pt x="5" y="32"/>
                  </a:cubicBezTo>
                  <a:cubicBezTo>
                    <a:pt x="31" y="30"/>
                    <a:pt x="31" y="30"/>
                    <a:pt x="31" y="30"/>
                  </a:cubicBezTo>
                  <a:cubicBezTo>
                    <a:pt x="53" y="28"/>
                    <a:pt x="53" y="28"/>
                    <a:pt x="53" y="28"/>
                  </a:cubicBezTo>
                  <a:cubicBezTo>
                    <a:pt x="267" y="8"/>
                    <a:pt x="267" y="8"/>
                    <a:pt x="267" y="8"/>
                  </a:cubicBezTo>
                  <a:cubicBezTo>
                    <a:pt x="269" y="8"/>
                    <a:pt x="270" y="6"/>
                    <a:pt x="270" y="4"/>
                  </a:cubicBezTo>
                  <a:cubicBezTo>
                    <a:pt x="270" y="2"/>
                    <a:pt x="268" y="0"/>
                    <a:pt x="266" y="0"/>
                  </a:cubicBezTo>
                </a:path>
              </a:pathLst>
            </a:custGeom>
            <a:solidFill>
              <a:srgbClr val="CAE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127" name="Picture 126">
            <a:extLst>
              <a:ext uri="{FF2B5EF4-FFF2-40B4-BE49-F238E27FC236}">
                <a16:creationId xmlns:a16="http://schemas.microsoft.com/office/drawing/2014/main" id="{7A71F795-4DBB-4CBA-B1BC-A613A41676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187706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45F1C7-4AA2-44CC-8FF8-B68BE9B65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Date Placeholder 4">
            <a:extLst>
              <a:ext uri="{FF2B5EF4-FFF2-40B4-BE49-F238E27FC236}">
                <a16:creationId xmlns:a16="http://schemas.microsoft.com/office/drawing/2014/main" id="{0390A8A4-401A-4D48-B563-0DD02397B1AD}"/>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6" name="Footer Placeholder 5">
            <a:extLst>
              <a:ext uri="{FF2B5EF4-FFF2-40B4-BE49-F238E27FC236}">
                <a16:creationId xmlns:a16="http://schemas.microsoft.com/office/drawing/2014/main" id="{F9D0C703-E4DD-4FD6-BC65-4DCA1D3D4C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089587-1FE3-4615-8A0C-E3A137F3F207}"/>
              </a:ext>
            </a:extLst>
          </p:cNvPr>
          <p:cNvSpPr>
            <a:spLocks noGrp="1"/>
          </p:cNvSpPr>
          <p:nvPr>
            <p:ph type="sldNum" sz="quarter" idx="12"/>
          </p:nvPr>
        </p:nvSpPr>
        <p:spPr/>
        <p:txBody>
          <a:bodyPr/>
          <a:lstStyle/>
          <a:p>
            <a:fld id="{1A00EF52-3C87-4739-A7A3-64C8F5D6F9A9}" type="slidenum">
              <a:rPr lang="en-IN" smtClean="0"/>
              <a:t>‹#›</a:t>
            </a:fld>
            <a:endParaRPr lang="en-IN"/>
          </a:p>
        </p:txBody>
      </p:sp>
      <p:grpSp>
        <p:nvGrpSpPr>
          <p:cNvPr id="14" name="Group 13">
            <a:extLst>
              <a:ext uri="{FF2B5EF4-FFF2-40B4-BE49-F238E27FC236}">
                <a16:creationId xmlns:a16="http://schemas.microsoft.com/office/drawing/2014/main" id="{AA43B041-EE25-4D01-BAAD-C3A3EC35D099}"/>
              </a:ext>
            </a:extLst>
          </p:cNvPr>
          <p:cNvGrpSpPr/>
          <p:nvPr userDrawn="1"/>
        </p:nvGrpSpPr>
        <p:grpSpPr>
          <a:xfrm>
            <a:off x="-1319720" y="-2659435"/>
            <a:ext cx="8401457" cy="8401457"/>
            <a:chOff x="-1280810" y="-3067995"/>
            <a:chExt cx="8596010" cy="8596010"/>
          </a:xfrm>
        </p:grpSpPr>
        <p:sp>
          <p:nvSpPr>
            <p:cNvPr id="10" name="Oval 9">
              <a:extLst>
                <a:ext uri="{FF2B5EF4-FFF2-40B4-BE49-F238E27FC236}">
                  <a16:creationId xmlns:a16="http://schemas.microsoft.com/office/drawing/2014/main" id="{D08C2645-CF4C-4703-B48F-8A778AEC639E}"/>
                </a:ext>
              </a:extLst>
            </p:cNvPr>
            <p:cNvSpPr/>
            <p:nvPr userDrawn="1"/>
          </p:nvSpPr>
          <p:spPr>
            <a:xfrm>
              <a:off x="-875198" y="-2662383"/>
              <a:ext cx="7702550" cy="7702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21B1BE30-A37B-42C8-971C-02F6D6DC4AA5}"/>
                </a:ext>
              </a:extLst>
            </p:cNvPr>
            <p:cNvSpPr/>
            <p:nvPr userDrawn="1"/>
          </p:nvSpPr>
          <p:spPr>
            <a:xfrm>
              <a:off x="-1280810" y="-3067995"/>
              <a:ext cx="8596010" cy="8596010"/>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3" name="Picture 12">
            <a:extLst>
              <a:ext uri="{FF2B5EF4-FFF2-40B4-BE49-F238E27FC236}">
                <a16:creationId xmlns:a16="http://schemas.microsoft.com/office/drawing/2014/main" id="{27EE8752-5062-4013-ACCE-F5401667D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7138" y="3015574"/>
            <a:ext cx="6190772" cy="6293795"/>
          </a:xfrm>
          <a:prstGeom prst="rect">
            <a:avLst/>
          </a:prstGeom>
        </p:spPr>
      </p:pic>
      <p:pic>
        <p:nvPicPr>
          <p:cNvPr id="15" name="Picture 14">
            <a:extLst>
              <a:ext uri="{FF2B5EF4-FFF2-40B4-BE49-F238E27FC236}">
                <a16:creationId xmlns:a16="http://schemas.microsoft.com/office/drawing/2014/main" id="{AB16DDD4-9B2F-4447-86E5-07F00EC9FE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256806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19D6C-8D94-4CB1-81B3-9644444184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Date Placeholder 1">
            <a:extLst>
              <a:ext uri="{FF2B5EF4-FFF2-40B4-BE49-F238E27FC236}">
                <a16:creationId xmlns:a16="http://schemas.microsoft.com/office/drawing/2014/main" id="{0107F9F2-FFAB-44D0-9D59-4D78234FAE6D}"/>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3" name="Footer Placeholder 2">
            <a:extLst>
              <a:ext uri="{FF2B5EF4-FFF2-40B4-BE49-F238E27FC236}">
                <a16:creationId xmlns:a16="http://schemas.microsoft.com/office/drawing/2014/main" id="{EF1F85A6-A08A-471A-B77D-9772977DDB8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4E03545-3AC8-46C9-9298-B61013427EEB}"/>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267" name="Picture 266">
            <a:extLst>
              <a:ext uri="{FF2B5EF4-FFF2-40B4-BE49-F238E27FC236}">
                <a16:creationId xmlns:a16="http://schemas.microsoft.com/office/drawing/2014/main" id="{97A17555-4BD6-432D-B2B4-7F105EF532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28924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58585-29E9-45D3-98D3-1D57C7870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68648" cy="6858000"/>
          </a:xfrm>
          <a:prstGeom prst="rect">
            <a:avLst/>
          </a:prstGeom>
        </p:spPr>
      </p:pic>
      <p:sp>
        <p:nvSpPr>
          <p:cNvPr id="5" name="Date Placeholder 4">
            <a:extLst>
              <a:ext uri="{FF2B5EF4-FFF2-40B4-BE49-F238E27FC236}">
                <a16:creationId xmlns:a16="http://schemas.microsoft.com/office/drawing/2014/main" id="{1B026B7E-B3A2-44F8-A25E-A70DEFB36EE8}"/>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6" name="Footer Placeholder 5">
            <a:extLst>
              <a:ext uri="{FF2B5EF4-FFF2-40B4-BE49-F238E27FC236}">
                <a16:creationId xmlns:a16="http://schemas.microsoft.com/office/drawing/2014/main" id="{9D68EEB4-C6A4-404E-B764-FE5A5A9241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B0EF1F6-5348-4776-810B-71034EE39727}"/>
              </a:ext>
            </a:extLst>
          </p:cNvPr>
          <p:cNvSpPr>
            <a:spLocks noGrp="1"/>
          </p:cNvSpPr>
          <p:nvPr>
            <p:ph type="sldNum" sz="quarter" idx="12"/>
          </p:nvPr>
        </p:nvSpPr>
        <p:spPr/>
        <p:txBody>
          <a:bodyPr/>
          <a:lstStyle/>
          <a:p>
            <a:fld id="{1A00EF52-3C87-4739-A7A3-64C8F5D6F9A9}" type="slidenum">
              <a:rPr lang="en-IN" smtClean="0"/>
              <a:t>‹#›</a:t>
            </a:fld>
            <a:endParaRPr lang="en-IN"/>
          </a:p>
        </p:txBody>
      </p:sp>
      <p:grpSp>
        <p:nvGrpSpPr>
          <p:cNvPr id="10" name="Group 9">
            <a:extLst>
              <a:ext uri="{FF2B5EF4-FFF2-40B4-BE49-F238E27FC236}">
                <a16:creationId xmlns:a16="http://schemas.microsoft.com/office/drawing/2014/main" id="{57AC704D-C466-4470-B7D7-40E774D8EBF2}"/>
              </a:ext>
            </a:extLst>
          </p:cNvPr>
          <p:cNvGrpSpPr/>
          <p:nvPr userDrawn="1"/>
        </p:nvGrpSpPr>
        <p:grpSpPr>
          <a:xfrm>
            <a:off x="4922195" y="544749"/>
            <a:ext cx="8404697" cy="8404697"/>
            <a:chOff x="5992237" y="856034"/>
            <a:chExt cx="5927388" cy="5927388"/>
          </a:xfrm>
        </p:grpSpPr>
        <p:sp>
          <p:nvSpPr>
            <p:cNvPr id="11" name="Oval 10">
              <a:extLst>
                <a:ext uri="{FF2B5EF4-FFF2-40B4-BE49-F238E27FC236}">
                  <a16:creationId xmlns:a16="http://schemas.microsoft.com/office/drawing/2014/main" id="{738A8B6F-67C9-481B-BAA1-01F67CE9CE14}"/>
                </a:ext>
              </a:extLst>
            </p:cNvPr>
            <p:cNvSpPr/>
            <p:nvPr/>
          </p:nvSpPr>
          <p:spPr>
            <a:xfrm>
              <a:off x="6300280" y="1164077"/>
              <a:ext cx="5311302" cy="5311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a:extLst>
                <a:ext uri="{FF2B5EF4-FFF2-40B4-BE49-F238E27FC236}">
                  <a16:creationId xmlns:a16="http://schemas.microsoft.com/office/drawing/2014/main" id="{818F659A-4C12-45A7-96A5-4686FB9D1D50}"/>
                </a:ext>
              </a:extLst>
            </p:cNvPr>
            <p:cNvSpPr/>
            <p:nvPr/>
          </p:nvSpPr>
          <p:spPr>
            <a:xfrm>
              <a:off x="5992237" y="856034"/>
              <a:ext cx="5927388" cy="592738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4" name="Picture 13">
            <a:extLst>
              <a:ext uri="{FF2B5EF4-FFF2-40B4-BE49-F238E27FC236}">
                <a16:creationId xmlns:a16="http://schemas.microsoft.com/office/drawing/2014/main" id="{C99DE0BF-A5E5-4277-8033-77431667E1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81379" y="2050337"/>
            <a:ext cx="6566892" cy="4807663"/>
          </a:xfrm>
          <a:prstGeom prst="rect">
            <a:avLst/>
          </a:prstGeom>
        </p:spPr>
      </p:pic>
      <p:pic>
        <p:nvPicPr>
          <p:cNvPr id="15" name="Picture 14">
            <a:extLst>
              <a:ext uri="{FF2B5EF4-FFF2-40B4-BE49-F238E27FC236}">
                <a16:creationId xmlns:a16="http://schemas.microsoft.com/office/drawing/2014/main" id="{4B414A83-C3F5-4181-A6E9-385FAAF7F8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358708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4328E5-91C0-4E01-879C-E77668E9E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8648" cy="6858000"/>
          </a:xfrm>
          <a:prstGeom prst="rect">
            <a:avLst/>
          </a:prstGeom>
        </p:spPr>
      </p:pic>
      <p:sp>
        <p:nvSpPr>
          <p:cNvPr id="4" name="Date Placeholder 3">
            <a:extLst>
              <a:ext uri="{FF2B5EF4-FFF2-40B4-BE49-F238E27FC236}">
                <a16:creationId xmlns:a16="http://schemas.microsoft.com/office/drawing/2014/main" id="{66259068-FC1F-4746-86F1-3B079C455ABF}"/>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5" name="Footer Placeholder 4">
            <a:extLst>
              <a:ext uri="{FF2B5EF4-FFF2-40B4-BE49-F238E27FC236}">
                <a16:creationId xmlns:a16="http://schemas.microsoft.com/office/drawing/2014/main" id="{7946B713-271C-4C06-A277-DC1012935A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F99636-8AAB-473D-B3FF-F917478CA6B1}"/>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9" name="Picture 8">
            <a:extLst>
              <a:ext uri="{FF2B5EF4-FFF2-40B4-BE49-F238E27FC236}">
                <a16:creationId xmlns:a16="http://schemas.microsoft.com/office/drawing/2014/main" id="{EC1446A3-87C2-4B46-AEA0-773611EA38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22060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4B9BD8C-A208-457E-ABCF-6A39A83655C5}"/>
              </a:ext>
            </a:extLst>
          </p:cNvPr>
          <p:cNvSpPr>
            <a:spLocks noGrp="1"/>
          </p:cNvSpPr>
          <p:nvPr>
            <p:ph type="dt" sz="half" idx="10"/>
          </p:nvPr>
        </p:nvSpPr>
        <p:spPr/>
        <p:txBody>
          <a:bodyPr/>
          <a:lstStyle/>
          <a:p>
            <a:fld id="{84DCDA7C-F7B0-4C0E-B613-5054BD9D3CA7}" type="datetimeFigureOut">
              <a:rPr lang="en-IN" smtClean="0"/>
              <a:t>29-05-2020</a:t>
            </a:fld>
            <a:endParaRPr lang="en-IN"/>
          </a:p>
        </p:txBody>
      </p:sp>
      <p:sp>
        <p:nvSpPr>
          <p:cNvPr id="4" name="Footer Placeholder 3">
            <a:extLst>
              <a:ext uri="{FF2B5EF4-FFF2-40B4-BE49-F238E27FC236}">
                <a16:creationId xmlns:a16="http://schemas.microsoft.com/office/drawing/2014/main" id="{B01AEDD6-DE06-4EFC-83F9-89809EB50D1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43C373C-0ABD-4487-83FD-169CD52145C3}"/>
              </a:ext>
            </a:extLst>
          </p:cNvPr>
          <p:cNvSpPr>
            <a:spLocks noGrp="1"/>
          </p:cNvSpPr>
          <p:nvPr>
            <p:ph type="sldNum" sz="quarter" idx="12"/>
          </p:nvPr>
        </p:nvSpPr>
        <p:spPr/>
        <p:txBody>
          <a:bodyPr/>
          <a:lstStyle/>
          <a:p>
            <a:fld id="{1A00EF52-3C87-4739-A7A3-64C8F5D6F9A9}" type="slidenum">
              <a:rPr lang="en-IN" smtClean="0"/>
              <a:t>‹#›</a:t>
            </a:fld>
            <a:endParaRPr lang="en-IN"/>
          </a:p>
        </p:txBody>
      </p:sp>
      <p:pic>
        <p:nvPicPr>
          <p:cNvPr id="7" name="Picture 6">
            <a:extLst>
              <a:ext uri="{FF2B5EF4-FFF2-40B4-BE49-F238E27FC236}">
                <a16:creationId xmlns:a16="http://schemas.microsoft.com/office/drawing/2014/main" id="{71DD4DB8-A95B-4FED-9A91-BC9C48AF1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pSp>
        <p:nvGrpSpPr>
          <p:cNvPr id="8" name="Group 7">
            <a:extLst>
              <a:ext uri="{FF2B5EF4-FFF2-40B4-BE49-F238E27FC236}">
                <a16:creationId xmlns:a16="http://schemas.microsoft.com/office/drawing/2014/main" id="{064DC845-4211-4ECE-8049-04FD0D0DA7B4}"/>
              </a:ext>
            </a:extLst>
          </p:cNvPr>
          <p:cNvGrpSpPr/>
          <p:nvPr userDrawn="1"/>
        </p:nvGrpSpPr>
        <p:grpSpPr>
          <a:xfrm>
            <a:off x="2071478" y="-4571999"/>
            <a:ext cx="8404697" cy="8404697"/>
            <a:chOff x="5992237" y="856034"/>
            <a:chExt cx="5927388" cy="5927388"/>
          </a:xfrm>
        </p:grpSpPr>
        <p:sp>
          <p:nvSpPr>
            <p:cNvPr id="9" name="Oval 8">
              <a:extLst>
                <a:ext uri="{FF2B5EF4-FFF2-40B4-BE49-F238E27FC236}">
                  <a16:creationId xmlns:a16="http://schemas.microsoft.com/office/drawing/2014/main" id="{64D13AC7-6912-4ACB-A19E-003F8ABEE90E}"/>
                </a:ext>
              </a:extLst>
            </p:cNvPr>
            <p:cNvSpPr/>
            <p:nvPr/>
          </p:nvSpPr>
          <p:spPr>
            <a:xfrm>
              <a:off x="6300280" y="1164077"/>
              <a:ext cx="5311302" cy="5311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6EFF1FD-C60B-41F9-9B05-9E63A33F36B5}"/>
                </a:ext>
              </a:extLst>
            </p:cNvPr>
            <p:cNvSpPr/>
            <p:nvPr/>
          </p:nvSpPr>
          <p:spPr>
            <a:xfrm>
              <a:off x="5992237" y="856034"/>
              <a:ext cx="5927388" cy="5927388"/>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1" name="Picture 10">
            <a:extLst>
              <a:ext uri="{FF2B5EF4-FFF2-40B4-BE49-F238E27FC236}">
                <a16:creationId xmlns:a16="http://schemas.microsoft.com/office/drawing/2014/main" id="{6837281C-845D-4A7D-B1F2-7A265B8094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4088" y="155643"/>
            <a:ext cx="752272" cy="718315"/>
          </a:xfrm>
          <a:prstGeom prst="rect">
            <a:avLst/>
          </a:prstGeom>
        </p:spPr>
      </p:pic>
    </p:spTree>
    <p:extLst>
      <p:ext uri="{BB962C8B-B14F-4D97-AF65-F5344CB8AC3E}">
        <p14:creationId xmlns:p14="http://schemas.microsoft.com/office/powerpoint/2010/main" val="194615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98A5A-F293-444B-811A-ABFC001A4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E2A62A2-D94B-4A11-8085-769F3BBBA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B399D0-07FE-4C31-8808-ABA0F07C1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CDA7C-F7B0-4C0E-B613-5054BD9D3CA7}" type="datetimeFigureOut">
              <a:rPr lang="en-IN" smtClean="0"/>
              <a:t>29-05-2020</a:t>
            </a:fld>
            <a:endParaRPr lang="en-IN"/>
          </a:p>
        </p:txBody>
      </p:sp>
      <p:sp>
        <p:nvSpPr>
          <p:cNvPr id="5" name="Footer Placeholder 4">
            <a:extLst>
              <a:ext uri="{FF2B5EF4-FFF2-40B4-BE49-F238E27FC236}">
                <a16:creationId xmlns:a16="http://schemas.microsoft.com/office/drawing/2014/main" id="{DCA3C654-799A-420D-9EC8-0EE832355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3D725B4-629C-432D-86B7-615FE5847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0EF52-3C87-4739-A7A3-64C8F5D6F9A9}" type="slidenum">
              <a:rPr lang="en-IN" smtClean="0"/>
              <a:t>‹#›</a:t>
            </a:fld>
            <a:endParaRPr lang="en-IN"/>
          </a:p>
        </p:txBody>
      </p:sp>
    </p:spTree>
    <p:extLst>
      <p:ext uri="{BB962C8B-B14F-4D97-AF65-F5344CB8AC3E}">
        <p14:creationId xmlns:p14="http://schemas.microsoft.com/office/powerpoint/2010/main" val="148353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5" r:id="rId6"/>
    <p:sldLayoutId id="2147483657" r:id="rId7"/>
    <p:sldLayoutId id="2147483658" r:id="rId8"/>
    <p:sldLayoutId id="2147483660" r:id="rId9"/>
    <p:sldLayoutId id="2147483661"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Box 268">
            <a:extLst>
              <a:ext uri="{FF2B5EF4-FFF2-40B4-BE49-F238E27FC236}">
                <a16:creationId xmlns:a16="http://schemas.microsoft.com/office/drawing/2014/main" id="{8675792D-1188-470C-B346-66693DABB98C}"/>
              </a:ext>
            </a:extLst>
          </p:cNvPr>
          <p:cNvSpPr txBox="1"/>
          <p:nvPr/>
        </p:nvSpPr>
        <p:spPr>
          <a:xfrm>
            <a:off x="7301014" y="3193105"/>
            <a:ext cx="3137398" cy="2554545"/>
          </a:xfrm>
          <a:prstGeom prst="rect">
            <a:avLst/>
          </a:prstGeom>
          <a:noFill/>
        </p:spPr>
        <p:txBody>
          <a:bodyPr wrap="none" rtlCol="0">
            <a:spAutoFit/>
          </a:bodyPr>
          <a:lstStyle/>
          <a:p>
            <a:pPr algn="ctr"/>
            <a:r>
              <a:rPr lang="en-US" sz="4000" b="1" dirty="0">
                <a:solidFill>
                  <a:srgbClr val="002060"/>
                </a:solidFill>
                <a:latin typeface="Nunito" panose="00000500000000000000" pitchFamily="2" charset="0"/>
              </a:rPr>
              <a:t>POST</a:t>
            </a:r>
          </a:p>
          <a:p>
            <a:pPr algn="ctr"/>
            <a:r>
              <a:rPr lang="en-US" sz="4000" b="1" dirty="0" err="1">
                <a:solidFill>
                  <a:srgbClr val="002060"/>
                </a:solidFill>
                <a:latin typeface="Nunito" panose="00000500000000000000" pitchFamily="2" charset="0"/>
              </a:rPr>
              <a:t>lOCKDOWN</a:t>
            </a:r>
            <a:endParaRPr lang="en-US" sz="4000" b="1" dirty="0">
              <a:solidFill>
                <a:srgbClr val="002060"/>
              </a:solidFill>
              <a:latin typeface="Nunito" panose="00000500000000000000" pitchFamily="2" charset="0"/>
            </a:endParaRPr>
          </a:p>
          <a:p>
            <a:pPr algn="ctr"/>
            <a:r>
              <a:rPr lang="en-US" sz="4000" b="1" dirty="0">
                <a:solidFill>
                  <a:srgbClr val="002060"/>
                </a:solidFill>
                <a:latin typeface="Nunito" panose="00000500000000000000" pitchFamily="2" charset="0"/>
              </a:rPr>
              <a:t>IN YOUR</a:t>
            </a:r>
          </a:p>
          <a:p>
            <a:pPr algn="ctr"/>
            <a:r>
              <a:rPr lang="en-US" sz="4000" b="1" dirty="0">
                <a:solidFill>
                  <a:srgbClr val="002060"/>
                </a:solidFill>
                <a:latin typeface="Nunito" panose="00000500000000000000" pitchFamily="2" charset="0"/>
              </a:rPr>
              <a:t>OFFICE</a:t>
            </a:r>
            <a:endParaRPr lang="en-IN" sz="4000" b="1" dirty="0">
              <a:solidFill>
                <a:srgbClr val="002060"/>
              </a:solidFill>
              <a:latin typeface="Nunito" panose="00000500000000000000" pitchFamily="2" charset="0"/>
            </a:endParaRPr>
          </a:p>
        </p:txBody>
      </p:sp>
      <p:grpSp>
        <p:nvGrpSpPr>
          <p:cNvPr id="281" name="Group 280">
            <a:extLst>
              <a:ext uri="{FF2B5EF4-FFF2-40B4-BE49-F238E27FC236}">
                <a16:creationId xmlns:a16="http://schemas.microsoft.com/office/drawing/2014/main" id="{3DC71A54-6C45-4E7F-8A97-7D1BD0AAE471}"/>
              </a:ext>
            </a:extLst>
          </p:cNvPr>
          <p:cNvGrpSpPr/>
          <p:nvPr/>
        </p:nvGrpSpPr>
        <p:grpSpPr>
          <a:xfrm>
            <a:off x="7386638" y="1893888"/>
            <a:ext cx="2922587" cy="1196975"/>
            <a:chOff x="7386638" y="1893888"/>
            <a:chExt cx="2922587" cy="1196975"/>
          </a:xfrm>
        </p:grpSpPr>
        <p:sp>
          <p:nvSpPr>
            <p:cNvPr id="271" name="AutoShape 260">
              <a:extLst>
                <a:ext uri="{FF2B5EF4-FFF2-40B4-BE49-F238E27FC236}">
                  <a16:creationId xmlns:a16="http://schemas.microsoft.com/office/drawing/2014/main" id="{BE9409ED-3EFC-4840-A65E-DF950AA94C24}"/>
                </a:ext>
              </a:extLst>
            </p:cNvPr>
            <p:cNvSpPr>
              <a:spLocks noChangeAspect="1" noChangeArrowheads="1" noTextEdit="1"/>
            </p:cNvSpPr>
            <p:nvPr/>
          </p:nvSpPr>
          <p:spPr bwMode="auto">
            <a:xfrm>
              <a:off x="7405688" y="1906588"/>
              <a:ext cx="28813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2" name="Freeform 262">
              <a:extLst>
                <a:ext uri="{FF2B5EF4-FFF2-40B4-BE49-F238E27FC236}">
                  <a16:creationId xmlns:a16="http://schemas.microsoft.com/office/drawing/2014/main" id="{D9290B7E-4289-42F4-A185-E7607ED212DD}"/>
                </a:ext>
              </a:extLst>
            </p:cNvPr>
            <p:cNvSpPr>
              <a:spLocks/>
            </p:cNvSpPr>
            <p:nvPr/>
          </p:nvSpPr>
          <p:spPr bwMode="auto">
            <a:xfrm>
              <a:off x="8110538" y="1893888"/>
              <a:ext cx="1487487" cy="1196975"/>
            </a:xfrm>
            <a:custGeom>
              <a:avLst/>
              <a:gdLst>
                <a:gd name="T0" fmla="*/ 475 w 477"/>
                <a:gd name="T1" fmla="*/ 85 h 382"/>
                <a:gd name="T2" fmla="*/ 427 w 477"/>
                <a:gd name="T3" fmla="*/ 83 h 382"/>
                <a:gd name="T4" fmla="*/ 359 w 477"/>
                <a:gd name="T5" fmla="*/ 65 h 382"/>
                <a:gd name="T6" fmla="*/ 268 w 477"/>
                <a:gd name="T7" fmla="*/ 10 h 382"/>
                <a:gd name="T8" fmla="*/ 175 w 477"/>
                <a:gd name="T9" fmla="*/ 26 h 382"/>
                <a:gd name="T10" fmla="*/ 172 w 477"/>
                <a:gd name="T11" fmla="*/ 28 h 382"/>
                <a:gd name="T12" fmla="*/ 0 w 477"/>
                <a:gd name="T13" fmla="*/ 84 h 382"/>
                <a:gd name="T14" fmla="*/ 1 w 477"/>
                <a:gd name="T15" fmla="*/ 117 h 382"/>
                <a:gd name="T16" fmla="*/ 1 w 477"/>
                <a:gd name="T17" fmla="*/ 117 h 382"/>
                <a:gd name="T18" fmla="*/ 2 w 477"/>
                <a:gd name="T19" fmla="*/ 131 h 382"/>
                <a:gd name="T20" fmla="*/ 2 w 477"/>
                <a:gd name="T21" fmla="*/ 137 h 382"/>
                <a:gd name="T22" fmla="*/ 3 w 477"/>
                <a:gd name="T23" fmla="*/ 137 h 382"/>
                <a:gd name="T24" fmla="*/ 18 w 477"/>
                <a:gd name="T25" fmla="*/ 224 h 382"/>
                <a:gd name="T26" fmla="*/ 52 w 477"/>
                <a:gd name="T27" fmla="*/ 304 h 382"/>
                <a:gd name="T28" fmla="*/ 307 w 477"/>
                <a:gd name="T29" fmla="*/ 363 h 382"/>
                <a:gd name="T30" fmla="*/ 422 w 477"/>
                <a:gd name="T31" fmla="*/ 304 h 382"/>
                <a:gd name="T32" fmla="*/ 467 w 477"/>
                <a:gd name="T33" fmla="*/ 175 h 382"/>
                <a:gd name="T34" fmla="*/ 470 w 477"/>
                <a:gd name="T35" fmla="*/ 135 h 382"/>
                <a:gd name="T36" fmla="*/ 475 w 477"/>
                <a:gd name="T37" fmla="*/ 8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382">
                  <a:moveTo>
                    <a:pt x="475" y="85"/>
                  </a:moveTo>
                  <a:cubicBezTo>
                    <a:pt x="460" y="88"/>
                    <a:pt x="442" y="85"/>
                    <a:pt x="427" y="83"/>
                  </a:cubicBezTo>
                  <a:cubicBezTo>
                    <a:pt x="403" y="80"/>
                    <a:pt x="381" y="75"/>
                    <a:pt x="359" y="65"/>
                  </a:cubicBezTo>
                  <a:cubicBezTo>
                    <a:pt x="326" y="49"/>
                    <a:pt x="303" y="20"/>
                    <a:pt x="268" y="10"/>
                  </a:cubicBezTo>
                  <a:cubicBezTo>
                    <a:pt x="235" y="0"/>
                    <a:pt x="201" y="6"/>
                    <a:pt x="175" y="26"/>
                  </a:cubicBezTo>
                  <a:cubicBezTo>
                    <a:pt x="174" y="27"/>
                    <a:pt x="173" y="28"/>
                    <a:pt x="172" y="28"/>
                  </a:cubicBezTo>
                  <a:cubicBezTo>
                    <a:pt x="126" y="67"/>
                    <a:pt x="64" y="93"/>
                    <a:pt x="0" y="84"/>
                  </a:cubicBezTo>
                  <a:cubicBezTo>
                    <a:pt x="0" y="84"/>
                    <a:pt x="0" y="100"/>
                    <a:pt x="1" y="117"/>
                  </a:cubicBezTo>
                  <a:cubicBezTo>
                    <a:pt x="1" y="117"/>
                    <a:pt x="1" y="117"/>
                    <a:pt x="1" y="117"/>
                  </a:cubicBezTo>
                  <a:cubicBezTo>
                    <a:pt x="1" y="122"/>
                    <a:pt x="2" y="126"/>
                    <a:pt x="2" y="131"/>
                  </a:cubicBezTo>
                  <a:cubicBezTo>
                    <a:pt x="2" y="133"/>
                    <a:pt x="2" y="135"/>
                    <a:pt x="2" y="137"/>
                  </a:cubicBezTo>
                  <a:cubicBezTo>
                    <a:pt x="3" y="137"/>
                    <a:pt x="3" y="137"/>
                    <a:pt x="3" y="137"/>
                  </a:cubicBezTo>
                  <a:cubicBezTo>
                    <a:pt x="5" y="166"/>
                    <a:pt x="11" y="195"/>
                    <a:pt x="18" y="224"/>
                  </a:cubicBezTo>
                  <a:cubicBezTo>
                    <a:pt x="25" y="252"/>
                    <a:pt x="33" y="281"/>
                    <a:pt x="52" y="304"/>
                  </a:cubicBezTo>
                  <a:cubicBezTo>
                    <a:pt x="110" y="369"/>
                    <a:pt x="223" y="382"/>
                    <a:pt x="307" y="363"/>
                  </a:cubicBezTo>
                  <a:cubicBezTo>
                    <a:pt x="349" y="353"/>
                    <a:pt x="393" y="336"/>
                    <a:pt x="422" y="304"/>
                  </a:cubicBezTo>
                  <a:cubicBezTo>
                    <a:pt x="453" y="269"/>
                    <a:pt x="460" y="218"/>
                    <a:pt x="467" y="175"/>
                  </a:cubicBezTo>
                  <a:cubicBezTo>
                    <a:pt x="467" y="173"/>
                    <a:pt x="469" y="151"/>
                    <a:pt x="470" y="135"/>
                  </a:cubicBezTo>
                  <a:cubicBezTo>
                    <a:pt x="472" y="126"/>
                    <a:pt x="477" y="89"/>
                    <a:pt x="475" y="85"/>
                  </a:cubicBezTo>
                  <a:close/>
                </a:path>
              </a:pathLst>
            </a:custGeom>
            <a:solidFill>
              <a:srgbClr val="343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3" name="Freeform 263">
              <a:extLst>
                <a:ext uri="{FF2B5EF4-FFF2-40B4-BE49-F238E27FC236}">
                  <a16:creationId xmlns:a16="http://schemas.microsoft.com/office/drawing/2014/main" id="{C8BEF695-35EE-42C6-B882-932225CF68FC}"/>
                </a:ext>
              </a:extLst>
            </p:cNvPr>
            <p:cNvSpPr>
              <a:spLocks/>
            </p:cNvSpPr>
            <p:nvPr/>
          </p:nvSpPr>
          <p:spPr bwMode="auto">
            <a:xfrm>
              <a:off x="9529763" y="2254251"/>
              <a:ext cx="12700" cy="12700"/>
            </a:xfrm>
            <a:custGeom>
              <a:avLst/>
              <a:gdLst>
                <a:gd name="T0" fmla="*/ 0 w 4"/>
                <a:gd name="T1" fmla="*/ 4 h 4"/>
                <a:gd name="T2" fmla="*/ 0 w 4"/>
                <a:gd name="T3" fmla="*/ 1 h 4"/>
                <a:gd name="T4" fmla="*/ 3 w 4"/>
                <a:gd name="T5" fmla="*/ 0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0" y="1"/>
                    <a:pt x="0" y="1"/>
                    <a:pt x="0" y="1"/>
                  </a:cubicBezTo>
                  <a:cubicBezTo>
                    <a:pt x="1" y="1"/>
                    <a:pt x="2" y="0"/>
                    <a:pt x="3" y="0"/>
                  </a:cubicBezTo>
                  <a:cubicBezTo>
                    <a:pt x="4" y="4"/>
                    <a:pt x="4" y="4"/>
                    <a:pt x="4" y="4"/>
                  </a:cubicBezTo>
                  <a:cubicBezTo>
                    <a:pt x="3" y="4"/>
                    <a:pt x="2" y="4"/>
                    <a:pt x="0" y="4"/>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4" name="Freeform 264">
              <a:extLst>
                <a:ext uri="{FF2B5EF4-FFF2-40B4-BE49-F238E27FC236}">
                  <a16:creationId xmlns:a16="http://schemas.microsoft.com/office/drawing/2014/main" id="{E8878829-9137-4BD2-9E33-3692E2067948}"/>
                </a:ext>
              </a:extLst>
            </p:cNvPr>
            <p:cNvSpPr>
              <a:spLocks noEditPoints="1"/>
            </p:cNvSpPr>
            <p:nvPr/>
          </p:nvSpPr>
          <p:spPr bwMode="auto">
            <a:xfrm>
              <a:off x="8181975" y="1997076"/>
              <a:ext cx="1325562" cy="273050"/>
            </a:xfrm>
            <a:custGeom>
              <a:avLst/>
              <a:gdLst>
                <a:gd name="T0" fmla="*/ 418 w 425"/>
                <a:gd name="T1" fmla="*/ 83 h 87"/>
                <a:gd name="T2" fmla="*/ 423 w 425"/>
                <a:gd name="T3" fmla="*/ 87 h 87"/>
                <a:gd name="T4" fmla="*/ 405 w 425"/>
                <a:gd name="T5" fmla="*/ 82 h 87"/>
                <a:gd name="T6" fmla="*/ 14 w 425"/>
                <a:gd name="T7" fmla="*/ 86 h 87"/>
                <a:gd name="T8" fmla="*/ 21 w 425"/>
                <a:gd name="T9" fmla="*/ 86 h 87"/>
                <a:gd name="T10" fmla="*/ 0 w 425"/>
                <a:gd name="T11" fmla="*/ 86 h 87"/>
                <a:gd name="T12" fmla="*/ 7 w 425"/>
                <a:gd name="T13" fmla="*/ 86 h 87"/>
                <a:gd name="T14" fmla="*/ 35 w 425"/>
                <a:gd name="T15" fmla="*/ 81 h 87"/>
                <a:gd name="T16" fmla="*/ 397 w 425"/>
                <a:gd name="T17" fmla="*/ 85 h 87"/>
                <a:gd name="T18" fmla="*/ 398 w 425"/>
                <a:gd name="T19" fmla="*/ 81 h 87"/>
                <a:gd name="T20" fmla="*/ 42 w 425"/>
                <a:gd name="T21" fmla="*/ 80 h 87"/>
                <a:gd name="T22" fmla="*/ 42 w 425"/>
                <a:gd name="T23" fmla="*/ 84 h 87"/>
                <a:gd name="T24" fmla="*/ 377 w 425"/>
                <a:gd name="T25" fmla="*/ 78 h 87"/>
                <a:gd name="T26" fmla="*/ 56 w 425"/>
                <a:gd name="T27" fmla="*/ 81 h 87"/>
                <a:gd name="T28" fmla="*/ 63 w 425"/>
                <a:gd name="T29" fmla="*/ 79 h 87"/>
                <a:gd name="T30" fmla="*/ 363 w 425"/>
                <a:gd name="T31" fmla="*/ 79 h 87"/>
                <a:gd name="T32" fmla="*/ 369 w 425"/>
                <a:gd name="T33" fmla="*/ 80 h 87"/>
                <a:gd name="T34" fmla="*/ 350 w 425"/>
                <a:gd name="T35" fmla="*/ 72 h 87"/>
                <a:gd name="T36" fmla="*/ 70 w 425"/>
                <a:gd name="T37" fmla="*/ 77 h 87"/>
                <a:gd name="T38" fmla="*/ 76 w 425"/>
                <a:gd name="T39" fmla="*/ 74 h 87"/>
                <a:gd name="T40" fmla="*/ 336 w 425"/>
                <a:gd name="T41" fmla="*/ 70 h 87"/>
                <a:gd name="T42" fmla="*/ 342 w 425"/>
                <a:gd name="T43" fmla="*/ 72 h 87"/>
                <a:gd name="T44" fmla="*/ 88 w 425"/>
                <a:gd name="T45" fmla="*/ 66 h 87"/>
                <a:gd name="T46" fmla="*/ 330 w 425"/>
                <a:gd name="T47" fmla="*/ 67 h 87"/>
                <a:gd name="T48" fmla="*/ 325 w 425"/>
                <a:gd name="T49" fmla="*/ 61 h 87"/>
                <a:gd name="T50" fmla="*/ 330 w 425"/>
                <a:gd name="T51" fmla="*/ 67 h 87"/>
                <a:gd name="T52" fmla="*/ 100 w 425"/>
                <a:gd name="T53" fmla="*/ 60 h 87"/>
                <a:gd name="T54" fmla="*/ 317 w 425"/>
                <a:gd name="T55" fmla="*/ 60 h 87"/>
                <a:gd name="T56" fmla="*/ 319 w 425"/>
                <a:gd name="T57" fmla="*/ 57 h 87"/>
                <a:gd name="T58" fmla="*/ 106 w 425"/>
                <a:gd name="T59" fmla="*/ 56 h 87"/>
                <a:gd name="T60" fmla="*/ 108 w 425"/>
                <a:gd name="T61" fmla="*/ 59 h 87"/>
                <a:gd name="T62" fmla="*/ 302 w 425"/>
                <a:gd name="T63" fmla="*/ 45 h 87"/>
                <a:gd name="T64" fmla="*/ 120 w 425"/>
                <a:gd name="T65" fmla="*/ 52 h 87"/>
                <a:gd name="T66" fmla="*/ 126 w 425"/>
                <a:gd name="T67" fmla="*/ 48 h 87"/>
                <a:gd name="T68" fmla="*/ 129 w 425"/>
                <a:gd name="T69" fmla="*/ 41 h 87"/>
                <a:gd name="T70" fmla="*/ 131 w 425"/>
                <a:gd name="T71" fmla="*/ 44 h 87"/>
                <a:gd name="T72" fmla="*/ 291 w 425"/>
                <a:gd name="T73" fmla="*/ 36 h 87"/>
                <a:gd name="T74" fmla="*/ 143 w 425"/>
                <a:gd name="T75" fmla="*/ 35 h 87"/>
                <a:gd name="T76" fmla="*/ 148 w 425"/>
                <a:gd name="T77" fmla="*/ 31 h 87"/>
                <a:gd name="T78" fmla="*/ 278 w 425"/>
                <a:gd name="T79" fmla="*/ 30 h 87"/>
                <a:gd name="T80" fmla="*/ 284 w 425"/>
                <a:gd name="T81" fmla="*/ 34 h 87"/>
                <a:gd name="T82" fmla="*/ 152 w 425"/>
                <a:gd name="T83" fmla="*/ 22 h 87"/>
                <a:gd name="T84" fmla="*/ 155 w 425"/>
                <a:gd name="T85" fmla="*/ 25 h 87"/>
                <a:gd name="T86" fmla="*/ 267 w 425"/>
                <a:gd name="T87" fmla="*/ 22 h 87"/>
                <a:gd name="T88" fmla="*/ 273 w 425"/>
                <a:gd name="T89" fmla="*/ 26 h 87"/>
                <a:gd name="T90" fmla="*/ 257 w 425"/>
                <a:gd name="T91" fmla="*/ 12 h 87"/>
                <a:gd name="T92" fmla="*/ 164 w 425"/>
                <a:gd name="T93" fmla="*/ 18 h 87"/>
                <a:gd name="T94" fmla="*/ 170 w 425"/>
                <a:gd name="T95" fmla="*/ 14 h 87"/>
                <a:gd name="T96" fmla="*/ 243 w 425"/>
                <a:gd name="T97" fmla="*/ 9 h 87"/>
                <a:gd name="T98" fmla="*/ 249 w 425"/>
                <a:gd name="T99" fmla="*/ 12 h 87"/>
                <a:gd name="T100" fmla="*/ 181 w 425"/>
                <a:gd name="T101" fmla="*/ 5 h 87"/>
                <a:gd name="T102" fmla="*/ 236 w 425"/>
                <a:gd name="T103" fmla="*/ 7 h 87"/>
                <a:gd name="T104" fmla="*/ 237 w 425"/>
                <a:gd name="T105" fmla="*/ 4 h 87"/>
                <a:gd name="T106" fmla="*/ 188 w 425"/>
                <a:gd name="T107" fmla="*/ 3 h 87"/>
                <a:gd name="T108" fmla="*/ 189 w 425"/>
                <a:gd name="T109" fmla="*/ 7 h 87"/>
                <a:gd name="T110" fmla="*/ 216 w 425"/>
                <a:gd name="T111" fmla="*/ 0 h 87"/>
                <a:gd name="T112" fmla="*/ 202 w 425"/>
                <a:gd name="T113" fmla="*/ 4 h 87"/>
                <a:gd name="T114" fmla="*/ 209 w 425"/>
                <a:gd name="T115"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5" h="87">
                  <a:moveTo>
                    <a:pt x="423" y="87"/>
                  </a:moveTo>
                  <a:cubicBezTo>
                    <a:pt x="421" y="87"/>
                    <a:pt x="420" y="87"/>
                    <a:pt x="418" y="87"/>
                  </a:cubicBezTo>
                  <a:cubicBezTo>
                    <a:pt x="418" y="83"/>
                    <a:pt x="418" y="83"/>
                    <a:pt x="418" y="83"/>
                  </a:cubicBezTo>
                  <a:cubicBezTo>
                    <a:pt x="421" y="83"/>
                    <a:pt x="423" y="83"/>
                    <a:pt x="425" y="83"/>
                  </a:cubicBezTo>
                  <a:cubicBezTo>
                    <a:pt x="425" y="87"/>
                    <a:pt x="425" y="87"/>
                    <a:pt x="425" y="87"/>
                  </a:cubicBezTo>
                  <a:cubicBezTo>
                    <a:pt x="424" y="87"/>
                    <a:pt x="424" y="87"/>
                    <a:pt x="423" y="87"/>
                  </a:cubicBezTo>
                  <a:close/>
                  <a:moveTo>
                    <a:pt x="411" y="86"/>
                  </a:moveTo>
                  <a:cubicBezTo>
                    <a:pt x="409" y="86"/>
                    <a:pt x="406" y="86"/>
                    <a:pt x="404" y="85"/>
                  </a:cubicBezTo>
                  <a:cubicBezTo>
                    <a:pt x="405" y="82"/>
                    <a:pt x="405" y="82"/>
                    <a:pt x="405" y="82"/>
                  </a:cubicBezTo>
                  <a:cubicBezTo>
                    <a:pt x="407" y="82"/>
                    <a:pt x="409" y="83"/>
                    <a:pt x="411" y="83"/>
                  </a:cubicBezTo>
                  <a:lnTo>
                    <a:pt x="411" y="86"/>
                  </a:lnTo>
                  <a:close/>
                  <a:moveTo>
                    <a:pt x="14" y="86"/>
                  </a:moveTo>
                  <a:cubicBezTo>
                    <a:pt x="14" y="83"/>
                    <a:pt x="14" y="83"/>
                    <a:pt x="14" y="83"/>
                  </a:cubicBezTo>
                  <a:cubicBezTo>
                    <a:pt x="17" y="83"/>
                    <a:pt x="19" y="83"/>
                    <a:pt x="21" y="82"/>
                  </a:cubicBezTo>
                  <a:cubicBezTo>
                    <a:pt x="21" y="86"/>
                    <a:pt x="21" y="86"/>
                    <a:pt x="21" y="86"/>
                  </a:cubicBezTo>
                  <a:cubicBezTo>
                    <a:pt x="19" y="86"/>
                    <a:pt x="17" y="86"/>
                    <a:pt x="14" y="86"/>
                  </a:cubicBezTo>
                  <a:close/>
                  <a:moveTo>
                    <a:pt x="7" y="86"/>
                  </a:moveTo>
                  <a:cubicBezTo>
                    <a:pt x="5" y="86"/>
                    <a:pt x="3" y="86"/>
                    <a:pt x="0" y="86"/>
                  </a:cubicBezTo>
                  <a:cubicBezTo>
                    <a:pt x="0" y="82"/>
                    <a:pt x="0" y="82"/>
                    <a:pt x="0" y="82"/>
                  </a:cubicBezTo>
                  <a:cubicBezTo>
                    <a:pt x="3" y="82"/>
                    <a:pt x="5" y="82"/>
                    <a:pt x="7" y="83"/>
                  </a:cubicBezTo>
                  <a:lnTo>
                    <a:pt x="7" y="86"/>
                  </a:lnTo>
                  <a:close/>
                  <a:moveTo>
                    <a:pt x="28" y="85"/>
                  </a:moveTo>
                  <a:cubicBezTo>
                    <a:pt x="28" y="82"/>
                    <a:pt x="28" y="82"/>
                    <a:pt x="28" y="82"/>
                  </a:cubicBezTo>
                  <a:cubicBezTo>
                    <a:pt x="30" y="82"/>
                    <a:pt x="33" y="82"/>
                    <a:pt x="35" y="81"/>
                  </a:cubicBezTo>
                  <a:cubicBezTo>
                    <a:pt x="35" y="85"/>
                    <a:pt x="35" y="85"/>
                    <a:pt x="35" y="85"/>
                  </a:cubicBezTo>
                  <a:cubicBezTo>
                    <a:pt x="33" y="85"/>
                    <a:pt x="31" y="85"/>
                    <a:pt x="28" y="85"/>
                  </a:cubicBezTo>
                  <a:close/>
                  <a:moveTo>
                    <a:pt x="397" y="85"/>
                  </a:moveTo>
                  <a:cubicBezTo>
                    <a:pt x="390" y="84"/>
                    <a:pt x="390" y="84"/>
                    <a:pt x="390" y="84"/>
                  </a:cubicBezTo>
                  <a:cubicBezTo>
                    <a:pt x="391" y="80"/>
                    <a:pt x="391" y="80"/>
                    <a:pt x="391" y="80"/>
                  </a:cubicBezTo>
                  <a:cubicBezTo>
                    <a:pt x="398" y="81"/>
                    <a:pt x="398" y="81"/>
                    <a:pt x="398" y="81"/>
                  </a:cubicBezTo>
                  <a:lnTo>
                    <a:pt x="397" y="85"/>
                  </a:lnTo>
                  <a:close/>
                  <a:moveTo>
                    <a:pt x="42" y="84"/>
                  </a:moveTo>
                  <a:cubicBezTo>
                    <a:pt x="42" y="80"/>
                    <a:pt x="42" y="80"/>
                    <a:pt x="42" y="80"/>
                  </a:cubicBezTo>
                  <a:cubicBezTo>
                    <a:pt x="44" y="80"/>
                    <a:pt x="46" y="79"/>
                    <a:pt x="48" y="79"/>
                  </a:cubicBezTo>
                  <a:cubicBezTo>
                    <a:pt x="49" y="82"/>
                    <a:pt x="49" y="82"/>
                    <a:pt x="49" y="82"/>
                  </a:cubicBezTo>
                  <a:cubicBezTo>
                    <a:pt x="47" y="83"/>
                    <a:pt x="45" y="83"/>
                    <a:pt x="42" y="84"/>
                  </a:cubicBezTo>
                  <a:close/>
                  <a:moveTo>
                    <a:pt x="383" y="83"/>
                  </a:moveTo>
                  <a:cubicBezTo>
                    <a:pt x="381" y="82"/>
                    <a:pt x="379" y="82"/>
                    <a:pt x="376" y="82"/>
                  </a:cubicBezTo>
                  <a:cubicBezTo>
                    <a:pt x="377" y="78"/>
                    <a:pt x="377" y="78"/>
                    <a:pt x="377" y="78"/>
                  </a:cubicBezTo>
                  <a:cubicBezTo>
                    <a:pt x="379" y="79"/>
                    <a:pt x="382" y="79"/>
                    <a:pt x="384" y="79"/>
                  </a:cubicBezTo>
                  <a:lnTo>
                    <a:pt x="383" y="83"/>
                  </a:lnTo>
                  <a:close/>
                  <a:moveTo>
                    <a:pt x="56" y="81"/>
                  </a:moveTo>
                  <a:cubicBezTo>
                    <a:pt x="55" y="77"/>
                    <a:pt x="55" y="77"/>
                    <a:pt x="55" y="77"/>
                  </a:cubicBezTo>
                  <a:cubicBezTo>
                    <a:pt x="57" y="77"/>
                    <a:pt x="60" y="76"/>
                    <a:pt x="62" y="75"/>
                  </a:cubicBezTo>
                  <a:cubicBezTo>
                    <a:pt x="63" y="79"/>
                    <a:pt x="63" y="79"/>
                    <a:pt x="63" y="79"/>
                  </a:cubicBezTo>
                  <a:cubicBezTo>
                    <a:pt x="61" y="79"/>
                    <a:pt x="58" y="80"/>
                    <a:pt x="56" y="81"/>
                  </a:cubicBezTo>
                  <a:close/>
                  <a:moveTo>
                    <a:pt x="369" y="80"/>
                  </a:moveTo>
                  <a:cubicBezTo>
                    <a:pt x="367" y="80"/>
                    <a:pt x="365" y="79"/>
                    <a:pt x="363" y="79"/>
                  </a:cubicBezTo>
                  <a:cubicBezTo>
                    <a:pt x="363" y="75"/>
                    <a:pt x="363" y="75"/>
                    <a:pt x="363" y="75"/>
                  </a:cubicBezTo>
                  <a:cubicBezTo>
                    <a:pt x="366" y="76"/>
                    <a:pt x="368" y="76"/>
                    <a:pt x="370" y="77"/>
                  </a:cubicBezTo>
                  <a:lnTo>
                    <a:pt x="369" y="80"/>
                  </a:lnTo>
                  <a:close/>
                  <a:moveTo>
                    <a:pt x="356" y="77"/>
                  </a:moveTo>
                  <a:cubicBezTo>
                    <a:pt x="354" y="76"/>
                    <a:pt x="351" y="76"/>
                    <a:pt x="349" y="75"/>
                  </a:cubicBezTo>
                  <a:cubicBezTo>
                    <a:pt x="350" y="72"/>
                    <a:pt x="350" y="72"/>
                    <a:pt x="350" y="72"/>
                  </a:cubicBezTo>
                  <a:cubicBezTo>
                    <a:pt x="352" y="72"/>
                    <a:pt x="355" y="73"/>
                    <a:pt x="357" y="74"/>
                  </a:cubicBezTo>
                  <a:lnTo>
                    <a:pt x="356" y="77"/>
                  </a:lnTo>
                  <a:close/>
                  <a:moveTo>
                    <a:pt x="70" y="77"/>
                  </a:moveTo>
                  <a:cubicBezTo>
                    <a:pt x="68" y="73"/>
                    <a:pt x="68" y="73"/>
                    <a:pt x="68" y="73"/>
                  </a:cubicBezTo>
                  <a:cubicBezTo>
                    <a:pt x="71" y="73"/>
                    <a:pt x="73" y="72"/>
                    <a:pt x="75" y="71"/>
                  </a:cubicBezTo>
                  <a:cubicBezTo>
                    <a:pt x="76" y="74"/>
                    <a:pt x="76" y="74"/>
                    <a:pt x="76" y="74"/>
                  </a:cubicBezTo>
                  <a:cubicBezTo>
                    <a:pt x="74" y="75"/>
                    <a:pt x="72" y="76"/>
                    <a:pt x="70" y="77"/>
                  </a:cubicBezTo>
                  <a:close/>
                  <a:moveTo>
                    <a:pt x="342" y="72"/>
                  </a:moveTo>
                  <a:cubicBezTo>
                    <a:pt x="340" y="72"/>
                    <a:pt x="338" y="71"/>
                    <a:pt x="336" y="70"/>
                  </a:cubicBezTo>
                  <a:cubicBezTo>
                    <a:pt x="337" y="67"/>
                    <a:pt x="337" y="67"/>
                    <a:pt x="337" y="67"/>
                  </a:cubicBezTo>
                  <a:cubicBezTo>
                    <a:pt x="339" y="68"/>
                    <a:pt x="342" y="68"/>
                    <a:pt x="344" y="69"/>
                  </a:cubicBezTo>
                  <a:lnTo>
                    <a:pt x="342" y="72"/>
                  </a:lnTo>
                  <a:close/>
                  <a:moveTo>
                    <a:pt x="83" y="72"/>
                  </a:moveTo>
                  <a:cubicBezTo>
                    <a:pt x="81" y="68"/>
                    <a:pt x="81" y="68"/>
                    <a:pt x="81" y="68"/>
                  </a:cubicBezTo>
                  <a:cubicBezTo>
                    <a:pt x="84" y="68"/>
                    <a:pt x="86" y="67"/>
                    <a:pt x="88" y="66"/>
                  </a:cubicBezTo>
                  <a:cubicBezTo>
                    <a:pt x="89" y="69"/>
                    <a:pt x="89" y="69"/>
                    <a:pt x="89" y="69"/>
                  </a:cubicBezTo>
                  <a:cubicBezTo>
                    <a:pt x="87" y="70"/>
                    <a:pt x="85" y="71"/>
                    <a:pt x="83" y="72"/>
                  </a:cubicBezTo>
                  <a:close/>
                  <a:moveTo>
                    <a:pt x="330" y="67"/>
                  </a:moveTo>
                  <a:cubicBezTo>
                    <a:pt x="328" y="66"/>
                    <a:pt x="327" y="65"/>
                    <a:pt x="325" y="65"/>
                  </a:cubicBezTo>
                  <a:cubicBezTo>
                    <a:pt x="325" y="64"/>
                    <a:pt x="324" y="64"/>
                    <a:pt x="323" y="64"/>
                  </a:cubicBezTo>
                  <a:cubicBezTo>
                    <a:pt x="325" y="61"/>
                    <a:pt x="325" y="61"/>
                    <a:pt x="325" y="61"/>
                  </a:cubicBezTo>
                  <a:cubicBezTo>
                    <a:pt x="326" y="61"/>
                    <a:pt x="326" y="61"/>
                    <a:pt x="327" y="62"/>
                  </a:cubicBezTo>
                  <a:cubicBezTo>
                    <a:pt x="328" y="62"/>
                    <a:pt x="330" y="63"/>
                    <a:pt x="331" y="64"/>
                  </a:cubicBezTo>
                  <a:lnTo>
                    <a:pt x="330" y="67"/>
                  </a:lnTo>
                  <a:close/>
                  <a:moveTo>
                    <a:pt x="96" y="66"/>
                  </a:moveTo>
                  <a:cubicBezTo>
                    <a:pt x="94" y="63"/>
                    <a:pt x="94" y="63"/>
                    <a:pt x="94" y="63"/>
                  </a:cubicBezTo>
                  <a:cubicBezTo>
                    <a:pt x="96" y="62"/>
                    <a:pt x="98" y="61"/>
                    <a:pt x="100" y="60"/>
                  </a:cubicBezTo>
                  <a:cubicBezTo>
                    <a:pt x="102" y="63"/>
                    <a:pt x="102" y="63"/>
                    <a:pt x="102" y="63"/>
                  </a:cubicBezTo>
                  <a:cubicBezTo>
                    <a:pt x="100" y="64"/>
                    <a:pt x="98" y="65"/>
                    <a:pt x="96" y="66"/>
                  </a:cubicBezTo>
                  <a:close/>
                  <a:moveTo>
                    <a:pt x="317" y="60"/>
                  </a:moveTo>
                  <a:cubicBezTo>
                    <a:pt x="315" y="59"/>
                    <a:pt x="313" y="57"/>
                    <a:pt x="311" y="56"/>
                  </a:cubicBezTo>
                  <a:cubicBezTo>
                    <a:pt x="313" y="53"/>
                    <a:pt x="313" y="53"/>
                    <a:pt x="313" y="53"/>
                  </a:cubicBezTo>
                  <a:cubicBezTo>
                    <a:pt x="315" y="54"/>
                    <a:pt x="317" y="56"/>
                    <a:pt x="319" y="57"/>
                  </a:cubicBezTo>
                  <a:lnTo>
                    <a:pt x="317" y="60"/>
                  </a:lnTo>
                  <a:close/>
                  <a:moveTo>
                    <a:pt x="108" y="59"/>
                  </a:moveTo>
                  <a:cubicBezTo>
                    <a:pt x="106" y="56"/>
                    <a:pt x="106" y="56"/>
                    <a:pt x="106" y="56"/>
                  </a:cubicBezTo>
                  <a:cubicBezTo>
                    <a:pt x="108" y="55"/>
                    <a:pt x="110" y="54"/>
                    <a:pt x="112" y="53"/>
                  </a:cubicBezTo>
                  <a:cubicBezTo>
                    <a:pt x="114" y="56"/>
                    <a:pt x="114" y="56"/>
                    <a:pt x="114" y="56"/>
                  </a:cubicBezTo>
                  <a:cubicBezTo>
                    <a:pt x="112" y="57"/>
                    <a:pt x="110" y="58"/>
                    <a:pt x="108" y="59"/>
                  </a:cubicBezTo>
                  <a:close/>
                  <a:moveTo>
                    <a:pt x="306" y="52"/>
                  </a:moveTo>
                  <a:cubicBezTo>
                    <a:pt x="304" y="50"/>
                    <a:pt x="302" y="49"/>
                    <a:pt x="300" y="48"/>
                  </a:cubicBezTo>
                  <a:cubicBezTo>
                    <a:pt x="302" y="45"/>
                    <a:pt x="302" y="45"/>
                    <a:pt x="302" y="45"/>
                  </a:cubicBezTo>
                  <a:cubicBezTo>
                    <a:pt x="304" y="46"/>
                    <a:pt x="306" y="48"/>
                    <a:pt x="308" y="49"/>
                  </a:cubicBezTo>
                  <a:lnTo>
                    <a:pt x="306" y="52"/>
                  </a:lnTo>
                  <a:close/>
                  <a:moveTo>
                    <a:pt x="120" y="52"/>
                  </a:moveTo>
                  <a:cubicBezTo>
                    <a:pt x="118" y="49"/>
                    <a:pt x="118" y="49"/>
                    <a:pt x="118" y="49"/>
                  </a:cubicBezTo>
                  <a:cubicBezTo>
                    <a:pt x="120" y="48"/>
                    <a:pt x="122" y="46"/>
                    <a:pt x="124" y="45"/>
                  </a:cubicBezTo>
                  <a:cubicBezTo>
                    <a:pt x="126" y="48"/>
                    <a:pt x="126" y="48"/>
                    <a:pt x="126" y="48"/>
                  </a:cubicBezTo>
                  <a:cubicBezTo>
                    <a:pt x="124" y="49"/>
                    <a:pt x="122" y="51"/>
                    <a:pt x="120" y="52"/>
                  </a:cubicBezTo>
                  <a:close/>
                  <a:moveTo>
                    <a:pt x="131" y="44"/>
                  </a:moveTo>
                  <a:cubicBezTo>
                    <a:pt x="129" y="41"/>
                    <a:pt x="129" y="41"/>
                    <a:pt x="129" y="41"/>
                  </a:cubicBezTo>
                  <a:cubicBezTo>
                    <a:pt x="131" y="40"/>
                    <a:pt x="133" y="38"/>
                    <a:pt x="135" y="37"/>
                  </a:cubicBezTo>
                  <a:cubicBezTo>
                    <a:pt x="137" y="40"/>
                    <a:pt x="137" y="40"/>
                    <a:pt x="137" y="40"/>
                  </a:cubicBezTo>
                  <a:cubicBezTo>
                    <a:pt x="135" y="41"/>
                    <a:pt x="133" y="42"/>
                    <a:pt x="131" y="44"/>
                  </a:cubicBezTo>
                  <a:close/>
                  <a:moveTo>
                    <a:pt x="295" y="43"/>
                  </a:moveTo>
                  <a:cubicBezTo>
                    <a:pt x="293" y="42"/>
                    <a:pt x="291" y="40"/>
                    <a:pt x="289" y="39"/>
                  </a:cubicBezTo>
                  <a:cubicBezTo>
                    <a:pt x="291" y="36"/>
                    <a:pt x="291" y="36"/>
                    <a:pt x="291" y="36"/>
                  </a:cubicBezTo>
                  <a:cubicBezTo>
                    <a:pt x="293" y="38"/>
                    <a:pt x="295" y="39"/>
                    <a:pt x="297" y="41"/>
                  </a:cubicBezTo>
                  <a:lnTo>
                    <a:pt x="295" y="43"/>
                  </a:lnTo>
                  <a:close/>
                  <a:moveTo>
                    <a:pt x="143" y="35"/>
                  </a:moveTo>
                  <a:cubicBezTo>
                    <a:pt x="140" y="33"/>
                    <a:pt x="140" y="33"/>
                    <a:pt x="140" y="33"/>
                  </a:cubicBezTo>
                  <a:cubicBezTo>
                    <a:pt x="142" y="31"/>
                    <a:pt x="144" y="30"/>
                    <a:pt x="146" y="28"/>
                  </a:cubicBezTo>
                  <a:cubicBezTo>
                    <a:pt x="148" y="31"/>
                    <a:pt x="148" y="31"/>
                    <a:pt x="148" y="31"/>
                  </a:cubicBezTo>
                  <a:cubicBezTo>
                    <a:pt x="146" y="32"/>
                    <a:pt x="144" y="34"/>
                    <a:pt x="143" y="35"/>
                  </a:cubicBezTo>
                  <a:close/>
                  <a:moveTo>
                    <a:pt x="284" y="34"/>
                  </a:moveTo>
                  <a:cubicBezTo>
                    <a:pt x="282" y="33"/>
                    <a:pt x="280" y="32"/>
                    <a:pt x="278" y="30"/>
                  </a:cubicBezTo>
                  <a:cubicBezTo>
                    <a:pt x="280" y="27"/>
                    <a:pt x="280" y="27"/>
                    <a:pt x="280" y="27"/>
                  </a:cubicBezTo>
                  <a:cubicBezTo>
                    <a:pt x="282" y="29"/>
                    <a:pt x="284" y="30"/>
                    <a:pt x="286" y="32"/>
                  </a:cubicBezTo>
                  <a:lnTo>
                    <a:pt x="284" y="34"/>
                  </a:lnTo>
                  <a:close/>
                  <a:moveTo>
                    <a:pt x="153" y="26"/>
                  </a:moveTo>
                  <a:cubicBezTo>
                    <a:pt x="151" y="23"/>
                    <a:pt x="151" y="23"/>
                    <a:pt x="151" y="23"/>
                  </a:cubicBezTo>
                  <a:cubicBezTo>
                    <a:pt x="152" y="22"/>
                    <a:pt x="152" y="22"/>
                    <a:pt x="152" y="22"/>
                  </a:cubicBezTo>
                  <a:cubicBezTo>
                    <a:pt x="154" y="21"/>
                    <a:pt x="155" y="20"/>
                    <a:pt x="156" y="19"/>
                  </a:cubicBezTo>
                  <a:cubicBezTo>
                    <a:pt x="158" y="22"/>
                    <a:pt x="158" y="22"/>
                    <a:pt x="158" y="22"/>
                  </a:cubicBezTo>
                  <a:cubicBezTo>
                    <a:pt x="157" y="23"/>
                    <a:pt x="156" y="24"/>
                    <a:pt x="155" y="25"/>
                  </a:cubicBezTo>
                  <a:lnTo>
                    <a:pt x="153" y="26"/>
                  </a:lnTo>
                  <a:close/>
                  <a:moveTo>
                    <a:pt x="273" y="26"/>
                  </a:moveTo>
                  <a:cubicBezTo>
                    <a:pt x="271" y="25"/>
                    <a:pt x="269" y="23"/>
                    <a:pt x="267" y="22"/>
                  </a:cubicBezTo>
                  <a:cubicBezTo>
                    <a:pt x="269" y="19"/>
                    <a:pt x="269" y="19"/>
                    <a:pt x="269" y="19"/>
                  </a:cubicBezTo>
                  <a:cubicBezTo>
                    <a:pt x="271" y="20"/>
                    <a:pt x="273" y="22"/>
                    <a:pt x="275" y="23"/>
                  </a:cubicBezTo>
                  <a:lnTo>
                    <a:pt x="273" y="26"/>
                  </a:lnTo>
                  <a:close/>
                  <a:moveTo>
                    <a:pt x="261" y="18"/>
                  </a:moveTo>
                  <a:cubicBezTo>
                    <a:pt x="259" y="17"/>
                    <a:pt x="257" y="16"/>
                    <a:pt x="255" y="15"/>
                  </a:cubicBezTo>
                  <a:cubicBezTo>
                    <a:pt x="257" y="12"/>
                    <a:pt x="257" y="12"/>
                    <a:pt x="257" y="12"/>
                  </a:cubicBezTo>
                  <a:cubicBezTo>
                    <a:pt x="259" y="13"/>
                    <a:pt x="261" y="14"/>
                    <a:pt x="263" y="15"/>
                  </a:cubicBezTo>
                  <a:lnTo>
                    <a:pt x="261" y="18"/>
                  </a:lnTo>
                  <a:close/>
                  <a:moveTo>
                    <a:pt x="164" y="18"/>
                  </a:moveTo>
                  <a:cubicBezTo>
                    <a:pt x="162" y="15"/>
                    <a:pt x="162" y="15"/>
                    <a:pt x="162" y="15"/>
                  </a:cubicBezTo>
                  <a:cubicBezTo>
                    <a:pt x="164" y="14"/>
                    <a:pt x="166" y="12"/>
                    <a:pt x="168" y="11"/>
                  </a:cubicBezTo>
                  <a:cubicBezTo>
                    <a:pt x="170" y="14"/>
                    <a:pt x="170" y="14"/>
                    <a:pt x="170" y="14"/>
                  </a:cubicBezTo>
                  <a:cubicBezTo>
                    <a:pt x="168" y="15"/>
                    <a:pt x="166" y="17"/>
                    <a:pt x="164" y="18"/>
                  </a:cubicBezTo>
                  <a:close/>
                  <a:moveTo>
                    <a:pt x="249" y="12"/>
                  </a:moveTo>
                  <a:cubicBezTo>
                    <a:pt x="247" y="11"/>
                    <a:pt x="245" y="10"/>
                    <a:pt x="243" y="9"/>
                  </a:cubicBezTo>
                  <a:cubicBezTo>
                    <a:pt x="244" y="6"/>
                    <a:pt x="244" y="6"/>
                    <a:pt x="244" y="6"/>
                  </a:cubicBezTo>
                  <a:cubicBezTo>
                    <a:pt x="246" y="7"/>
                    <a:pt x="248" y="8"/>
                    <a:pt x="251" y="9"/>
                  </a:cubicBezTo>
                  <a:lnTo>
                    <a:pt x="249" y="12"/>
                  </a:lnTo>
                  <a:close/>
                  <a:moveTo>
                    <a:pt x="176" y="11"/>
                  </a:moveTo>
                  <a:cubicBezTo>
                    <a:pt x="175" y="8"/>
                    <a:pt x="175" y="8"/>
                    <a:pt x="175" y="8"/>
                  </a:cubicBezTo>
                  <a:cubicBezTo>
                    <a:pt x="177" y="7"/>
                    <a:pt x="179" y="6"/>
                    <a:pt x="181" y="5"/>
                  </a:cubicBezTo>
                  <a:cubicBezTo>
                    <a:pt x="182" y="9"/>
                    <a:pt x="182" y="9"/>
                    <a:pt x="182" y="9"/>
                  </a:cubicBezTo>
                  <a:cubicBezTo>
                    <a:pt x="180" y="10"/>
                    <a:pt x="178" y="10"/>
                    <a:pt x="176" y="11"/>
                  </a:cubicBezTo>
                  <a:close/>
                  <a:moveTo>
                    <a:pt x="236" y="7"/>
                  </a:moveTo>
                  <a:cubicBezTo>
                    <a:pt x="234" y="6"/>
                    <a:pt x="232" y="6"/>
                    <a:pt x="230" y="5"/>
                  </a:cubicBezTo>
                  <a:cubicBezTo>
                    <a:pt x="230" y="2"/>
                    <a:pt x="230" y="2"/>
                    <a:pt x="230" y="2"/>
                  </a:cubicBezTo>
                  <a:cubicBezTo>
                    <a:pt x="233" y="3"/>
                    <a:pt x="235" y="3"/>
                    <a:pt x="237" y="4"/>
                  </a:cubicBezTo>
                  <a:lnTo>
                    <a:pt x="236" y="7"/>
                  </a:lnTo>
                  <a:close/>
                  <a:moveTo>
                    <a:pt x="189" y="7"/>
                  </a:moveTo>
                  <a:cubicBezTo>
                    <a:pt x="188" y="3"/>
                    <a:pt x="188" y="3"/>
                    <a:pt x="188" y="3"/>
                  </a:cubicBezTo>
                  <a:cubicBezTo>
                    <a:pt x="190" y="3"/>
                    <a:pt x="193" y="2"/>
                    <a:pt x="195" y="2"/>
                  </a:cubicBezTo>
                  <a:cubicBezTo>
                    <a:pt x="196" y="5"/>
                    <a:pt x="196" y="5"/>
                    <a:pt x="196" y="5"/>
                  </a:cubicBezTo>
                  <a:cubicBezTo>
                    <a:pt x="193" y="6"/>
                    <a:pt x="191" y="6"/>
                    <a:pt x="189" y="7"/>
                  </a:cubicBezTo>
                  <a:close/>
                  <a:moveTo>
                    <a:pt x="223" y="4"/>
                  </a:moveTo>
                  <a:cubicBezTo>
                    <a:pt x="221" y="4"/>
                    <a:pt x="218" y="4"/>
                    <a:pt x="216" y="4"/>
                  </a:cubicBezTo>
                  <a:cubicBezTo>
                    <a:pt x="216" y="0"/>
                    <a:pt x="216" y="0"/>
                    <a:pt x="216" y="0"/>
                  </a:cubicBezTo>
                  <a:cubicBezTo>
                    <a:pt x="219" y="0"/>
                    <a:pt x="221" y="1"/>
                    <a:pt x="223" y="1"/>
                  </a:cubicBezTo>
                  <a:lnTo>
                    <a:pt x="223" y="4"/>
                  </a:lnTo>
                  <a:close/>
                  <a:moveTo>
                    <a:pt x="202" y="4"/>
                  </a:moveTo>
                  <a:cubicBezTo>
                    <a:pt x="202" y="1"/>
                    <a:pt x="202" y="1"/>
                    <a:pt x="202" y="1"/>
                  </a:cubicBezTo>
                  <a:cubicBezTo>
                    <a:pt x="204" y="0"/>
                    <a:pt x="207" y="0"/>
                    <a:pt x="209" y="0"/>
                  </a:cubicBezTo>
                  <a:cubicBezTo>
                    <a:pt x="209" y="4"/>
                    <a:pt x="209" y="4"/>
                    <a:pt x="209" y="4"/>
                  </a:cubicBezTo>
                  <a:cubicBezTo>
                    <a:pt x="207" y="4"/>
                    <a:pt x="205" y="4"/>
                    <a:pt x="202" y="4"/>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5" name="Freeform 265">
              <a:extLst>
                <a:ext uri="{FF2B5EF4-FFF2-40B4-BE49-F238E27FC236}">
                  <a16:creationId xmlns:a16="http://schemas.microsoft.com/office/drawing/2014/main" id="{8A5E694B-8C65-4A91-AF71-C2A9F44EA5CE}"/>
                </a:ext>
              </a:extLst>
            </p:cNvPr>
            <p:cNvSpPr>
              <a:spLocks/>
            </p:cNvSpPr>
            <p:nvPr/>
          </p:nvSpPr>
          <p:spPr bwMode="auto">
            <a:xfrm>
              <a:off x="8147050" y="2251076"/>
              <a:ext cx="12700" cy="12700"/>
            </a:xfrm>
            <a:custGeom>
              <a:avLst/>
              <a:gdLst>
                <a:gd name="T0" fmla="*/ 4 w 4"/>
                <a:gd name="T1" fmla="*/ 4 h 4"/>
                <a:gd name="T2" fmla="*/ 0 w 4"/>
                <a:gd name="T3" fmla="*/ 3 h 4"/>
                <a:gd name="T4" fmla="*/ 1 w 4"/>
                <a:gd name="T5" fmla="*/ 0 h 4"/>
                <a:gd name="T6" fmla="*/ 4 w 4"/>
                <a:gd name="T7" fmla="*/ 0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3" y="4"/>
                    <a:pt x="2" y="4"/>
                    <a:pt x="0" y="3"/>
                  </a:cubicBezTo>
                  <a:cubicBezTo>
                    <a:pt x="1" y="0"/>
                    <a:pt x="1" y="0"/>
                    <a:pt x="1" y="0"/>
                  </a:cubicBezTo>
                  <a:cubicBezTo>
                    <a:pt x="2" y="0"/>
                    <a:pt x="3" y="0"/>
                    <a:pt x="4" y="0"/>
                  </a:cubicBezTo>
                  <a:lnTo>
                    <a:pt x="4" y="4"/>
                  </a:ln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6" name="Freeform 266">
              <a:extLst>
                <a:ext uri="{FF2B5EF4-FFF2-40B4-BE49-F238E27FC236}">
                  <a16:creationId xmlns:a16="http://schemas.microsoft.com/office/drawing/2014/main" id="{C4193B50-C460-467B-AEFE-2B58879039D5}"/>
                </a:ext>
              </a:extLst>
            </p:cNvPr>
            <p:cNvSpPr>
              <a:spLocks/>
            </p:cNvSpPr>
            <p:nvPr/>
          </p:nvSpPr>
          <p:spPr bwMode="auto">
            <a:xfrm>
              <a:off x="8334375" y="2173288"/>
              <a:ext cx="1095375" cy="247650"/>
            </a:xfrm>
            <a:custGeom>
              <a:avLst/>
              <a:gdLst>
                <a:gd name="T0" fmla="*/ 340 w 351"/>
                <a:gd name="T1" fmla="*/ 72 h 79"/>
                <a:gd name="T2" fmla="*/ 319 w 351"/>
                <a:gd name="T3" fmla="*/ 70 h 79"/>
                <a:gd name="T4" fmla="*/ 315 w 351"/>
                <a:gd name="T5" fmla="*/ 69 h 79"/>
                <a:gd name="T6" fmla="*/ 264 w 351"/>
                <a:gd name="T7" fmla="*/ 55 h 79"/>
                <a:gd name="T8" fmla="*/ 236 w 351"/>
                <a:gd name="T9" fmla="*/ 35 h 79"/>
                <a:gd name="T10" fmla="*/ 197 w 351"/>
                <a:gd name="T11" fmla="*/ 10 h 79"/>
                <a:gd name="T12" fmla="*/ 129 w 351"/>
                <a:gd name="T13" fmla="*/ 23 h 79"/>
                <a:gd name="T14" fmla="*/ 127 w 351"/>
                <a:gd name="T15" fmla="*/ 25 h 79"/>
                <a:gd name="T16" fmla="*/ 0 w 351"/>
                <a:gd name="T17" fmla="*/ 70 h 79"/>
                <a:gd name="T18" fmla="*/ 0 w 351"/>
                <a:gd name="T19" fmla="*/ 68 h 79"/>
                <a:gd name="T20" fmla="*/ 126 w 351"/>
                <a:gd name="T21" fmla="*/ 23 h 79"/>
                <a:gd name="T22" fmla="*/ 128 w 351"/>
                <a:gd name="T23" fmla="*/ 22 h 79"/>
                <a:gd name="T24" fmla="*/ 197 w 351"/>
                <a:gd name="T25" fmla="*/ 8 h 79"/>
                <a:gd name="T26" fmla="*/ 237 w 351"/>
                <a:gd name="T27" fmla="*/ 33 h 79"/>
                <a:gd name="T28" fmla="*/ 265 w 351"/>
                <a:gd name="T29" fmla="*/ 53 h 79"/>
                <a:gd name="T30" fmla="*/ 315 w 351"/>
                <a:gd name="T31" fmla="*/ 67 h 79"/>
                <a:gd name="T32" fmla="*/ 319 w 351"/>
                <a:gd name="T33" fmla="*/ 68 h 79"/>
                <a:gd name="T34" fmla="*/ 350 w 351"/>
                <a:gd name="T35" fmla="*/ 69 h 79"/>
                <a:gd name="T36" fmla="*/ 351 w 351"/>
                <a:gd name="T37" fmla="*/ 71 h 79"/>
                <a:gd name="T38" fmla="*/ 340 w 351"/>
                <a:gd name="T39"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1" h="79">
                  <a:moveTo>
                    <a:pt x="340" y="72"/>
                  </a:moveTo>
                  <a:cubicBezTo>
                    <a:pt x="333" y="72"/>
                    <a:pt x="325" y="71"/>
                    <a:pt x="319" y="70"/>
                  </a:cubicBezTo>
                  <a:cubicBezTo>
                    <a:pt x="315" y="69"/>
                    <a:pt x="315" y="69"/>
                    <a:pt x="315" y="69"/>
                  </a:cubicBezTo>
                  <a:cubicBezTo>
                    <a:pt x="294" y="67"/>
                    <a:pt x="278" y="62"/>
                    <a:pt x="264" y="55"/>
                  </a:cubicBezTo>
                  <a:cubicBezTo>
                    <a:pt x="254" y="49"/>
                    <a:pt x="245" y="42"/>
                    <a:pt x="236" y="35"/>
                  </a:cubicBezTo>
                  <a:cubicBezTo>
                    <a:pt x="224" y="25"/>
                    <a:pt x="212" y="15"/>
                    <a:pt x="197" y="10"/>
                  </a:cubicBezTo>
                  <a:cubicBezTo>
                    <a:pt x="173" y="2"/>
                    <a:pt x="148" y="7"/>
                    <a:pt x="129" y="23"/>
                  </a:cubicBezTo>
                  <a:cubicBezTo>
                    <a:pt x="128" y="24"/>
                    <a:pt x="128" y="24"/>
                    <a:pt x="127" y="25"/>
                  </a:cubicBezTo>
                  <a:cubicBezTo>
                    <a:pt x="104" y="45"/>
                    <a:pt x="58" y="79"/>
                    <a:pt x="0" y="70"/>
                  </a:cubicBezTo>
                  <a:cubicBezTo>
                    <a:pt x="0" y="68"/>
                    <a:pt x="0" y="68"/>
                    <a:pt x="0" y="68"/>
                  </a:cubicBezTo>
                  <a:cubicBezTo>
                    <a:pt x="57" y="77"/>
                    <a:pt x="103" y="44"/>
                    <a:pt x="126" y="23"/>
                  </a:cubicBezTo>
                  <a:cubicBezTo>
                    <a:pt x="127" y="23"/>
                    <a:pt x="127" y="22"/>
                    <a:pt x="128" y="22"/>
                  </a:cubicBezTo>
                  <a:cubicBezTo>
                    <a:pt x="147" y="5"/>
                    <a:pt x="173" y="0"/>
                    <a:pt x="197" y="8"/>
                  </a:cubicBezTo>
                  <a:cubicBezTo>
                    <a:pt x="213" y="13"/>
                    <a:pt x="225" y="23"/>
                    <a:pt x="237" y="33"/>
                  </a:cubicBezTo>
                  <a:cubicBezTo>
                    <a:pt x="246" y="40"/>
                    <a:pt x="255" y="47"/>
                    <a:pt x="265" y="53"/>
                  </a:cubicBezTo>
                  <a:cubicBezTo>
                    <a:pt x="279" y="60"/>
                    <a:pt x="294" y="65"/>
                    <a:pt x="315" y="67"/>
                  </a:cubicBezTo>
                  <a:cubicBezTo>
                    <a:pt x="319" y="68"/>
                    <a:pt x="319" y="68"/>
                    <a:pt x="319" y="68"/>
                  </a:cubicBezTo>
                  <a:cubicBezTo>
                    <a:pt x="329" y="69"/>
                    <a:pt x="341" y="71"/>
                    <a:pt x="350" y="69"/>
                  </a:cubicBezTo>
                  <a:cubicBezTo>
                    <a:pt x="351" y="71"/>
                    <a:pt x="351" y="71"/>
                    <a:pt x="351" y="71"/>
                  </a:cubicBezTo>
                  <a:cubicBezTo>
                    <a:pt x="347" y="72"/>
                    <a:pt x="344" y="72"/>
                    <a:pt x="340" y="72"/>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7" name="Freeform 267">
              <a:extLst>
                <a:ext uri="{FF2B5EF4-FFF2-40B4-BE49-F238E27FC236}">
                  <a16:creationId xmlns:a16="http://schemas.microsoft.com/office/drawing/2014/main" id="{8127D9D2-EC18-42AD-95E4-9069E3DD5CA2}"/>
                </a:ext>
              </a:extLst>
            </p:cNvPr>
            <p:cNvSpPr>
              <a:spLocks/>
            </p:cNvSpPr>
            <p:nvPr/>
          </p:nvSpPr>
          <p:spPr bwMode="auto">
            <a:xfrm>
              <a:off x="8291513" y="2520951"/>
              <a:ext cx="1157287" cy="155575"/>
            </a:xfrm>
            <a:custGeom>
              <a:avLst/>
              <a:gdLst>
                <a:gd name="T0" fmla="*/ 185 w 371"/>
                <a:gd name="T1" fmla="*/ 45 h 50"/>
                <a:gd name="T2" fmla="*/ 111 w 371"/>
                <a:gd name="T3" fmla="*/ 39 h 50"/>
                <a:gd name="T4" fmla="*/ 0 w 371"/>
                <a:gd name="T5" fmla="*/ 2 h 50"/>
                <a:gd name="T6" fmla="*/ 1 w 371"/>
                <a:gd name="T7" fmla="*/ 0 h 50"/>
                <a:gd name="T8" fmla="*/ 111 w 371"/>
                <a:gd name="T9" fmla="*/ 37 h 50"/>
                <a:gd name="T10" fmla="*/ 370 w 371"/>
                <a:gd name="T11" fmla="*/ 0 h 50"/>
                <a:gd name="T12" fmla="*/ 371 w 371"/>
                <a:gd name="T13" fmla="*/ 2 h 50"/>
                <a:gd name="T14" fmla="*/ 185 w 371"/>
                <a:gd name="T15" fmla="*/ 4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50">
                  <a:moveTo>
                    <a:pt x="185" y="45"/>
                  </a:moveTo>
                  <a:cubicBezTo>
                    <a:pt x="157" y="45"/>
                    <a:pt x="132" y="42"/>
                    <a:pt x="111" y="39"/>
                  </a:cubicBezTo>
                  <a:cubicBezTo>
                    <a:pt x="44" y="27"/>
                    <a:pt x="1" y="2"/>
                    <a:pt x="0" y="2"/>
                  </a:cubicBezTo>
                  <a:cubicBezTo>
                    <a:pt x="1" y="0"/>
                    <a:pt x="1" y="0"/>
                    <a:pt x="1" y="0"/>
                  </a:cubicBezTo>
                  <a:cubicBezTo>
                    <a:pt x="2" y="0"/>
                    <a:pt x="45" y="25"/>
                    <a:pt x="111" y="37"/>
                  </a:cubicBezTo>
                  <a:cubicBezTo>
                    <a:pt x="172" y="48"/>
                    <a:pt x="267" y="50"/>
                    <a:pt x="370" y="0"/>
                  </a:cubicBezTo>
                  <a:cubicBezTo>
                    <a:pt x="371" y="2"/>
                    <a:pt x="371" y="2"/>
                    <a:pt x="371" y="2"/>
                  </a:cubicBezTo>
                  <a:cubicBezTo>
                    <a:pt x="303" y="35"/>
                    <a:pt x="239" y="45"/>
                    <a:pt x="185" y="45"/>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8" name="Freeform 268">
              <a:extLst>
                <a:ext uri="{FF2B5EF4-FFF2-40B4-BE49-F238E27FC236}">
                  <a16:creationId xmlns:a16="http://schemas.microsoft.com/office/drawing/2014/main" id="{0B76D52F-CACB-4FFD-8258-BE79C258B13B}"/>
                </a:ext>
              </a:extLst>
            </p:cNvPr>
            <p:cNvSpPr>
              <a:spLocks/>
            </p:cNvSpPr>
            <p:nvPr/>
          </p:nvSpPr>
          <p:spPr bwMode="auto">
            <a:xfrm>
              <a:off x="8291513" y="2724151"/>
              <a:ext cx="1157287" cy="158750"/>
            </a:xfrm>
            <a:custGeom>
              <a:avLst/>
              <a:gdLst>
                <a:gd name="T0" fmla="*/ 185 w 371"/>
                <a:gd name="T1" fmla="*/ 45 h 51"/>
                <a:gd name="T2" fmla="*/ 111 w 371"/>
                <a:gd name="T3" fmla="*/ 39 h 51"/>
                <a:gd name="T4" fmla="*/ 0 w 371"/>
                <a:gd name="T5" fmla="*/ 2 h 51"/>
                <a:gd name="T6" fmla="*/ 1 w 371"/>
                <a:gd name="T7" fmla="*/ 0 h 51"/>
                <a:gd name="T8" fmla="*/ 111 w 371"/>
                <a:gd name="T9" fmla="*/ 37 h 51"/>
                <a:gd name="T10" fmla="*/ 370 w 371"/>
                <a:gd name="T11" fmla="*/ 0 h 51"/>
                <a:gd name="T12" fmla="*/ 371 w 371"/>
                <a:gd name="T13" fmla="*/ 2 h 51"/>
                <a:gd name="T14" fmla="*/ 185 w 371"/>
                <a:gd name="T15" fmla="*/ 4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51">
                  <a:moveTo>
                    <a:pt x="185" y="45"/>
                  </a:moveTo>
                  <a:cubicBezTo>
                    <a:pt x="157" y="45"/>
                    <a:pt x="132" y="43"/>
                    <a:pt x="111" y="39"/>
                  </a:cubicBezTo>
                  <a:cubicBezTo>
                    <a:pt x="44" y="27"/>
                    <a:pt x="1" y="2"/>
                    <a:pt x="0" y="2"/>
                  </a:cubicBezTo>
                  <a:cubicBezTo>
                    <a:pt x="1" y="0"/>
                    <a:pt x="1" y="0"/>
                    <a:pt x="1" y="0"/>
                  </a:cubicBezTo>
                  <a:cubicBezTo>
                    <a:pt x="2" y="1"/>
                    <a:pt x="45" y="25"/>
                    <a:pt x="111" y="37"/>
                  </a:cubicBezTo>
                  <a:cubicBezTo>
                    <a:pt x="172" y="48"/>
                    <a:pt x="267" y="51"/>
                    <a:pt x="370" y="0"/>
                  </a:cubicBezTo>
                  <a:cubicBezTo>
                    <a:pt x="371" y="2"/>
                    <a:pt x="371" y="2"/>
                    <a:pt x="371" y="2"/>
                  </a:cubicBezTo>
                  <a:cubicBezTo>
                    <a:pt x="303" y="35"/>
                    <a:pt x="239" y="45"/>
                    <a:pt x="185" y="45"/>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9" name="Freeform 269">
              <a:extLst>
                <a:ext uri="{FF2B5EF4-FFF2-40B4-BE49-F238E27FC236}">
                  <a16:creationId xmlns:a16="http://schemas.microsoft.com/office/drawing/2014/main" id="{30BB33E2-CF42-4775-BC09-278D33C8B727}"/>
                </a:ext>
              </a:extLst>
            </p:cNvPr>
            <p:cNvSpPr>
              <a:spLocks/>
            </p:cNvSpPr>
            <p:nvPr/>
          </p:nvSpPr>
          <p:spPr bwMode="auto">
            <a:xfrm>
              <a:off x="9501188" y="1935163"/>
              <a:ext cx="808037" cy="857250"/>
            </a:xfrm>
            <a:custGeom>
              <a:avLst/>
              <a:gdLst>
                <a:gd name="T0" fmla="*/ 72 w 259"/>
                <a:gd name="T1" fmla="*/ 270 h 274"/>
                <a:gd name="T2" fmla="*/ 0 w 259"/>
                <a:gd name="T3" fmla="*/ 255 h 274"/>
                <a:gd name="T4" fmla="*/ 3 w 259"/>
                <a:gd name="T5" fmla="*/ 248 h 274"/>
                <a:gd name="T6" fmla="*/ 192 w 259"/>
                <a:gd name="T7" fmla="*/ 223 h 274"/>
                <a:gd name="T8" fmla="*/ 243 w 259"/>
                <a:gd name="T9" fmla="*/ 102 h 274"/>
                <a:gd name="T10" fmla="*/ 189 w 259"/>
                <a:gd name="T11" fmla="*/ 22 h 274"/>
                <a:gd name="T12" fmla="*/ 101 w 259"/>
                <a:gd name="T13" fmla="*/ 23 h 274"/>
                <a:gd name="T14" fmla="*/ 26 w 259"/>
                <a:gd name="T15" fmla="*/ 83 h 274"/>
                <a:gd name="T16" fmla="*/ 20 w 259"/>
                <a:gd name="T17" fmla="*/ 79 h 274"/>
                <a:gd name="T18" fmla="*/ 98 w 259"/>
                <a:gd name="T19" fmla="*/ 16 h 274"/>
                <a:gd name="T20" fmla="*/ 193 w 259"/>
                <a:gd name="T21" fmla="*/ 15 h 274"/>
                <a:gd name="T22" fmla="*/ 251 w 259"/>
                <a:gd name="T23" fmla="*/ 101 h 274"/>
                <a:gd name="T24" fmla="*/ 197 w 259"/>
                <a:gd name="T25" fmla="*/ 229 h 274"/>
                <a:gd name="T26" fmla="*/ 72 w 259"/>
                <a:gd name="T2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74">
                  <a:moveTo>
                    <a:pt x="72" y="270"/>
                  </a:moveTo>
                  <a:cubicBezTo>
                    <a:pt x="47" y="270"/>
                    <a:pt x="22" y="265"/>
                    <a:pt x="0" y="255"/>
                  </a:cubicBezTo>
                  <a:cubicBezTo>
                    <a:pt x="3" y="248"/>
                    <a:pt x="3" y="248"/>
                    <a:pt x="3" y="248"/>
                  </a:cubicBezTo>
                  <a:cubicBezTo>
                    <a:pt x="60" y="274"/>
                    <a:pt x="139" y="263"/>
                    <a:pt x="192" y="223"/>
                  </a:cubicBezTo>
                  <a:cubicBezTo>
                    <a:pt x="233" y="192"/>
                    <a:pt x="251" y="149"/>
                    <a:pt x="243" y="102"/>
                  </a:cubicBezTo>
                  <a:cubicBezTo>
                    <a:pt x="237" y="66"/>
                    <a:pt x="217" y="36"/>
                    <a:pt x="189" y="22"/>
                  </a:cubicBezTo>
                  <a:cubicBezTo>
                    <a:pt x="162" y="8"/>
                    <a:pt x="131" y="8"/>
                    <a:pt x="101" y="23"/>
                  </a:cubicBezTo>
                  <a:cubicBezTo>
                    <a:pt x="82" y="33"/>
                    <a:pt x="46" y="53"/>
                    <a:pt x="26" y="83"/>
                  </a:cubicBezTo>
                  <a:cubicBezTo>
                    <a:pt x="20" y="79"/>
                    <a:pt x="20" y="79"/>
                    <a:pt x="20" y="79"/>
                  </a:cubicBezTo>
                  <a:cubicBezTo>
                    <a:pt x="40" y="47"/>
                    <a:pt x="77" y="26"/>
                    <a:pt x="98" y="16"/>
                  </a:cubicBezTo>
                  <a:cubicBezTo>
                    <a:pt x="130" y="0"/>
                    <a:pt x="164" y="0"/>
                    <a:pt x="193" y="15"/>
                  </a:cubicBezTo>
                  <a:cubicBezTo>
                    <a:pt x="223" y="30"/>
                    <a:pt x="245" y="62"/>
                    <a:pt x="251" y="101"/>
                  </a:cubicBezTo>
                  <a:cubicBezTo>
                    <a:pt x="259" y="151"/>
                    <a:pt x="240" y="197"/>
                    <a:pt x="197" y="229"/>
                  </a:cubicBezTo>
                  <a:cubicBezTo>
                    <a:pt x="162" y="256"/>
                    <a:pt x="116" y="270"/>
                    <a:pt x="72" y="270"/>
                  </a:cubicBezTo>
                  <a:close/>
                </a:path>
              </a:pathLst>
            </a:custGeom>
            <a:solidFill>
              <a:srgbClr val="353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0" name="Freeform 270">
              <a:extLst>
                <a:ext uri="{FF2B5EF4-FFF2-40B4-BE49-F238E27FC236}">
                  <a16:creationId xmlns:a16="http://schemas.microsoft.com/office/drawing/2014/main" id="{EFDC8631-CBB5-46B3-83C2-5FB1D2AC446F}"/>
                </a:ext>
              </a:extLst>
            </p:cNvPr>
            <p:cNvSpPr>
              <a:spLocks/>
            </p:cNvSpPr>
            <p:nvPr/>
          </p:nvSpPr>
          <p:spPr bwMode="auto">
            <a:xfrm>
              <a:off x="7386638" y="1916113"/>
              <a:ext cx="811212" cy="857250"/>
            </a:xfrm>
            <a:custGeom>
              <a:avLst/>
              <a:gdLst>
                <a:gd name="T0" fmla="*/ 187 w 260"/>
                <a:gd name="T1" fmla="*/ 270 h 274"/>
                <a:gd name="T2" fmla="*/ 63 w 260"/>
                <a:gd name="T3" fmla="*/ 230 h 274"/>
                <a:gd name="T4" fmla="*/ 9 w 260"/>
                <a:gd name="T5" fmla="*/ 101 h 274"/>
                <a:gd name="T6" fmla="*/ 67 w 260"/>
                <a:gd name="T7" fmla="*/ 15 h 274"/>
                <a:gd name="T8" fmla="*/ 162 w 260"/>
                <a:gd name="T9" fmla="*/ 16 h 274"/>
                <a:gd name="T10" fmla="*/ 240 w 260"/>
                <a:gd name="T11" fmla="*/ 79 h 274"/>
                <a:gd name="T12" fmla="*/ 233 w 260"/>
                <a:gd name="T13" fmla="*/ 84 h 274"/>
                <a:gd name="T14" fmla="*/ 159 w 260"/>
                <a:gd name="T15" fmla="*/ 23 h 274"/>
                <a:gd name="T16" fmla="*/ 71 w 260"/>
                <a:gd name="T17" fmla="*/ 22 h 274"/>
                <a:gd name="T18" fmla="*/ 17 w 260"/>
                <a:gd name="T19" fmla="*/ 102 h 274"/>
                <a:gd name="T20" fmla="*/ 68 w 260"/>
                <a:gd name="T21" fmla="*/ 223 h 274"/>
                <a:gd name="T22" fmla="*/ 256 w 260"/>
                <a:gd name="T23" fmla="*/ 248 h 274"/>
                <a:gd name="T24" fmla="*/ 260 w 260"/>
                <a:gd name="T25" fmla="*/ 255 h 274"/>
                <a:gd name="T26" fmla="*/ 187 w 260"/>
                <a:gd name="T2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4">
                  <a:moveTo>
                    <a:pt x="187" y="270"/>
                  </a:moveTo>
                  <a:cubicBezTo>
                    <a:pt x="144" y="270"/>
                    <a:pt x="98" y="256"/>
                    <a:pt x="63" y="230"/>
                  </a:cubicBezTo>
                  <a:cubicBezTo>
                    <a:pt x="20" y="197"/>
                    <a:pt x="0" y="151"/>
                    <a:pt x="9" y="101"/>
                  </a:cubicBezTo>
                  <a:cubicBezTo>
                    <a:pt x="15" y="62"/>
                    <a:pt x="37" y="31"/>
                    <a:pt x="67" y="15"/>
                  </a:cubicBezTo>
                  <a:cubicBezTo>
                    <a:pt x="96" y="0"/>
                    <a:pt x="130" y="0"/>
                    <a:pt x="162" y="16"/>
                  </a:cubicBezTo>
                  <a:cubicBezTo>
                    <a:pt x="182" y="26"/>
                    <a:pt x="219" y="47"/>
                    <a:pt x="240" y="79"/>
                  </a:cubicBezTo>
                  <a:cubicBezTo>
                    <a:pt x="233" y="84"/>
                    <a:pt x="233" y="84"/>
                    <a:pt x="233" y="84"/>
                  </a:cubicBezTo>
                  <a:cubicBezTo>
                    <a:pt x="214" y="53"/>
                    <a:pt x="178" y="33"/>
                    <a:pt x="159" y="23"/>
                  </a:cubicBezTo>
                  <a:cubicBezTo>
                    <a:pt x="129" y="9"/>
                    <a:pt x="97" y="8"/>
                    <a:pt x="71" y="22"/>
                  </a:cubicBezTo>
                  <a:cubicBezTo>
                    <a:pt x="42" y="36"/>
                    <a:pt x="23" y="66"/>
                    <a:pt x="17" y="102"/>
                  </a:cubicBezTo>
                  <a:cubicBezTo>
                    <a:pt x="9" y="149"/>
                    <a:pt x="27" y="192"/>
                    <a:pt x="68" y="223"/>
                  </a:cubicBezTo>
                  <a:cubicBezTo>
                    <a:pt x="121" y="264"/>
                    <a:pt x="200" y="274"/>
                    <a:pt x="256" y="248"/>
                  </a:cubicBezTo>
                  <a:cubicBezTo>
                    <a:pt x="260" y="255"/>
                    <a:pt x="260" y="255"/>
                    <a:pt x="260" y="255"/>
                  </a:cubicBezTo>
                  <a:cubicBezTo>
                    <a:pt x="238" y="265"/>
                    <a:pt x="213" y="270"/>
                    <a:pt x="187" y="270"/>
                  </a:cubicBezTo>
                  <a:close/>
                </a:path>
              </a:pathLst>
            </a:custGeom>
            <a:solidFill>
              <a:srgbClr val="353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89488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B568CF-5A12-4887-A08D-93618150A18C}"/>
              </a:ext>
            </a:extLst>
          </p:cNvPr>
          <p:cNvGrpSpPr/>
          <p:nvPr/>
        </p:nvGrpSpPr>
        <p:grpSpPr>
          <a:xfrm>
            <a:off x="1498059" y="2256818"/>
            <a:ext cx="9805481" cy="2920687"/>
            <a:chOff x="1186774" y="2354093"/>
            <a:chExt cx="9805481" cy="2920687"/>
          </a:xfrm>
        </p:grpSpPr>
        <p:sp>
          <p:nvSpPr>
            <p:cNvPr id="2" name="TextBox 1">
              <a:extLst>
                <a:ext uri="{FF2B5EF4-FFF2-40B4-BE49-F238E27FC236}">
                  <a16:creationId xmlns:a16="http://schemas.microsoft.com/office/drawing/2014/main" id="{324B1C52-58C9-4738-916A-D7491F641381}"/>
                </a:ext>
              </a:extLst>
            </p:cNvPr>
            <p:cNvSpPr txBox="1"/>
            <p:nvPr/>
          </p:nvSpPr>
          <p:spPr>
            <a:xfrm>
              <a:off x="1186774" y="2607014"/>
              <a:ext cx="3677055" cy="2062103"/>
            </a:xfrm>
            <a:prstGeom prst="rect">
              <a:avLst/>
            </a:prstGeom>
            <a:noFill/>
          </p:spPr>
          <p:txBody>
            <a:bodyPr wrap="square" rtlCol="0">
              <a:spAutoFit/>
            </a:bodyPr>
            <a:lstStyle/>
            <a:p>
              <a:r>
                <a:rPr lang="en-US" sz="3200" b="1" dirty="0">
                  <a:solidFill>
                    <a:schemeClr val="bg1"/>
                  </a:solidFill>
                  <a:latin typeface="Nunito" panose="00000500000000000000" pitchFamily="2" charset="0"/>
                </a:rPr>
                <a:t>key guidelines</a:t>
              </a:r>
            </a:p>
            <a:p>
              <a:r>
                <a:rPr lang="en-US" sz="3200" b="1" dirty="0">
                  <a:solidFill>
                    <a:schemeClr val="bg1"/>
                  </a:solidFill>
                  <a:latin typeface="Nunito" panose="00000500000000000000" pitchFamily="2" charset="0"/>
                </a:rPr>
                <a:t>for employees</a:t>
              </a:r>
            </a:p>
            <a:p>
              <a:r>
                <a:rPr lang="en-US" sz="3200" b="1" dirty="0">
                  <a:solidFill>
                    <a:schemeClr val="bg1"/>
                  </a:solidFill>
                  <a:latin typeface="Nunito" panose="00000500000000000000" pitchFamily="2" charset="0"/>
                </a:rPr>
                <a:t>post coronavirus</a:t>
              </a:r>
            </a:p>
            <a:p>
              <a:r>
                <a:rPr lang="en-US" sz="3200" b="1" dirty="0">
                  <a:solidFill>
                    <a:schemeClr val="bg1"/>
                  </a:solidFill>
                  <a:latin typeface="Nunito" panose="00000500000000000000" pitchFamily="2" charset="0"/>
                </a:rPr>
                <a:t>lockdown</a:t>
              </a:r>
            </a:p>
          </p:txBody>
        </p:sp>
        <p:cxnSp>
          <p:nvCxnSpPr>
            <p:cNvPr id="4" name="Straight Connector 3">
              <a:extLst>
                <a:ext uri="{FF2B5EF4-FFF2-40B4-BE49-F238E27FC236}">
                  <a16:creationId xmlns:a16="http://schemas.microsoft.com/office/drawing/2014/main" id="{5811AD6B-30EC-4262-B196-74FC78E7F19B}"/>
                </a:ext>
              </a:extLst>
            </p:cNvPr>
            <p:cNvCxnSpPr>
              <a:cxnSpLocks/>
            </p:cNvCxnSpPr>
            <p:nvPr/>
          </p:nvCxnSpPr>
          <p:spPr>
            <a:xfrm>
              <a:off x="4786014" y="2354093"/>
              <a:ext cx="0" cy="26264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343DB7E-313F-4FA6-BBB9-9070C574CDBA}"/>
                </a:ext>
              </a:extLst>
            </p:cNvPr>
            <p:cNvSpPr txBox="1"/>
            <p:nvPr/>
          </p:nvSpPr>
          <p:spPr>
            <a:xfrm>
              <a:off x="5207539" y="2412458"/>
              <a:ext cx="5784716" cy="2862322"/>
            </a:xfrm>
            <a:prstGeom prst="rect">
              <a:avLst/>
            </a:prstGeom>
            <a:noFill/>
          </p:spPr>
          <p:txBody>
            <a:bodyPr wrap="square" rtlCol="0">
              <a:spAutoFit/>
            </a:bodyPr>
            <a:lstStyle/>
            <a:p>
              <a:r>
                <a:rPr lang="en-US" sz="2000" dirty="0">
                  <a:solidFill>
                    <a:schemeClr val="bg1"/>
                  </a:solidFill>
                  <a:latin typeface="Nunito" panose="00000500000000000000" pitchFamily="2" charset="0"/>
                </a:rPr>
                <a:t>As the restrictions are being gradually eased in some zones to bring the economy back on track, the Centre has issued fresh "guidelines for restarting manufacturing industries after lockdown", advising them not to try to achieve high production targets. Here are 9 key points that every employees/workers and industry should follow post lockdown.</a:t>
              </a:r>
            </a:p>
            <a:p>
              <a:endParaRPr lang="en-IN" sz="2000" dirty="0">
                <a:solidFill>
                  <a:schemeClr val="bg1"/>
                </a:solidFill>
                <a:latin typeface="Nunito" panose="00000500000000000000" pitchFamily="2" charset="0"/>
              </a:endParaRPr>
            </a:p>
          </p:txBody>
        </p:sp>
      </p:grpSp>
    </p:spTree>
    <p:extLst>
      <p:ext uri="{BB962C8B-B14F-4D97-AF65-F5344CB8AC3E}">
        <p14:creationId xmlns:p14="http://schemas.microsoft.com/office/powerpoint/2010/main" val="61052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E4E6F26-70E9-486A-B30D-DAC478787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1792" y="469631"/>
            <a:ext cx="1718061" cy="1615580"/>
          </a:xfrm>
          <a:prstGeom prst="rect">
            <a:avLst/>
          </a:prstGeom>
        </p:spPr>
      </p:pic>
      <p:sp>
        <p:nvSpPr>
          <p:cNvPr id="42" name="TextBox 41">
            <a:extLst>
              <a:ext uri="{FF2B5EF4-FFF2-40B4-BE49-F238E27FC236}">
                <a16:creationId xmlns:a16="http://schemas.microsoft.com/office/drawing/2014/main" id="{276A67FE-3259-4055-A951-E872C4211FEF}"/>
              </a:ext>
            </a:extLst>
          </p:cNvPr>
          <p:cNvSpPr txBox="1"/>
          <p:nvPr/>
        </p:nvSpPr>
        <p:spPr>
          <a:xfrm>
            <a:off x="6994698" y="2251014"/>
            <a:ext cx="4106439" cy="1754326"/>
          </a:xfrm>
          <a:prstGeom prst="rect">
            <a:avLst/>
          </a:prstGeom>
          <a:noFill/>
        </p:spPr>
        <p:txBody>
          <a:bodyPr wrap="square" rtlCol="0">
            <a:spAutoFit/>
          </a:bodyPr>
          <a:lstStyle/>
          <a:p>
            <a:pPr algn="ctr"/>
            <a:r>
              <a:rPr lang="en-US" sz="3600" b="1" dirty="0">
                <a:solidFill>
                  <a:srgbClr val="34194B"/>
                </a:solidFill>
                <a:latin typeface="Nunito" panose="00000500000000000000" pitchFamily="2" charset="0"/>
              </a:rPr>
              <a:t>Ensure 24 –hour </a:t>
            </a:r>
            <a:r>
              <a:rPr lang="en-US" sz="3600" b="1" dirty="0" err="1">
                <a:solidFill>
                  <a:srgbClr val="34194B"/>
                </a:solidFill>
                <a:latin typeface="Nunito" panose="00000500000000000000" pitchFamily="2" charset="0"/>
              </a:rPr>
              <a:t>Sanitisation</a:t>
            </a:r>
            <a:r>
              <a:rPr lang="en-US" sz="3600" b="1" dirty="0">
                <a:solidFill>
                  <a:srgbClr val="34194B"/>
                </a:solidFill>
                <a:latin typeface="Nunito" panose="00000500000000000000" pitchFamily="2" charset="0"/>
              </a:rPr>
              <a:t> of the</a:t>
            </a:r>
          </a:p>
          <a:p>
            <a:pPr algn="ctr"/>
            <a:r>
              <a:rPr lang="en-US" sz="3600" b="1" dirty="0">
                <a:solidFill>
                  <a:srgbClr val="34194B"/>
                </a:solidFill>
                <a:latin typeface="Nunito" panose="00000500000000000000" pitchFamily="2" charset="0"/>
              </a:rPr>
              <a:t>factory premises.</a:t>
            </a:r>
            <a:endParaRPr lang="en-IN" sz="3600" dirty="0">
              <a:solidFill>
                <a:srgbClr val="34194B"/>
              </a:solidFill>
              <a:latin typeface="Nunito" panose="00000500000000000000" pitchFamily="2" charset="0"/>
            </a:endParaRPr>
          </a:p>
        </p:txBody>
      </p:sp>
    </p:spTree>
    <p:extLst>
      <p:ext uri="{BB962C8B-B14F-4D97-AF65-F5344CB8AC3E}">
        <p14:creationId xmlns:p14="http://schemas.microsoft.com/office/powerpoint/2010/main" val="13794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 name="Group 260">
            <a:extLst>
              <a:ext uri="{FF2B5EF4-FFF2-40B4-BE49-F238E27FC236}">
                <a16:creationId xmlns:a16="http://schemas.microsoft.com/office/drawing/2014/main" id="{58AA200B-E926-4D2B-86EE-404077726764}"/>
              </a:ext>
            </a:extLst>
          </p:cNvPr>
          <p:cNvGrpSpPr/>
          <p:nvPr/>
        </p:nvGrpSpPr>
        <p:grpSpPr>
          <a:xfrm>
            <a:off x="7730489" y="1909009"/>
            <a:ext cx="4106439" cy="3513223"/>
            <a:chOff x="7682363" y="1620251"/>
            <a:chExt cx="4106439" cy="3513223"/>
          </a:xfrm>
        </p:grpSpPr>
        <p:sp>
          <p:nvSpPr>
            <p:cNvPr id="246" name="TextBox 245">
              <a:extLst>
                <a:ext uri="{FF2B5EF4-FFF2-40B4-BE49-F238E27FC236}">
                  <a16:creationId xmlns:a16="http://schemas.microsoft.com/office/drawing/2014/main" id="{0852F32D-87B5-40B4-8637-EDCF218AD60B}"/>
                </a:ext>
              </a:extLst>
            </p:cNvPr>
            <p:cNvSpPr txBox="1"/>
            <p:nvPr/>
          </p:nvSpPr>
          <p:spPr>
            <a:xfrm>
              <a:off x="7682363" y="2128112"/>
              <a:ext cx="4106439" cy="1200329"/>
            </a:xfrm>
            <a:prstGeom prst="rect">
              <a:avLst/>
            </a:prstGeom>
            <a:noFill/>
          </p:spPr>
          <p:txBody>
            <a:bodyPr wrap="square" rtlCol="0">
              <a:spAutoFit/>
            </a:bodyPr>
            <a:lstStyle/>
            <a:p>
              <a:pPr algn="ctr"/>
              <a:r>
                <a:rPr lang="en-IN" sz="3600" b="1" dirty="0">
                  <a:solidFill>
                    <a:schemeClr val="bg1"/>
                  </a:solidFill>
                  <a:latin typeface="Nunito" panose="00000500000000000000" pitchFamily="2" charset="0"/>
                </a:rPr>
                <a:t> Entrance </a:t>
              </a:r>
            </a:p>
            <a:p>
              <a:pPr algn="ctr"/>
              <a:r>
                <a:rPr lang="en-IN" sz="3600" b="1" dirty="0">
                  <a:solidFill>
                    <a:schemeClr val="bg1"/>
                  </a:solidFill>
                  <a:latin typeface="Nunito" panose="00000500000000000000" pitchFamily="2" charset="0"/>
                </a:rPr>
                <a:t>Health Checks</a:t>
              </a:r>
              <a:endParaRPr lang="en-IN" sz="3600" dirty="0">
                <a:solidFill>
                  <a:schemeClr val="bg1"/>
                </a:solidFill>
                <a:latin typeface="Nunito" panose="00000500000000000000" pitchFamily="2" charset="0"/>
              </a:endParaRPr>
            </a:p>
          </p:txBody>
        </p:sp>
        <p:sp>
          <p:nvSpPr>
            <p:cNvPr id="247" name="TextBox 246">
              <a:extLst>
                <a:ext uri="{FF2B5EF4-FFF2-40B4-BE49-F238E27FC236}">
                  <a16:creationId xmlns:a16="http://schemas.microsoft.com/office/drawing/2014/main" id="{92138B55-FB86-41A1-9925-2C9C312D8838}"/>
                </a:ext>
              </a:extLst>
            </p:cNvPr>
            <p:cNvSpPr txBox="1"/>
            <p:nvPr/>
          </p:nvSpPr>
          <p:spPr>
            <a:xfrm>
              <a:off x="8149577" y="3585876"/>
              <a:ext cx="3180578" cy="1015663"/>
            </a:xfrm>
            <a:prstGeom prst="rect">
              <a:avLst/>
            </a:prstGeom>
            <a:noFill/>
          </p:spPr>
          <p:txBody>
            <a:bodyPr wrap="square" rtlCol="0">
              <a:spAutoFit/>
            </a:bodyPr>
            <a:lstStyle/>
            <a:p>
              <a:pPr algn="ctr"/>
              <a:r>
                <a:rPr lang="en-US" sz="2000" dirty="0">
                  <a:solidFill>
                    <a:schemeClr val="bg1"/>
                  </a:solidFill>
                  <a:latin typeface="Nunito" panose="00000500000000000000" pitchFamily="2" charset="0"/>
                </a:rPr>
                <a:t>Temperature checks of all employees to be done twice a day.</a:t>
              </a:r>
              <a:endParaRPr lang="en-IN" sz="2000" dirty="0">
                <a:solidFill>
                  <a:schemeClr val="bg1"/>
                </a:solidFill>
                <a:latin typeface="Nunito" panose="00000500000000000000" pitchFamily="2" charset="0"/>
              </a:endParaRPr>
            </a:p>
          </p:txBody>
        </p:sp>
        <p:grpSp>
          <p:nvGrpSpPr>
            <p:cNvPr id="260" name="Group 259">
              <a:extLst>
                <a:ext uri="{FF2B5EF4-FFF2-40B4-BE49-F238E27FC236}">
                  <a16:creationId xmlns:a16="http://schemas.microsoft.com/office/drawing/2014/main" id="{178B491E-1107-410D-AF7C-B8FD0862C9B9}"/>
                </a:ext>
              </a:extLst>
            </p:cNvPr>
            <p:cNvGrpSpPr/>
            <p:nvPr/>
          </p:nvGrpSpPr>
          <p:grpSpPr>
            <a:xfrm>
              <a:off x="7988968" y="3513220"/>
              <a:ext cx="3579640" cy="1106905"/>
              <a:chOff x="8165432" y="3513220"/>
              <a:chExt cx="3192380" cy="1106905"/>
            </a:xfrm>
          </p:grpSpPr>
          <p:cxnSp>
            <p:nvCxnSpPr>
              <p:cNvPr id="249" name="Straight Connector 248">
                <a:extLst>
                  <a:ext uri="{FF2B5EF4-FFF2-40B4-BE49-F238E27FC236}">
                    <a16:creationId xmlns:a16="http://schemas.microsoft.com/office/drawing/2014/main" id="{2438157C-ADF1-43E0-8613-0C11D1AA5568}"/>
                  </a:ext>
                </a:extLst>
              </p:cNvPr>
              <p:cNvCxnSpPr>
                <a:cxnSpLocks/>
              </p:cNvCxnSpPr>
              <p:nvPr/>
            </p:nvCxnSpPr>
            <p:spPr>
              <a:xfrm>
                <a:off x="8165432" y="3513220"/>
                <a:ext cx="31923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EC955E8-4523-4690-A953-E2DADAAF4A61}"/>
                  </a:ext>
                </a:extLst>
              </p:cNvPr>
              <p:cNvCxnSpPr>
                <a:cxnSpLocks/>
              </p:cNvCxnSpPr>
              <p:nvPr/>
            </p:nvCxnSpPr>
            <p:spPr>
              <a:xfrm>
                <a:off x="8165432" y="4620125"/>
                <a:ext cx="31923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9" name="Rectangle: Rounded Corners 258">
              <a:extLst>
                <a:ext uri="{FF2B5EF4-FFF2-40B4-BE49-F238E27FC236}">
                  <a16:creationId xmlns:a16="http://schemas.microsoft.com/office/drawing/2014/main" id="{BA360A81-419D-4A98-9A70-F432A7638CD4}"/>
                </a:ext>
              </a:extLst>
            </p:cNvPr>
            <p:cNvSpPr/>
            <p:nvPr/>
          </p:nvSpPr>
          <p:spPr>
            <a:xfrm>
              <a:off x="7972927" y="1620251"/>
              <a:ext cx="3609473" cy="3513223"/>
            </a:xfrm>
            <a:prstGeom prst="roundRect">
              <a:avLst>
                <a:gd name="adj" fmla="val 131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3860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75F9CC-311A-4829-B807-5F46E6834403}"/>
              </a:ext>
            </a:extLst>
          </p:cNvPr>
          <p:cNvGrpSpPr/>
          <p:nvPr/>
        </p:nvGrpSpPr>
        <p:grpSpPr>
          <a:xfrm>
            <a:off x="1452766" y="707114"/>
            <a:ext cx="2922587" cy="1196975"/>
            <a:chOff x="7386638" y="1893888"/>
            <a:chExt cx="2922587" cy="1196975"/>
          </a:xfrm>
        </p:grpSpPr>
        <p:sp>
          <p:nvSpPr>
            <p:cNvPr id="3" name="AutoShape 260">
              <a:extLst>
                <a:ext uri="{FF2B5EF4-FFF2-40B4-BE49-F238E27FC236}">
                  <a16:creationId xmlns:a16="http://schemas.microsoft.com/office/drawing/2014/main" id="{399100E1-237C-4E97-8A92-756DC47851CB}"/>
                </a:ext>
              </a:extLst>
            </p:cNvPr>
            <p:cNvSpPr>
              <a:spLocks noChangeAspect="1" noChangeArrowheads="1" noTextEdit="1"/>
            </p:cNvSpPr>
            <p:nvPr/>
          </p:nvSpPr>
          <p:spPr bwMode="auto">
            <a:xfrm>
              <a:off x="7405688" y="1906588"/>
              <a:ext cx="28813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 name="Freeform 262">
              <a:extLst>
                <a:ext uri="{FF2B5EF4-FFF2-40B4-BE49-F238E27FC236}">
                  <a16:creationId xmlns:a16="http://schemas.microsoft.com/office/drawing/2014/main" id="{7C39552B-7BF2-4D20-B159-285375F3CC0E}"/>
                </a:ext>
              </a:extLst>
            </p:cNvPr>
            <p:cNvSpPr>
              <a:spLocks/>
            </p:cNvSpPr>
            <p:nvPr/>
          </p:nvSpPr>
          <p:spPr bwMode="auto">
            <a:xfrm>
              <a:off x="8110538" y="1893888"/>
              <a:ext cx="1487487" cy="1196975"/>
            </a:xfrm>
            <a:custGeom>
              <a:avLst/>
              <a:gdLst>
                <a:gd name="T0" fmla="*/ 475 w 477"/>
                <a:gd name="T1" fmla="*/ 85 h 382"/>
                <a:gd name="T2" fmla="*/ 427 w 477"/>
                <a:gd name="T3" fmla="*/ 83 h 382"/>
                <a:gd name="T4" fmla="*/ 359 w 477"/>
                <a:gd name="T5" fmla="*/ 65 h 382"/>
                <a:gd name="T6" fmla="*/ 268 w 477"/>
                <a:gd name="T7" fmla="*/ 10 h 382"/>
                <a:gd name="T8" fmla="*/ 175 w 477"/>
                <a:gd name="T9" fmla="*/ 26 h 382"/>
                <a:gd name="T10" fmla="*/ 172 w 477"/>
                <a:gd name="T11" fmla="*/ 28 h 382"/>
                <a:gd name="T12" fmla="*/ 0 w 477"/>
                <a:gd name="T13" fmla="*/ 84 h 382"/>
                <a:gd name="T14" fmla="*/ 1 w 477"/>
                <a:gd name="T15" fmla="*/ 117 h 382"/>
                <a:gd name="T16" fmla="*/ 1 w 477"/>
                <a:gd name="T17" fmla="*/ 117 h 382"/>
                <a:gd name="T18" fmla="*/ 2 w 477"/>
                <a:gd name="T19" fmla="*/ 131 h 382"/>
                <a:gd name="T20" fmla="*/ 2 w 477"/>
                <a:gd name="T21" fmla="*/ 137 h 382"/>
                <a:gd name="T22" fmla="*/ 3 w 477"/>
                <a:gd name="T23" fmla="*/ 137 h 382"/>
                <a:gd name="T24" fmla="*/ 18 w 477"/>
                <a:gd name="T25" fmla="*/ 224 h 382"/>
                <a:gd name="T26" fmla="*/ 52 w 477"/>
                <a:gd name="T27" fmla="*/ 304 h 382"/>
                <a:gd name="T28" fmla="*/ 307 w 477"/>
                <a:gd name="T29" fmla="*/ 363 h 382"/>
                <a:gd name="T30" fmla="*/ 422 w 477"/>
                <a:gd name="T31" fmla="*/ 304 h 382"/>
                <a:gd name="T32" fmla="*/ 467 w 477"/>
                <a:gd name="T33" fmla="*/ 175 h 382"/>
                <a:gd name="T34" fmla="*/ 470 w 477"/>
                <a:gd name="T35" fmla="*/ 135 h 382"/>
                <a:gd name="T36" fmla="*/ 475 w 477"/>
                <a:gd name="T37" fmla="*/ 8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382">
                  <a:moveTo>
                    <a:pt x="475" y="85"/>
                  </a:moveTo>
                  <a:cubicBezTo>
                    <a:pt x="460" y="88"/>
                    <a:pt x="442" y="85"/>
                    <a:pt x="427" y="83"/>
                  </a:cubicBezTo>
                  <a:cubicBezTo>
                    <a:pt x="403" y="80"/>
                    <a:pt x="381" y="75"/>
                    <a:pt x="359" y="65"/>
                  </a:cubicBezTo>
                  <a:cubicBezTo>
                    <a:pt x="326" y="49"/>
                    <a:pt x="303" y="20"/>
                    <a:pt x="268" y="10"/>
                  </a:cubicBezTo>
                  <a:cubicBezTo>
                    <a:pt x="235" y="0"/>
                    <a:pt x="201" y="6"/>
                    <a:pt x="175" y="26"/>
                  </a:cubicBezTo>
                  <a:cubicBezTo>
                    <a:pt x="174" y="27"/>
                    <a:pt x="173" y="28"/>
                    <a:pt x="172" y="28"/>
                  </a:cubicBezTo>
                  <a:cubicBezTo>
                    <a:pt x="126" y="67"/>
                    <a:pt x="64" y="93"/>
                    <a:pt x="0" y="84"/>
                  </a:cubicBezTo>
                  <a:cubicBezTo>
                    <a:pt x="0" y="84"/>
                    <a:pt x="0" y="100"/>
                    <a:pt x="1" y="117"/>
                  </a:cubicBezTo>
                  <a:cubicBezTo>
                    <a:pt x="1" y="117"/>
                    <a:pt x="1" y="117"/>
                    <a:pt x="1" y="117"/>
                  </a:cubicBezTo>
                  <a:cubicBezTo>
                    <a:pt x="1" y="122"/>
                    <a:pt x="2" y="126"/>
                    <a:pt x="2" y="131"/>
                  </a:cubicBezTo>
                  <a:cubicBezTo>
                    <a:pt x="2" y="133"/>
                    <a:pt x="2" y="135"/>
                    <a:pt x="2" y="137"/>
                  </a:cubicBezTo>
                  <a:cubicBezTo>
                    <a:pt x="3" y="137"/>
                    <a:pt x="3" y="137"/>
                    <a:pt x="3" y="137"/>
                  </a:cubicBezTo>
                  <a:cubicBezTo>
                    <a:pt x="5" y="166"/>
                    <a:pt x="11" y="195"/>
                    <a:pt x="18" y="224"/>
                  </a:cubicBezTo>
                  <a:cubicBezTo>
                    <a:pt x="25" y="252"/>
                    <a:pt x="33" y="281"/>
                    <a:pt x="52" y="304"/>
                  </a:cubicBezTo>
                  <a:cubicBezTo>
                    <a:pt x="110" y="369"/>
                    <a:pt x="223" y="382"/>
                    <a:pt x="307" y="363"/>
                  </a:cubicBezTo>
                  <a:cubicBezTo>
                    <a:pt x="349" y="353"/>
                    <a:pt x="393" y="336"/>
                    <a:pt x="422" y="304"/>
                  </a:cubicBezTo>
                  <a:cubicBezTo>
                    <a:pt x="453" y="269"/>
                    <a:pt x="460" y="218"/>
                    <a:pt x="467" y="175"/>
                  </a:cubicBezTo>
                  <a:cubicBezTo>
                    <a:pt x="467" y="173"/>
                    <a:pt x="469" y="151"/>
                    <a:pt x="470" y="135"/>
                  </a:cubicBezTo>
                  <a:cubicBezTo>
                    <a:pt x="472" y="126"/>
                    <a:pt x="477" y="89"/>
                    <a:pt x="475" y="85"/>
                  </a:cubicBezTo>
                  <a:close/>
                </a:path>
              </a:pathLst>
            </a:custGeom>
            <a:solidFill>
              <a:srgbClr val="343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263">
              <a:extLst>
                <a:ext uri="{FF2B5EF4-FFF2-40B4-BE49-F238E27FC236}">
                  <a16:creationId xmlns:a16="http://schemas.microsoft.com/office/drawing/2014/main" id="{A7D3798D-205B-4DF9-AF94-A05ED869AF3A}"/>
                </a:ext>
              </a:extLst>
            </p:cNvPr>
            <p:cNvSpPr>
              <a:spLocks/>
            </p:cNvSpPr>
            <p:nvPr/>
          </p:nvSpPr>
          <p:spPr bwMode="auto">
            <a:xfrm>
              <a:off x="9529763" y="2254251"/>
              <a:ext cx="12700" cy="12700"/>
            </a:xfrm>
            <a:custGeom>
              <a:avLst/>
              <a:gdLst>
                <a:gd name="T0" fmla="*/ 0 w 4"/>
                <a:gd name="T1" fmla="*/ 4 h 4"/>
                <a:gd name="T2" fmla="*/ 0 w 4"/>
                <a:gd name="T3" fmla="*/ 1 h 4"/>
                <a:gd name="T4" fmla="*/ 3 w 4"/>
                <a:gd name="T5" fmla="*/ 0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0" y="1"/>
                    <a:pt x="0" y="1"/>
                    <a:pt x="0" y="1"/>
                  </a:cubicBezTo>
                  <a:cubicBezTo>
                    <a:pt x="1" y="1"/>
                    <a:pt x="2" y="0"/>
                    <a:pt x="3" y="0"/>
                  </a:cubicBezTo>
                  <a:cubicBezTo>
                    <a:pt x="4" y="4"/>
                    <a:pt x="4" y="4"/>
                    <a:pt x="4" y="4"/>
                  </a:cubicBezTo>
                  <a:cubicBezTo>
                    <a:pt x="3" y="4"/>
                    <a:pt x="2" y="4"/>
                    <a:pt x="0" y="4"/>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264">
              <a:extLst>
                <a:ext uri="{FF2B5EF4-FFF2-40B4-BE49-F238E27FC236}">
                  <a16:creationId xmlns:a16="http://schemas.microsoft.com/office/drawing/2014/main" id="{3EAC690D-F3F8-47A5-927F-1BCF2931ACCA}"/>
                </a:ext>
              </a:extLst>
            </p:cNvPr>
            <p:cNvSpPr>
              <a:spLocks noEditPoints="1"/>
            </p:cNvSpPr>
            <p:nvPr/>
          </p:nvSpPr>
          <p:spPr bwMode="auto">
            <a:xfrm>
              <a:off x="8181975" y="1997076"/>
              <a:ext cx="1325562" cy="273050"/>
            </a:xfrm>
            <a:custGeom>
              <a:avLst/>
              <a:gdLst>
                <a:gd name="T0" fmla="*/ 418 w 425"/>
                <a:gd name="T1" fmla="*/ 83 h 87"/>
                <a:gd name="T2" fmla="*/ 423 w 425"/>
                <a:gd name="T3" fmla="*/ 87 h 87"/>
                <a:gd name="T4" fmla="*/ 405 w 425"/>
                <a:gd name="T5" fmla="*/ 82 h 87"/>
                <a:gd name="T6" fmla="*/ 14 w 425"/>
                <a:gd name="T7" fmla="*/ 86 h 87"/>
                <a:gd name="T8" fmla="*/ 21 w 425"/>
                <a:gd name="T9" fmla="*/ 86 h 87"/>
                <a:gd name="T10" fmla="*/ 0 w 425"/>
                <a:gd name="T11" fmla="*/ 86 h 87"/>
                <a:gd name="T12" fmla="*/ 7 w 425"/>
                <a:gd name="T13" fmla="*/ 86 h 87"/>
                <a:gd name="T14" fmla="*/ 35 w 425"/>
                <a:gd name="T15" fmla="*/ 81 h 87"/>
                <a:gd name="T16" fmla="*/ 397 w 425"/>
                <a:gd name="T17" fmla="*/ 85 h 87"/>
                <a:gd name="T18" fmla="*/ 398 w 425"/>
                <a:gd name="T19" fmla="*/ 81 h 87"/>
                <a:gd name="T20" fmla="*/ 42 w 425"/>
                <a:gd name="T21" fmla="*/ 80 h 87"/>
                <a:gd name="T22" fmla="*/ 42 w 425"/>
                <a:gd name="T23" fmla="*/ 84 h 87"/>
                <a:gd name="T24" fmla="*/ 377 w 425"/>
                <a:gd name="T25" fmla="*/ 78 h 87"/>
                <a:gd name="T26" fmla="*/ 56 w 425"/>
                <a:gd name="T27" fmla="*/ 81 h 87"/>
                <a:gd name="T28" fmla="*/ 63 w 425"/>
                <a:gd name="T29" fmla="*/ 79 h 87"/>
                <a:gd name="T30" fmla="*/ 363 w 425"/>
                <a:gd name="T31" fmla="*/ 79 h 87"/>
                <a:gd name="T32" fmla="*/ 369 w 425"/>
                <a:gd name="T33" fmla="*/ 80 h 87"/>
                <a:gd name="T34" fmla="*/ 350 w 425"/>
                <a:gd name="T35" fmla="*/ 72 h 87"/>
                <a:gd name="T36" fmla="*/ 70 w 425"/>
                <a:gd name="T37" fmla="*/ 77 h 87"/>
                <a:gd name="T38" fmla="*/ 76 w 425"/>
                <a:gd name="T39" fmla="*/ 74 h 87"/>
                <a:gd name="T40" fmla="*/ 336 w 425"/>
                <a:gd name="T41" fmla="*/ 70 h 87"/>
                <a:gd name="T42" fmla="*/ 342 w 425"/>
                <a:gd name="T43" fmla="*/ 72 h 87"/>
                <a:gd name="T44" fmla="*/ 88 w 425"/>
                <a:gd name="T45" fmla="*/ 66 h 87"/>
                <a:gd name="T46" fmla="*/ 330 w 425"/>
                <a:gd name="T47" fmla="*/ 67 h 87"/>
                <a:gd name="T48" fmla="*/ 325 w 425"/>
                <a:gd name="T49" fmla="*/ 61 h 87"/>
                <a:gd name="T50" fmla="*/ 330 w 425"/>
                <a:gd name="T51" fmla="*/ 67 h 87"/>
                <a:gd name="T52" fmla="*/ 100 w 425"/>
                <a:gd name="T53" fmla="*/ 60 h 87"/>
                <a:gd name="T54" fmla="*/ 317 w 425"/>
                <a:gd name="T55" fmla="*/ 60 h 87"/>
                <a:gd name="T56" fmla="*/ 319 w 425"/>
                <a:gd name="T57" fmla="*/ 57 h 87"/>
                <a:gd name="T58" fmla="*/ 106 w 425"/>
                <a:gd name="T59" fmla="*/ 56 h 87"/>
                <a:gd name="T60" fmla="*/ 108 w 425"/>
                <a:gd name="T61" fmla="*/ 59 h 87"/>
                <a:gd name="T62" fmla="*/ 302 w 425"/>
                <a:gd name="T63" fmla="*/ 45 h 87"/>
                <a:gd name="T64" fmla="*/ 120 w 425"/>
                <a:gd name="T65" fmla="*/ 52 h 87"/>
                <a:gd name="T66" fmla="*/ 126 w 425"/>
                <a:gd name="T67" fmla="*/ 48 h 87"/>
                <a:gd name="T68" fmla="*/ 129 w 425"/>
                <a:gd name="T69" fmla="*/ 41 h 87"/>
                <a:gd name="T70" fmla="*/ 131 w 425"/>
                <a:gd name="T71" fmla="*/ 44 h 87"/>
                <a:gd name="T72" fmla="*/ 291 w 425"/>
                <a:gd name="T73" fmla="*/ 36 h 87"/>
                <a:gd name="T74" fmla="*/ 143 w 425"/>
                <a:gd name="T75" fmla="*/ 35 h 87"/>
                <a:gd name="T76" fmla="*/ 148 w 425"/>
                <a:gd name="T77" fmla="*/ 31 h 87"/>
                <a:gd name="T78" fmla="*/ 278 w 425"/>
                <a:gd name="T79" fmla="*/ 30 h 87"/>
                <a:gd name="T80" fmla="*/ 284 w 425"/>
                <a:gd name="T81" fmla="*/ 34 h 87"/>
                <a:gd name="T82" fmla="*/ 152 w 425"/>
                <a:gd name="T83" fmla="*/ 22 h 87"/>
                <a:gd name="T84" fmla="*/ 155 w 425"/>
                <a:gd name="T85" fmla="*/ 25 h 87"/>
                <a:gd name="T86" fmla="*/ 267 w 425"/>
                <a:gd name="T87" fmla="*/ 22 h 87"/>
                <a:gd name="T88" fmla="*/ 273 w 425"/>
                <a:gd name="T89" fmla="*/ 26 h 87"/>
                <a:gd name="T90" fmla="*/ 257 w 425"/>
                <a:gd name="T91" fmla="*/ 12 h 87"/>
                <a:gd name="T92" fmla="*/ 164 w 425"/>
                <a:gd name="T93" fmla="*/ 18 h 87"/>
                <a:gd name="T94" fmla="*/ 170 w 425"/>
                <a:gd name="T95" fmla="*/ 14 h 87"/>
                <a:gd name="T96" fmla="*/ 243 w 425"/>
                <a:gd name="T97" fmla="*/ 9 h 87"/>
                <a:gd name="T98" fmla="*/ 249 w 425"/>
                <a:gd name="T99" fmla="*/ 12 h 87"/>
                <a:gd name="T100" fmla="*/ 181 w 425"/>
                <a:gd name="T101" fmla="*/ 5 h 87"/>
                <a:gd name="T102" fmla="*/ 236 w 425"/>
                <a:gd name="T103" fmla="*/ 7 h 87"/>
                <a:gd name="T104" fmla="*/ 237 w 425"/>
                <a:gd name="T105" fmla="*/ 4 h 87"/>
                <a:gd name="T106" fmla="*/ 188 w 425"/>
                <a:gd name="T107" fmla="*/ 3 h 87"/>
                <a:gd name="T108" fmla="*/ 189 w 425"/>
                <a:gd name="T109" fmla="*/ 7 h 87"/>
                <a:gd name="T110" fmla="*/ 216 w 425"/>
                <a:gd name="T111" fmla="*/ 0 h 87"/>
                <a:gd name="T112" fmla="*/ 202 w 425"/>
                <a:gd name="T113" fmla="*/ 4 h 87"/>
                <a:gd name="T114" fmla="*/ 209 w 425"/>
                <a:gd name="T115"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5" h="87">
                  <a:moveTo>
                    <a:pt x="423" y="87"/>
                  </a:moveTo>
                  <a:cubicBezTo>
                    <a:pt x="421" y="87"/>
                    <a:pt x="420" y="87"/>
                    <a:pt x="418" y="87"/>
                  </a:cubicBezTo>
                  <a:cubicBezTo>
                    <a:pt x="418" y="83"/>
                    <a:pt x="418" y="83"/>
                    <a:pt x="418" y="83"/>
                  </a:cubicBezTo>
                  <a:cubicBezTo>
                    <a:pt x="421" y="83"/>
                    <a:pt x="423" y="83"/>
                    <a:pt x="425" y="83"/>
                  </a:cubicBezTo>
                  <a:cubicBezTo>
                    <a:pt x="425" y="87"/>
                    <a:pt x="425" y="87"/>
                    <a:pt x="425" y="87"/>
                  </a:cubicBezTo>
                  <a:cubicBezTo>
                    <a:pt x="424" y="87"/>
                    <a:pt x="424" y="87"/>
                    <a:pt x="423" y="87"/>
                  </a:cubicBezTo>
                  <a:close/>
                  <a:moveTo>
                    <a:pt x="411" y="86"/>
                  </a:moveTo>
                  <a:cubicBezTo>
                    <a:pt x="409" y="86"/>
                    <a:pt x="406" y="86"/>
                    <a:pt x="404" y="85"/>
                  </a:cubicBezTo>
                  <a:cubicBezTo>
                    <a:pt x="405" y="82"/>
                    <a:pt x="405" y="82"/>
                    <a:pt x="405" y="82"/>
                  </a:cubicBezTo>
                  <a:cubicBezTo>
                    <a:pt x="407" y="82"/>
                    <a:pt x="409" y="83"/>
                    <a:pt x="411" y="83"/>
                  </a:cubicBezTo>
                  <a:lnTo>
                    <a:pt x="411" y="86"/>
                  </a:lnTo>
                  <a:close/>
                  <a:moveTo>
                    <a:pt x="14" y="86"/>
                  </a:moveTo>
                  <a:cubicBezTo>
                    <a:pt x="14" y="83"/>
                    <a:pt x="14" y="83"/>
                    <a:pt x="14" y="83"/>
                  </a:cubicBezTo>
                  <a:cubicBezTo>
                    <a:pt x="17" y="83"/>
                    <a:pt x="19" y="83"/>
                    <a:pt x="21" y="82"/>
                  </a:cubicBezTo>
                  <a:cubicBezTo>
                    <a:pt x="21" y="86"/>
                    <a:pt x="21" y="86"/>
                    <a:pt x="21" y="86"/>
                  </a:cubicBezTo>
                  <a:cubicBezTo>
                    <a:pt x="19" y="86"/>
                    <a:pt x="17" y="86"/>
                    <a:pt x="14" y="86"/>
                  </a:cubicBezTo>
                  <a:close/>
                  <a:moveTo>
                    <a:pt x="7" y="86"/>
                  </a:moveTo>
                  <a:cubicBezTo>
                    <a:pt x="5" y="86"/>
                    <a:pt x="3" y="86"/>
                    <a:pt x="0" y="86"/>
                  </a:cubicBezTo>
                  <a:cubicBezTo>
                    <a:pt x="0" y="82"/>
                    <a:pt x="0" y="82"/>
                    <a:pt x="0" y="82"/>
                  </a:cubicBezTo>
                  <a:cubicBezTo>
                    <a:pt x="3" y="82"/>
                    <a:pt x="5" y="82"/>
                    <a:pt x="7" y="83"/>
                  </a:cubicBezTo>
                  <a:lnTo>
                    <a:pt x="7" y="86"/>
                  </a:lnTo>
                  <a:close/>
                  <a:moveTo>
                    <a:pt x="28" y="85"/>
                  </a:moveTo>
                  <a:cubicBezTo>
                    <a:pt x="28" y="82"/>
                    <a:pt x="28" y="82"/>
                    <a:pt x="28" y="82"/>
                  </a:cubicBezTo>
                  <a:cubicBezTo>
                    <a:pt x="30" y="82"/>
                    <a:pt x="33" y="82"/>
                    <a:pt x="35" y="81"/>
                  </a:cubicBezTo>
                  <a:cubicBezTo>
                    <a:pt x="35" y="85"/>
                    <a:pt x="35" y="85"/>
                    <a:pt x="35" y="85"/>
                  </a:cubicBezTo>
                  <a:cubicBezTo>
                    <a:pt x="33" y="85"/>
                    <a:pt x="31" y="85"/>
                    <a:pt x="28" y="85"/>
                  </a:cubicBezTo>
                  <a:close/>
                  <a:moveTo>
                    <a:pt x="397" y="85"/>
                  </a:moveTo>
                  <a:cubicBezTo>
                    <a:pt x="390" y="84"/>
                    <a:pt x="390" y="84"/>
                    <a:pt x="390" y="84"/>
                  </a:cubicBezTo>
                  <a:cubicBezTo>
                    <a:pt x="391" y="80"/>
                    <a:pt x="391" y="80"/>
                    <a:pt x="391" y="80"/>
                  </a:cubicBezTo>
                  <a:cubicBezTo>
                    <a:pt x="398" y="81"/>
                    <a:pt x="398" y="81"/>
                    <a:pt x="398" y="81"/>
                  </a:cubicBezTo>
                  <a:lnTo>
                    <a:pt x="397" y="85"/>
                  </a:lnTo>
                  <a:close/>
                  <a:moveTo>
                    <a:pt x="42" y="84"/>
                  </a:moveTo>
                  <a:cubicBezTo>
                    <a:pt x="42" y="80"/>
                    <a:pt x="42" y="80"/>
                    <a:pt x="42" y="80"/>
                  </a:cubicBezTo>
                  <a:cubicBezTo>
                    <a:pt x="44" y="80"/>
                    <a:pt x="46" y="79"/>
                    <a:pt x="48" y="79"/>
                  </a:cubicBezTo>
                  <a:cubicBezTo>
                    <a:pt x="49" y="82"/>
                    <a:pt x="49" y="82"/>
                    <a:pt x="49" y="82"/>
                  </a:cubicBezTo>
                  <a:cubicBezTo>
                    <a:pt x="47" y="83"/>
                    <a:pt x="45" y="83"/>
                    <a:pt x="42" y="84"/>
                  </a:cubicBezTo>
                  <a:close/>
                  <a:moveTo>
                    <a:pt x="383" y="83"/>
                  </a:moveTo>
                  <a:cubicBezTo>
                    <a:pt x="381" y="82"/>
                    <a:pt x="379" y="82"/>
                    <a:pt x="376" y="82"/>
                  </a:cubicBezTo>
                  <a:cubicBezTo>
                    <a:pt x="377" y="78"/>
                    <a:pt x="377" y="78"/>
                    <a:pt x="377" y="78"/>
                  </a:cubicBezTo>
                  <a:cubicBezTo>
                    <a:pt x="379" y="79"/>
                    <a:pt x="382" y="79"/>
                    <a:pt x="384" y="79"/>
                  </a:cubicBezTo>
                  <a:lnTo>
                    <a:pt x="383" y="83"/>
                  </a:lnTo>
                  <a:close/>
                  <a:moveTo>
                    <a:pt x="56" y="81"/>
                  </a:moveTo>
                  <a:cubicBezTo>
                    <a:pt x="55" y="77"/>
                    <a:pt x="55" y="77"/>
                    <a:pt x="55" y="77"/>
                  </a:cubicBezTo>
                  <a:cubicBezTo>
                    <a:pt x="57" y="77"/>
                    <a:pt x="60" y="76"/>
                    <a:pt x="62" y="75"/>
                  </a:cubicBezTo>
                  <a:cubicBezTo>
                    <a:pt x="63" y="79"/>
                    <a:pt x="63" y="79"/>
                    <a:pt x="63" y="79"/>
                  </a:cubicBezTo>
                  <a:cubicBezTo>
                    <a:pt x="61" y="79"/>
                    <a:pt x="58" y="80"/>
                    <a:pt x="56" y="81"/>
                  </a:cubicBezTo>
                  <a:close/>
                  <a:moveTo>
                    <a:pt x="369" y="80"/>
                  </a:moveTo>
                  <a:cubicBezTo>
                    <a:pt x="367" y="80"/>
                    <a:pt x="365" y="79"/>
                    <a:pt x="363" y="79"/>
                  </a:cubicBezTo>
                  <a:cubicBezTo>
                    <a:pt x="363" y="75"/>
                    <a:pt x="363" y="75"/>
                    <a:pt x="363" y="75"/>
                  </a:cubicBezTo>
                  <a:cubicBezTo>
                    <a:pt x="366" y="76"/>
                    <a:pt x="368" y="76"/>
                    <a:pt x="370" y="77"/>
                  </a:cubicBezTo>
                  <a:lnTo>
                    <a:pt x="369" y="80"/>
                  </a:lnTo>
                  <a:close/>
                  <a:moveTo>
                    <a:pt x="356" y="77"/>
                  </a:moveTo>
                  <a:cubicBezTo>
                    <a:pt x="354" y="76"/>
                    <a:pt x="351" y="76"/>
                    <a:pt x="349" y="75"/>
                  </a:cubicBezTo>
                  <a:cubicBezTo>
                    <a:pt x="350" y="72"/>
                    <a:pt x="350" y="72"/>
                    <a:pt x="350" y="72"/>
                  </a:cubicBezTo>
                  <a:cubicBezTo>
                    <a:pt x="352" y="72"/>
                    <a:pt x="355" y="73"/>
                    <a:pt x="357" y="74"/>
                  </a:cubicBezTo>
                  <a:lnTo>
                    <a:pt x="356" y="77"/>
                  </a:lnTo>
                  <a:close/>
                  <a:moveTo>
                    <a:pt x="70" y="77"/>
                  </a:moveTo>
                  <a:cubicBezTo>
                    <a:pt x="68" y="73"/>
                    <a:pt x="68" y="73"/>
                    <a:pt x="68" y="73"/>
                  </a:cubicBezTo>
                  <a:cubicBezTo>
                    <a:pt x="71" y="73"/>
                    <a:pt x="73" y="72"/>
                    <a:pt x="75" y="71"/>
                  </a:cubicBezTo>
                  <a:cubicBezTo>
                    <a:pt x="76" y="74"/>
                    <a:pt x="76" y="74"/>
                    <a:pt x="76" y="74"/>
                  </a:cubicBezTo>
                  <a:cubicBezTo>
                    <a:pt x="74" y="75"/>
                    <a:pt x="72" y="76"/>
                    <a:pt x="70" y="77"/>
                  </a:cubicBezTo>
                  <a:close/>
                  <a:moveTo>
                    <a:pt x="342" y="72"/>
                  </a:moveTo>
                  <a:cubicBezTo>
                    <a:pt x="340" y="72"/>
                    <a:pt x="338" y="71"/>
                    <a:pt x="336" y="70"/>
                  </a:cubicBezTo>
                  <a:cubicBezTo>
                    <a:pt x="337" y="67"/>
                    <a:pt x="337" y="67"/>
                    <a:pt x="337" y="67"/>
                  </a:cubicBezTo>
                  <a:cubicBezTo>
                    <a:pt x="339" y="68"/>
                    <a:pt x="342" y="68"/>
                    <a:pt x="344" y="69"/>
                  </a:cubicBezTo>
                  <a:lnTo>
                    <a:pt x="342" y="72"/>
                  </a:lnTo>
                  <a:close/>
                  <a:moveTo>
                    <a:pt x="83" y="72"/>
                  </a:moveTo>
                  <a:cubicBezTo>
                    <a:pt x="81" y="68"/>
                    <a:pt x="81" y="68"/>
                    <a:pt x="81" y="68"/>
                  </a:cubicBezTo>
                  <a:cubicBezTo>
                    <a:pt x="84" y="68"/>
                    <a:pt x="86" y="67"/>
                    <a:pt x="88" y="66"/>
                  </a:cubicBezTo>
                  <a:cubicBezTo>
                    <a:pt x="89" y="69"/>
                    <a:pt x="89" y="69"/>
                    <a:pt x="89" y="69"/>
                  </a:cubicBezTo>
                  <a:cubicBezTo>
                    <a:pt x="87" y="70"/>
                    <a:pt x="85" y="71"/>
                    <a:pt x="83" y="72"/>
                  </a:cubicBezTo>
                  <a:close/>
                  <a:moveTo>
                    <a:pt x="330" y="67"/>
                  </a:moveTo>
                  <a:cubicBezTo>
                    <a:pt x="328" y="66"/>
                    <a:pt x="327" y="65"/>
                    <a:pt x="325" y="65"/>
                  </a:cubicBezTo>
                  <a:cubicBezTo>
                    <a:pt x="325" y="64"/>
                    <a:pt x="324" y="64"/>
                    <a:pt x="323" y="64"/>
                  </a:cubicBezTo>
                  <a:cubicBezTo>
                    <a:pt x="325" y="61"/>
                    <a:pt x="325" y="61"/>
                    <a:pt x="325" y="61"/>
                  </a:cubicBezTo>
                  <a:cubicBezTo>
                    <a:pt x="326" y="61"/>
                    <a:pt x="326" y="61"/>
                    <a:pt x="327" y="62"/>
                  </a:cubicBezTo>
                  <a:cubicBezTo>
                    <a:pt x="328" y="62"/>
                    <a:pt x="330" y="63"/>
                    <a:pt x="331" y="64"/>
                  </a:cubicBezTo>
                  <a:lnTo>
                    <a:pt x="330" y="67"/>
                  </a:lnTo>
                  <a:close/>
                  <a:moveTo>
                    <a:pt x="96" y="66"/>
                  </a:moveTo>
                  <a:cubicBezTo>
                    <a:pt x="94" y="63"/>
                    <a:pt x="94" y="63"/>
                    <a:pt x="94" y="63"/>
                  </a:cubicBezTo>
                  <a:cubicBezTo>
                    <a:pt x="96" y="62"/>
                    <a:pt x="98" y="61"/>
                    <a:pt x="100" y="60"/>
                  </a:cubicBezTo>
                  <a:cubicBezTo>
                    <a:pt x="102" y="63"/>
                    <a:pt x="102" y="63"/>
                    <a:pt x="102" y="63"/>
                  </a:cubicBezTo>
                  <a:cubicBezTo>
                    <a:pt x="100" y="64"/>
                    <a:pt x="98" y="65"/>
                    <a:pt x="96" y="66"/>
                  </a:cubicBezTo>
                  <a:close/>
                  <a:moveTo>
                    <a:pt x="317" y="60"/>
                  </a:moveTo>
                  <a:cubicBezTo>
                    <a:pt x="315" y="59"/>
                    <a:pt x="313" y="57"/>
                    <a:pt x="311" y="56"/>
                  </a:cubicBezTo>
                  <a:cubicBezTo>
                    <a:pt x="313" y="53"/>
                    <a:pt x="313" y="53"/>
                    <a:pt x="313" y="53"/>
                  </a:cubicBezTo>
                  <a:cubicBezTo>
                    <a:pt x="315" y="54"/>
                    <a:pt x="317" y="56"/>
                    <a:pt x="319" y="57"/>
                  </a:cubicBezTo>
                  <a:lnTo>
                    <a:pt x="317" y="60"/>
                  </a:lnTo>
                  <a:close/>
                  <a:moveTo>
                    <a:pt x="108" y="59"/>
                  </a:moveTo>
                  <a:cubicBezTo>
                    <a:pt x="106" y="56"/>
                    <a:pt x="106" y="56"/>
                    <a:pt x="106" y="56"/>
                  </a:cubicBezTo>
                  <a:cubicBezTo>
                    <a:pt x="108" y="55"/>
                    <a:pt x="110" y="54"/>
                    <a:pt x="112" y="53"/>
                  </a:cubicBezTo>
                  <a:cubicBezTo>
                    <a:pt x="114" y="56"/>
                    <a:pt x="114" y="56"/>
                    <a:pt x="114" y="56"/>
                  </a:cubicBezTo>
                  <a:cubicBezTo>
                    <a:pt x="112" y="57"/>
                    <a:pt x="110" y="58"/>
                    <a:pt x="108" y="59"/>
                  </a:cubicBezTo>
                  <a:close/>
                  <a:moveTo>
                    <a:pt x="306" y="52"/>
                  </a:moveTo>
                  <a:cubicBezTo>
                    <a:pt x="304" y="50"/>
                    <a:pt x="302" y="49"/>
                    <a:pt x="300" y="48"/>
                  </a:cubicBezTo>
                  <a:cubicBezTo>
                    <a:pt x="302" y="45"/>
                    <a:pt x="302" y="45"/>
                    <a:pt x="302" y="45"/>
                  </a:cubicBezTo>
                  <a:cubicBezTo>
                    <a:pt x="304" y="46"/>
                    <a:pt x="306" y="48"/>
                    <a:pt x="308" y="49"/>
                  </a:cubicBezTo>
                  <a:lnTo>
                    <a:pt x="306" y="52"/>
                  </a:lnTo>
                  <a:close/>
                  <a:moveTo>
                    <a:pt x="120" y="52"/>
                  </a:moveTo>
                  <a:cubicBezTo>
                    <a:pt x="118" y="49"/>
                    <a:pt x="118" y="49"/>
                    <a:pt x="118" y="49"/>
                  </a:cubicBezTo>
                  <a:cubicBezTo>
                    <a:pt x="120" y="48"/>
                    <a:pt x="122" y="46"/>
                    <a:pt x="124" y="45"/>
                  </a:cubicBezTo>
                  <a:cubicBezTo>
                    <a:pt x="126" y="48"/>
                    <a:pt x="126" y="48"/>
                    <a:pt x="126" y="48"/>
                  </a:cubicBezTo>
                  <a:cubicBezTo>
                    <a:pt x="124" y="49"/>
                    <a:pt x="122" y="51"/>
                    <a:pt x="120" y="52"/>
                  </a:cubicBezTo>
                  <a:close/>
                  <a:moveTo>
                    <a:pt x="131" y="44"/>
                  </a:moveTo>
                  <a:cubicBezTo>
                    <a:pt x="129" y="41"/>
                    <a:pt x="129" y="41"/>
                    <a:pt x="129" y="41"/>
                  </a:cubicBezTo>
                  <a:cubicBezTo>
                    <a:pt x="131" y="40"/>
                    <a:pt x="133" y="38"/>
                    <a:pt x="135" y="37"/>
                  </a:cubicBezTo>
                  <a:cubicBezTo>
                    <a:pt x="137" y="40"/>
                    <a:pt x="137" y="40"/>
                    <a:pt x="137" y="40"/>
                  </a:cubicBezTo>
                  <a:cubicBezTo>
                    <a:pt x="135" y="41"/>
                    <a:pt x="133" y="42"/>
                    <a:pt x="131" y="44"/>
                  </a:cubicBezTo>
                  <a:close/>
                  <a:moveTo>
                    <a:pt x="295" y="43"/>
                  </a:moveTo>
                  <a:cubicBezTo>
                    <a:pt x="293" y="42"/>
                    <a:pt x="291" y="40"/>
                    <a:pt x="289" y="39"/>
                  </a:cubicBezTo>
                  <a:cubicBezTo>
                    <a:pt x="291" y="36"/>
                    <a:pt x="291" y="36"/>
                    <a:pt x="291" y="36"/>
                  </a:cubicBezTo>
                  <a:cubicBezTo>
                    <a:pt x="293" y="38"/>
                    <a:pt x="295" y="39"/>
                    <a:pt x="297" y="41"/>
                  </a:cubicBezTo>
                  <a:lnTo>
                    <a:pt x="295" y="43"/>
                  </a:lnTo>
                  <a:close/>
                  <a:moveTo>
                    <a:pt x="143" y="35"/>
                  </a:moveTo>
                  <a:cubicBezTo>
                    <a:pt x="140" y="33"/>
                    <a:pt x="140" y="33"/>
                    <a:pt x="140" y="33"/>
                  </a:cubicBezTo>
                  <a:cubicBezTo>
                    <a:pt x="142" y="31"/>
                    <a:pt x="144" y="30"/>
                    <a:pt x="146" y="28"/>
                  </a:cubicBezTo>
                  <a:cubicBezTo>
                    <a:pt x="148" y="31"/>
                    <a:pt x="148" y="31"/>
                    <a:pt x="148" y="31"/>
                  </a:cubicBezTo>
                  <a:cubicBezTo>
                    <a:pt x="146" y="32"/>
                    <a:pt x="144" y="34"/>
                    <a:pt x="143" y="35"/>
                  </a:cubicBezTo>
                  <a:close/>
                  <a:moveTo>
                    <a:pt x="284" y="34"/>
                  </a:moveTo>
                  <a:cubicBezTo>
                    <a:pt x="282" y="33"/>
                    <a:pt x="280" y="32"/>
                    <a:pt x="278" y="30"/>
                  </a:cubicBezTo>
                  <a:cubicBezTo>
                    <a:pt x="280" y="27"/>
                    <a:pt x="280" y="27"/>
                    <a:pt x="280" y="27"/>
                  </a:cubicBezTo>
                  <a:cubicBezTo>
                    <a:pt x="282" y="29"/>
                    <a:pt x="284" y="30"/>
                    <a:pt x="286" y="32"/>
                  </a:cubicBezTo>
                  <a:lnTo>
                    <a:pt x="284" y="34"/>
                  </a:lnTo>
                  <a:close/>
                  <a:moveTo>
                    <a:pt x="153" y="26"/>
                  </a:moveTo>
                  <a:cubicBezTo>
                    <a:pt x="151" y="23"/>
                    <a:pt x="151" y="23"/>
                    <a:pt x="151" y="23"/>
                  </a:cubicBezTo>
                  <a:cubicBezTo>
                    <a:pt x="152" y="22"/>
                    <a:pt x="152" y="22"/>
                    <a:pt x="152" y="22"/>
                  </a:cubicBezTo>
                  <a:cubicBezTo>
                    <a:pt x="154" y="21"/>
                    <a:pt x="155" y="20"/>
                    <a:pt x="156" y="19"/>
                  </a:cubicBezTo>
                  <a:cubicBezTo>
                    <a:pt x="158" y="22"/>
                    <a:pt x="158" y="22"/>
                    <a:pt x="158" y="22"/>
                  </a:cubicBezTo>
                  <a:cubicBezTo>
                    <a:pt x="157" y="23"/>
                    <a:pt x="156" y="24"/>
                    <a:pt x="155" y="25"/>
                  </a:cubicBezTo>
                  <a:lnTo>
                    <a:pt x="153" y="26"/>
                  </a:lnTo>
                  <a:close/>
                  <a:moveTo>
                    <a:pt x="273" y="26"/>
                  </a:moveTo>
                  <a:cubicBezTo>
                    <a:pt x="271" y="25"/>
                    <a:pt x="269" y="23"/>
                    <a:pt x="267" y="22"/>
                  </a:cubicBezTo>
                  <a:cubicBezTo>
                    <a:pt x="269" y="19"/>
                    <a:pt x="269" y="19"/>
                    <a:pt x="269" y="19"/>
                  </a:cubicBezTo>
                  <a:cubicBezTo>
                    <a:pt x="271" y="20"/>
                    <a:pt x="273" y="22"/>
                    <a:pt x="275" y="23"/>
                  </a:cubicBezTo>
                  <a:lnTo>
                    <a:pt x="273" y="26"/>
                  </a:lnTo>
                  <a:close/>
                  <a:moveTo>
                    <a:pt x="261" y="18"/>
                  </a:moveTo>
                  <a:cubicBezTo>
                    <a:pt x="259" y="17"/>
                    <a:pt x="257" y="16"/>
                    <a:pt x="255" y="15"/>
                  </a:cubicBezTo>
                  <a:cubicBezTo>
                    <a:pt x="257" y="12"/>
                    <a:pt x="257" y="12"/>
                    <a:pt x="257" y="12"/>
                  </a:cubicBezTo>
                  <a:cubicBezTo>
                    <a:pt x="259" y="13"/>
                    <a:pt x="261" y="14"/>
                    <a:pt x="263" y="15"/>
                  </a:cubicBezTo>
                  <a:lnTo>
                    <a:pt x="261" y="18"/>
                  </a:lnTo>
                  <a:close/>
                  <a:moveTo>
                    <a:pt x="164" y="18"/>
                  </a:moveTo>
                  <a:cubicBezTo>
                    <a:pt x="162" y="15"/>
                    <a:pt x="162" y="15"/>
                    <a:pt x="162" y="15"/>
                  </a:cubicBezTo>
                  <a:cubicBezTo>
                    <a:pt x="164" y="14"/>
                    <a:pt x="166" y="12"/>
                    <a:pt x="168" y="11"/>
                  </a:cubicBezTo>
                  <a:cubicBezTo>
                    <a:pt x="170" y="14"/>
                    <a:pt x="170" y="14"/>
                    <a:pt x="170" y="14"/>
                  </a:cubicBezTo>
                  <a:cubicBezTo>
                    <a:pt x="168" y="15"/>
                    <a:pt x="166" y="17"/>
                    <a:pt x="164" y="18"/>
                  </a:cubicBezTo>
                  <a:close/>
                  <a:moveTo>
                    <a:pt x="249" y="12"/>
                  </a:moveTo>
                  <a:cubicBezTo>
                    <a:pt x="247" y="11"/>
                    <a:pt x="245" y="10"/>
                    <a:pt x="243" y="9"/>
                  </a:cubicBezTo>
                  <a:cubicBezTo>
                    <a:pt x="244" y="6"/>
                    <a:pt x="244" y="6"/>
                    <a:pt x="244" y="6"/>
                  </a:cubicBezTo>
                  <a:cubicBezTo>
                    <a:pt x="246" y="7"/>
                    <a:pt x="248" y="8"/>
                    <a:pt x="251" y="9"/>
                  </a:cubicBezTo>
                  <a:lnTo>
                    <a:pt x="249" y="12"/>
                  </a:lnTo>
                  <a:close/>
                  <a:moveTo>
                    <a:pt x="176" y="11"/>
                  </a:moveTo>
                  <a:cubicBezTo>
                    <a:pt x="175" y="8"/>
                    <a:pt x="175" y="8"/>
                    <a:pt x="175" y="8"/>
                  </a:cubicBezTo>
                  <a:cubicBezTo>
                    <a:pt x="177" y="7"/>
                    <a:pt x="179" y="6"/>
                    <a:pt x="181" y="5"/>
                  </a:cubicBezTo>
                  <a:cubicBezTo>
                    <a:pt x="182" y="9"/>
                    <a:pt x="182" y="9"/>
                    <a:pt x="182" y="9"/>
                  </a:cubicBezTo>
                  <a:cubicBezTo>
                    <a:pt x="180" y="10"/>
                    <a:pt x="178" y="10"/>
                    <a:pt x="176" y="11"/>
                  </a:cubicBezTo>
                  <a:close/>
                  <a:moveTo>
                    <a:pt x="236" y="7"/>
                  </a:moveTo>
                  <a:cubicBezTo>
                    <a:pt x="234" y="6"/>
                    <a:pt x="232" y="6"/>
                    <a:pt x="230" y="5"/>
                  </a:cubicBezTo>
                  <a:cubicBezTo>
                    <a:pt x="230" y="2"/>
                    <a:pt x="230" y="2"/>
                    <a:pt x="230" y="2"/>
                  </a:cubicBezTo>
                  <a:cubicBezTo>
                    <a:pt x="233" y="3"/>
                    <a:pt x="235" y="3"/>
                    <a:pt x="237" y="4"/>
                  </a:cubicBezTo>
                  <a:lnTo>
                    <a:pt x="236" y="7"/>
                  </a:lnTo>
                  <a:close/>
                  <a:moveTo>
                    <a:pt x="189" y="7"/>
                  </a:moveTo>
                  <a:cubicBezTo>
                    <a:pt x="188" y="3"/>
                    <a:pt x="188" y="3"/>
                    <a:pt x="188" y="3"/>
                  </a:cubicBezTo>
                  <a:cubicBezTo>
                    <a:pt x="190" y="3"/>
                    <a:pt x="193" y="2"/>
                    <a:pt x="195" y="2"/>
                  </a:cubicBezTo>
                  <a:cubicBezTo>
                    <a:pt x="196" y="5"/>
                    <a:pt x="196" y="5"/>
                    <a:pt x="196" y="5"/>
                  </a:cubicBezTo>
                  <a:cubicBezTo>
                    <a:pt x="193" y="6"/>
                    <a:pt x="191" y="6"/>
                    <a:pt x="189" y="7"/>
                  </a:cubicBezTo>
                  <a:close/>
                  <a:moveTo>
                    <a:pt x="223" y="4"/>
                  </a:moveTo>
                  <a:cubicBezTo>
                    <a:pt x="221" y="4"/>
                    <a:pt x="218" y="4"/>
                    <a:pt x="216" y="4"/>
                  </a:cubicBezTo>
                  <a:cubicBezTo>
                    <a:pt x="216" y="0"/>
                    <a:pt x="216" y="0"/>
                    <a:pt x="216" y="0"/>
                  </a:cubicBezTo>
                  <a:cubicBezTo>
                    <a:pt x="219" y="0"/>
                    <a:pt x="221" y="1"/>
                    <a:pt x="223" y="1"/>
                  </a:cubicBezTo>
                  <a:lnTo>
                    <a:pt x="223" y="4"/>
                  </a:lnTo>
                  <a:close/>
                  <a:moveTo>
                    <a:pt x="202" y="4"/>
                  </a:moveTo>
                  <a:cubicBezTo>
                    <a:pt x="202" y="1"/>
                    <a:pt x="202" y="1"/>
                    <a:pt x="202" y="1"/>
                  </a:cubicBezTo>
                  <a:cubicBezTo>
                    <a:pt x="204" y="0"/>
                    <a:pt x="207" y="0"/>
                    <a:pt x="209" y="0"/>
                  </a:cubicBezTo>
                  <a:cubicBezTo>
                    <a:pt x="209" y="4"/>
                    <a:pt x="209" y="4"/>
                    <a:pt x="209" y="4"/>
                  </a:cubicBezTo>
                  <a:cubicBezTo>
                    <a:pt x="207" y="4"/>
                    <a:pt x="205" y="4"/>
                    <a:pt x="202" y="4"/>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265">
              <a:extLst>
                <a:ext uri="{FF2B5EF4-FFF2-40B4-BE49-F238E27FC236}">
                  <a16:creationId xmlns:a16="http://schemas.microsoft.com/office/drawing/2014/main" id="{6BE7A9AA-2131-4ECF-BAFE-71610B2A1479}"/>
                </a:ext>
              </a:extLst>
            </p:cNvPr>
            <p:cNvSpPr>
              <a:spLocks/>
            </p:cNvSpPr>
            <p:nvPr/>
          </p:nvSpPr>
          <p:spPr bwMode="auto">
            <a:xfrm>
              <a:off x="8147050" y="2251076"/>
              <a:ext cx="12700" cy="12700"/>
            </a:xfrm>
            <a:custGeom>
              <a:avLst/>
              <a:gdLst>
                <a:gd name="T0" fmla="*/ 4 w 4"/>
                <a:gd name="T1" fmla="*/ 4 h 4"/>
                <a:gd name="T2" fmla="*/ 0 w 4"/>
                <a:gd name="T3" fmla="*/ 3 h 4"/>
                <a:gd name="T4" fmla="*/ 1 w 4"/>
                <a:gd name="T5" fmla="*/ 0 h 4"/>
                <a:gd name="T6" fmla="*/ 4 w 4"/>
                <a:gd name="T7" fmla="*/ 0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3" y="4"/>
                    <a:pt x="2" y="4"/>
                    <a:pt x="0" y="3"/>
                  </a:cubicBezTo>
                  <a:cubicBezTo>
                    <a:pt x="1" y="0"/>
                    <a:pt x="1" y="0"/>
                    <a:pt x="1" y="0"/>
                  </a:cubicBezTo>
                  <a:cubicBezTo>
                    <a:pt x="2" y="0"/>
                    <a:pt x="3" y="0"/>
                    <a:pt x="4" y="0"/>
                  </a:cubicBezTo>
                  <a:lnTo>
                    <a:pt x="4" y="4"/>
                  </a:ln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266">
              <a:extLst>
                <a:ext uri="{FF2B5EF4-FFF2-40B4-BE49-F238E27FC236}">
                  <a16:creationId xmlns:a16="http://schemas.microsoft.com/office/drawing/2014/main" id="{19B087AF-0039-45AC-83F6-E1BCE38F2DB8}"/>
                </a:ext>
              </a:extLst>
            </p:cNvPr>
            <p:cNvSpPr>
              <a:spLocks/>
            </p:cNvSpPr>
            <p:nvPr/>
          </p:nvSpPr>
          <p:spPr bwMode="auto">
            <a:xfrm>
              <a:off x="8334375" y="2173288"/>
              <a:ext cx="1095375" cy="247650"/>
            </a:xfrm>
            <a:custGeom>
              <a:avLst/>
              <a:gdLst>
                <a:gd name="T0" fmla="*/ 340 w 351"/>
                <a:gd name="T1" fmla="*/ 72 h 79"/>
                <a:gd name="T2" fmla="*/ 319 w 351"/>
                <a:gd name="T3" fmla="*/ 70 h 79"/>
                <a:gd name="T4" fmla="*/ 315 w 351"/>
                <a:gd name="T5" fmla="*/ 69 h 79"/>
                <a:gd name="T6" fmla="*/ 264 w 351"/>
                <a:gd name="T7" fmla="*/ 55 h 79"/>
                <a:gd name="T8" fmla="*/ 236 w 351"/>
                <a:gd name="T9" fmla="*/ 35 h 79"/>
                <a:gd name="T10" fmla="*/ 197 w 351"/>
                <a:gd name="T11" fmla="*/ 10 h 79"/>
                <a:gd name="T12" fmla="*/ 129 w 351"/>
                <a:gd name="T13" fmla="*/ 23 h 79"/>
                <a:gd name="T14" fmla="*/ 127 w 351"/>
                <a:gd name="T15" fmla="*/ 25 h 79"/>
                <a:gd name="T16" fmla="*/ 0 w 351"/>
                <a:gd name="T17" fmla="*/ 70 h 79"/>
                <a:gd name="T18" fmla="*/ 0 w 351"/>
                <a:gd name="T19" fmla="*/ 68 h 79"/>
                <a:gd name="T20" fmla="*/ 126 w 351"/>
                <a:gd name="T21" fmla="*/ 23 h 79"/>
                <a:gd name="T22" fmla="*/ 128 w 351"/>
                <a:gd name="T23" fmla="*/ 22 h 79"/>
                <a:gd name="T24" fmla="*/ 197 w 351"/>
                <a:gd name="T25" fmla="*/ 8 h 79"/>
                <a:gd name="T26" fmla="*/ 237 w 351"/>
                <a:gd name="T27" fmla="*/ 33 h 79"/>
                <a:gd name="T28" fmla="*/ 265 w 351"/>
                <a:gd name="T29" fmla="*/ 53 h 79"/>
                <a:gd name="T30" fmla="*/ 315 w 351"/>
                <a:gd name="T31" fmla="*/ 67 h 79"/>
                <a:gd name="T32" fmla="*/ 319 w 351"/>
                <a:gd name="T33" fmla="*/ 68 h 79"/>
                <a:gd name="T34" fmla="*/ 350 w 351"/>
                <a:gd name="T35" fmla="*/ 69 h 79"/>
                <a:gd name="T36" fmla="*/ 351 w 351"/>
                <a:gd name="T37" fmla="*/ 71 h 79"/>
                <a:gd name="T38" fmla="*/ 340 w 351"/>
                <a:gd name="T39"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1" h="79">
                  <a:moveTo>
                    <a:pt x="340" y="72"/>
                  </a:moveTo>
                  <a:cubicBezTo>
                    <a:pt x="333" y="72"/>
                    <a:pt x="325" y="71"/>
                    <a:pt x="319" y="70"/>
                  </a:cubicBezTo>
                  <a:cubicBezTo>
                    <a:pt x="315" y="69"/>
                    <a:pt x="315" y="69"/>
                    <a:pt x="315" y="69"/>
                  </a:cubicBezTo>
                  <a:cubicBezTo>
                    <a:pt x="294" y="67"/>
                    <a:pt x="278" y="62"/>
                    <a:pt x="264" y="55"/>
                  </a:cubicBezTo>
                  <a:cubicBezTo>
                    <a:pt x="254" y="49"/>
                    <a:pt x="245" y="42"/>
                    <a:pt x="236" y="35"/>
                  </a:cubicBezTo>
                  <a:cubicBezTo>
                    <a:pt x="224" y="25"/>
                    <a:pt x="212" y="15"/>
                    <a:pt x="197" y="10"/>
                  </a:cubicBezTo>
                  <a:cubicBezTo>
                    <a:pt x="173" y="2"/>
                    <a:pt x="148" y="7"/>
                    <a:pt x="129" y="23"/>
                  </a:cubicBezTo>
                  <a:cubicBezTo>
                    <a:pt x="128" y="24"/>
                    <a:pt x="128" y="24"/>
                    <a:pt x="127" y="25"/>
                  </a:cubicBezTo>
                  <a:cubicBezTo>
                    <a:pt x="104" y="45"/>
                    <a:pt x="58" y="79"/>
                    <a:pt x="0" y="70"/>
                  </a:cubicBezTo>
                  <a:cubicBezTo>
                    <a:pt x="0" y="68"/>
                    <a:pt x="0" y="68"/>
                    <a:pt x="0" y="68"/>
                  </a:cubicBezTo>
                  <a:cubicBezTo>
                    <a:pt x="57" y="77"/>
                    <a:pt x="103" y="44"/>
                    <a:pt x="126" y="23"/>
                  </a:cubicBezTo>
                  <a:cubicBezTo>
                    <a:pt x="127" y="23"/>
                    <a:pt x="127" y="22"/>
                    <a:pt x="128" y="22"/>
                  </a:cubicBezTo>
                  <a:cubicBezTo>
                    <a:pt x="147" y="5"/>
                    <a:pt x="173" y="0"/>
                    <a:pt x="197" y="8"/>
                  </a:cubicBezTo>
                  <a:cubicBezTo>
                    <a:pt x="213" y="13"/>
                    <a:pt x="225" y="23"/>
                    <a:pt x="237" y="33"/>
                  </a:cubicBezTo>
                  <a:cubicBezTo>
                    <a:pt x="246" y="40"/>
                    <a:pt x="255" y="47"/>
                    <a:pt x="265" y="53"/>
                  </a:cubicBezTo>
                  <a:cubicBezTo>
                    <a:pt x="279" y="60"/>
                    <a:pt x="294" y="65"/>
                    <a:pt x="315" y="67"/>
                  </a:cubicBezTo>
                  <a:cubicBezTo>
                    <a:pt x="319" y="68"/>
                    <a:pt x="319" y="68"/>
                    <a:pt x="319" y="68"/>
                  </a:cubicBezTo>
                  <a:cubicBezTo>
                    <a:pt x="329" y="69"/>
                    <a:pt x="341" y="71"/>
                    <a:pt x="350" y="69"/>
                  </a:cubicBezTo>
                  <a:cubicBezTo>
                    <a:pt x="351" y="71"/>
                    <a:pt x="351" y="71"/>
                    <a:pt x="351" y="71"/>
                  </a:cubicBezTo>
                  <a:cubicBezTo>
                    <a:pt x="347" y="72"/>
                    <a:pt x="344" y="72"/>
                    <a:pt x="340" y="72"/>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267">
              <a:extLst>
                <a:ext uri="{FF2B5EF4-FFF2-40B4-BE49-F238E27FC236}">
                  <a16:creationId xmlns:a16="http://schemas.microsoft.com/office/drawing/2014/main" id="{38325C55-B58F-4F33-943A-45490C606EE8}"/>
                </a:ext>
              </a:extLst>
            </p:cNvPr>
            <p:cNvSpPr>
              <a:spLocks/>
            </p:cNvSpPr>
            <p:nvPr/>
          </p:nvSpPr>
          <p:spPr bwMode="auto">
            <a:xfrm>
              <a:off x="8291513" y="2520951"/>
              <a:ext cx="1157287" cy="155575"/>
            </a:xfrm>
            <a:custGeom>
              <a:avLst/>
              <a:gdLst>
                <a:gd name="T0" fmla="*/ 185 w 371"/>
                <a:gd name="T1" fmla="*/ 45 h 50"/>
                <a:gd name="T2" fmla="*/ 111 w 371"/>
                <a:gd name="T3" fmla="*/ 39 h 50"/>
                <a:gd name="T4" fmla="*/ 0 w 371"/>
                <a:gd name="T5" fmla="*/ 2 h 50"/>
                <a:gd name="T6" fmla="*/ 1 w 371"/>
                <a:gd name="T7" fmla="*/ 0 h 50"/>
                <a:gd name="T8" fmla="*/ 111 w 371"/>
                <a:gd name="T9" fmla="*/ 37 h 50"/>
                <a:gd name="T10" fmla="*/ 370 w 371"/>
                <a:gd name="T11" fmla="*/ 0 h 50"/>
                <a:gd name="T12" fmla="*/ 371 w 371"/>
                <a:gd name="T13" fmla="*/ 2 h 50"/>
                <a:gd name="T14" fmla="*/ 185 w 371"/>
                <a:gd name="T15" fmla="*/ 4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50">
                  <a:moveTo>
                    <a:pt x="185" y="45"/>
                  </a:moveTo>
                  <a:cubicBezTo>
                    <a:pt x="157" y="45"/>
                    <a:pt x="132" y="42"/>
                    <a:pt x="111" y="39"/>
                  </a:cubicBezTo>
                  <a:cubicBezTo>
                    <a:pt x="44" y="27"/>
                    <a:pt x="1" y="2"/>
                    <a:pt x="0" y="2"/>
                  </a:cubicBezTo>
                  <a:cubicBezTo>
                    <a:pt x="1" y="0"/>
                    <a:pt x="1" y="0"/>
                    <a:pt x="1" y="0"/>
                  </a:cubicBezTo>
                  <a:cubicBezTo>
                    <a:pt x="2" y="0"/>
                    <a:pt x="45" y="25"/>
                    <a:pt x="111" y="37"/>
                  </a:cubicBezTo>
                  <a:cubicBezTo>
                    <a:pt x="172" y="48"/>
                    <a:pt x="267" y="50"/>
                    <a:pt x="370" y="0"/>
                  </a:cubicBezTo>
                  <a:cubicBezTo>
                    <a:pt x="371" y="2"/>
                    <a:pt x="371" y="2"/>
                    <a:pt x="371" y="2"/>
                  </a:cubicBezTo>
                  <a:cubicBezTo>
                    <a:pt x="303" y="35"/>
                    <a:pt x="239" y="45"/>
                    <a:pt x="185" y="45"/>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268">
              <a:extLst>
                <a:ext uri="{FF2B5EF4-FFF2-40B4-BE49-F238E27FC236}">
                  <a16:creationId xmlns:a16="http://schemas.microsoft.com/office/drawing/2014/main" id="{53A33698-F278-487D-AFD2-5AB57BEE11A2}"/>
                </a:ext>
              </a:extLst>
            </p:cNvPr>
            <p:cNvSpPr>
              <a:spLocks/>
            </p:cNvSpPr>
            <p:nvPr/>
          </p:nvSpPr>
          <p:spPr bwMode="auto">
            <a:xfrm>
              <a:off x="8291513" y="2724151"/>
              <a:ext cx="1157287" cy="158750"/>
            </a:xfrm>
            <a:custGeom>
              <a:avLst/>
              <a:gdLst>
                <a:gd name="T0" fmla="*/ 185 w 371"/>
                <a:gd name="T1" fmla="*/ 45 h 51"/>
                <a:gd name="T2" fmla="*/ 111 w 371"/>
                <a:gd name="T3" fmla="*/ 39 h 51"/>
                <a:gd name="T4" fmla="*/ 0 w 371"/>
                <a:gd name="T5" fmla="*/ 2 h 51"/>
                <a:gd name="T6" fmla="*/ 1 w 371"/>
                <a:gd name="T7" fmla="*/ 0 h 51"/>
                <a:gd name="T8" fmla="*/ 111 w 371"/>
                <a:gd name="T9" fmla="*/ 37 h 51"/>
                <a:gd name="T10" fmla="*/ 370 w 371"/>
                <a:gd name="T11" fmla="*/ 0 h 51"/>
                <a:gd name="T12" fmla="*/ 371 w 371"/>
                <a:gd name="T13" fmla="*/ 2 h 51"/>
                <a:gd name="T14" fmla="*/ 185 w 371"/>
                <a:gd name="T15" fmla="*/ 4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51">
                  <a:moveTo>
                    <a:pt x="185" y="45"/>
                  </a:moveTo>
                  <a:cubicBezTo>
                    <a:pt x="157" y="45"/>
                    <a:pt x="132" y="43"/>
                    <a:pt x="111" y="39"/>
                  </a:cubicBezTo>
                  <a:cubicBezTo>
                    <a:pt x="44" y="27"/>
                    <a:pt x="1" y="2"/>
                    <a:pt x="0" y="2"/>
                  </a:cubicBezTo>
                  <a:cubicBezTo>
                    <a:pt x="1" y="0"/>
                    <a:pt x="1" y="0"/>
                    <a:pt x="1" y="0"/>
                  </a:cubicBezTo>
                  <a:cubicBezTo>
                    <a:pt x="2" y="1"/>
                    <a:pt x="45" y="25"/>
                    <a:pt x="111" y="37"/>
                  </a:cubicBezTo>
                  <a:cubicBezTo>
                    <a:pt x="172" y="48"/>
                    <a:pt x="267" y="51"/>
                    <a:pt x="370" y="0"/>
                  </a:cubicBezTo>
                  <a:cubicBezTo>
                    <a:pt x="371" y="2"/>
                    <a:pt x="371" y="2"/>
                    <a:pt x="371" y="2"/>
                  </a:cubicBezTo>
                  <a:cubicBezTo>
                    <a:pt x="303" y="35"/>
                    <a:pt x="239" y="45"/>
                    <a:pt x="185" y="45"/>
                  </a:cubicBezTo>
                  <a:close/>
                </a:path>
              </a:pathLst>
            </a:custGeom>
            <a:solidFill>
              <a:srgbClr val="008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269">
              <a:extLst>
                <a:ext uri="{FF2B5EF4-FFF2-40B4-BE49-F238E27FC236}">
                  <a16:creationId xmlns:a16="http://schemas.microsoft.com/office/drawing/2014/main" id="{D22FA220-BABA-4494-AF96-CFCB7A4D4A0A}"/>
                </a:ext>
              </a:extLst>
            </p:cNvPr>
            <p:cNvSpPr>
              <a:spLocks/>
            </p:cNvSpPr>
            <p:nvPr/>
          </p:nvSpPr>
          <p:spPr bwMode="auto">
            <a:xfrm>
              <a:off x="9501188" y="1935163"/>
              <a:ext cx="808037" cy="857250"/>
            </a:xfrm>
            <a:custGeom>
              <a:avLst/>
              <a:gdLst>
                <a:gd name="T0" fmla="*/ 72 w 259"/>
                <a:gd name="T1" fmla="*/ 270 h 274"/>
                <a:gd name="T2" fmla="*/ 0 w 259"/>
                <a:gd name="T3" fmla="*/ 255 h 274"/>
                <a:gd name="T4" fmla="*/ 3 w 259"/>
                <a:gd name="T5" fmla="*/ 248 h 274"/>
                <a:gd name="T6" fmla="*/ 192 w 259"/>
                <a:gd name="T7" fmla="*/ 223 h 274"/>
                <a:gd name="T8" fmla="*/ 243 w 259"/>
                <a:gd name="T9" fmla="*/ 102 h 274"/>
                <a:gd name="T10" fmla="*/ 189 w 259"/>
                <a:gd name="T11" fmla="*/ 22 h 274"/>
                <a:gd name="T12" fmla="*/ 101 w 259"/>
                <a:gd name="T13" fmla="*/ 23 h 274"/>
                <a:gd name="T14" fmla="*/ 26 w 259"/>
                <a:gd name="T15" fmla="*/ 83 h 274"/>
                <a:gd name="T16" fmla="*/ 20 w 259"/>
                <a:gd name="T17" fmla="*/ 79 h 274"/>
                <a:gd name="T18" fmla="*/ 98 w 259"/>
                <a:gd name="T19" fmla="*/ 16 h 274"/>
                <a:gd name="T20" fmla="*/ 193 w 259"/>
                <a:gd name="T21" fmla="*/ 15 h 274"/>
                <a:gd name="T22" fmla="*/ 251 w 259"/>
                <a:gd name="T23" fmla="*/ 101 h 274"/>
                <a:gd name="T24" fmla="*/ 197 w 259"/>
                <a:gd name="T25" fmla="*/ 229 h 274"/>
                <a:gd name="T26" fmla="*/ 72 w 259"/>
                <a:gd name="T2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74">
                  <a:moveTo>
                    <a:pt x="72" y="270"/>
                  </a:moveTo>
                  <a:cubicBezTo>
                    <a:pt x="47" y="270"/>
                    <a:pt x="22" y="265"/>
                    <a:pt x="0" y="255"/>
                  </a:cubicBezTo>
                  <a:cubicBezTo>
                    <a:pt x="3" y="248"/>
                    <a:pt x="3" y="248"/>
                    <a:pt x="3" y="248"/>
                  </a:cubicBezTo>
                  <a:cubicBezTo>
                    <a:pt x="60" y="274"/>
                    <a:pt x="139" y="263"/>
                    <a:pt x="192" y="223"/>
                  </a:cubicBezTo>
                  <a:cubicBezTo>
                    <a:pt x="233" y="192"/>
                    <a:pt x="251" y="149"/>
                    <a:pt x="243" y="102"/>
                  </a:cubicBezTo>
                  <a:cubicBezTo>
                    <a:pt x="237" y="66"/>
                    <a:pt x="217" y="36"/>
                    <a:pt x="189" y="22"/>
                  </a:cubicBezTo>
                  <a:cubicBezTo>
                    <a:pt x="162" y="8"/>
                    <a:pt x="131" y="8"/>
                    <a:pt x="101" y="23"/>
                  </a:cubicBezTo>
                  <a:cubicBezTo>
                    <a:pt x="82" y="33"/>
                    <a:pt x="46" y="53"/>
                    <a:pt x="26" y="83"/>
                  </a:cubicBezTo>
                  <a:cubicBezTo>
                    <a:pt x="20" y="79"/>
                    <a:pt x="20" y="79"/>
                    <a:pt x="20" y="79"/>
                  </a:cubicBezTo>
                  <a:cubicBezTo>
                    <a:pt x="40" y="47"/>
                    <a:pt x="77" y="26"/>
                    <a:pt x="98" y="16"/>
                  </a:cubicBezTo>
                  <a:cubicBezTo>
                    <a:pt x="130" y="0"/>
                    <a:pt x="164" y="0"/>
                    <a:pt x="193" y="15"/>
                  </a:cubicBezTo>
                  <a:cubicBezTo>
                    <a:pt x="223" y="30"/>
                    <a:pt x="245" y="62"/>
                    <a:pt x="251" y="101"/>
                  </a:cubicBezTo>
                  <a:cubicBezTo>
                    <a:pt x="259" y="151"/>
                    <a:pt x="240" y="197"/>
                    <a:pt x="197" y="229"/>
                  </a:cubicBezTo>
                  <a:cubicBezTo>
                    <a:pt x="162" y="256"/>
                    <a:pt x="116" y="270"/>
                    <a:pt x="72" y="270"/>
                  </a:cubicBezTo>
                  <a:close/>
                </a:path>
              </a:pathLst>
            </a:custGeom>
            <a:solidFill>
              <a:srgbClr val="353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270">
              <a:extLst>
                <a:ext uri="{FF2B5EF4-FFF2-40B4-BE49-F238E27FC236}">
                  <a16:creationId xmlns:a16="http://schemas.microsoft.com/office/drawing/2014/main" id="{FA8B965F-BE70-4359-AF12-6A6DF368C8F2}"/>
                </a:ext>
              </a:extLst>
            </p:cNvPr>
            <p:cNvSpPr>
              <a:spLocks/>
            </p:cNvSpPr>
            <p:nvPr/>
          </p:nvSpPr>
          <p:spPr bwMode="auto">
            <a:xfrm>
              <a:off x="7386638" y="1916113"/>
              <a:ext cx="811212" cy="857250"/>
            </a:xfrm>
            <a:custGeom>
              <a:avLst/>
              <a:gdLst>
                <a:gd name="T0" fmla="*/ 187 w 260"/>
                <a:gd name="T1" fmla="*/ 270 h 274"/>
                <a:gd name="T2" fmla="*/ 63 w 260"/>
                <a:gd name="T3" fmla="*/ 230 h 274"/>
                <a:gd name="T4" fmla="*/ 9 w 260"/>
                <a:gd name="T5" fmla="*/ 101 h 274"/>
                <a:gd name="T6" fmla="*/ 67 w 260"/>
                <a:gd name="T7" fmla="*/ 15 h 274"/>
                <a:gd name="T8" fmla="*/ 162 w 260"/>
                <a:gd name="T9" fmla="*/ 16 h 274"/>
                <a:gd name="T10" fmla="*/ 240 w 260"/>
                <a:gd name="T11" fmla="*/ 79 h 274"/>
                <a:gd name="T12" fmla="*/ 233 w 260"/>
                <a:gd name="T13" fmla="*/ 84 h 274"/>
                <a:gd name="T14" fmla="*/ 159 w 260"/>
                <a:gd name="T15" fmla="*/ 23 h 274"/>
                <a:gd name="T16" fmla="*/ 71 w 260"/>
                <a:gd name="T17" fmla="*/ 22 h 274"/>
                <a:gd name="T18" fmla="*/ 17 w 260"/>
                <a:gd name="T19" fmla="*/ 102 h 274"/>
                <a:gd name="T20" fmla="*/ 68 w 260"/>
                <a:gd name="T21" fmla="*/ 223 h 274"/>
                <a:gd name="T22" fmla="*/ 256 w 260"/>
                <a:gd name="T23" fmla="*/ 248 h 274"/>
                <a:gd name="T24" fmla="*/ 260 w 260"/>
                <a:gd name="T25" fmla="*/ 255 h 274"/>
                <a:gd name="T26" fmla="*/ 187 w 260"/>
                <a:gd name="T2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4">
                  <a:moveTo>
                    <a:pt x="187" y="270"/>
                  </a:moveTo>
                  <a:cubicBezTo>
                    <a:pt x="144" y="270"/>
                    <a:pt x="98" y="256"/>
                    <a:pt x="63" y="230"/>
                  </a:cubicBezTo>
                  <a:cubicBezTo>
                    <a:pt x="20" y="197"/>
                    <a:pt x="0" y="151"/>
                    <a:pt x="9" y="101"/>
                  </a:cubicBezTo>
                  <a:cubicBezTo>
                    <a:pt x="15" y="62"/>
                    <a:pt x="37" y="31"/>
                    <a:pt x="67" y="15"/>
                  </a:cubicBezTo>
                  <a:cubicBezTo>
                    <a:pt x="96" y="0"/>
                    <a:pt x="130" y="0"/>
                    <a:pt x="162" y="16"/>
                  </a:cubicBezTo>
                  <a:cubicBezTo>
                    <a:pt x="182" y="26"/>
                    <a:pt x="219" y="47"/>
                    <a:pt x="240" y="79"/>
                  </a:cubicBezTo>
                  <a:cubicBezTo>
                    <a:pt x="233" y="84"/>
                    <a:pt x="233" y="84"/>
                    <a:pt x="233" y="84"/>
                  </a:cubicBezTo>
                  <a:cubicBezTo>
                    <a:pt x="214" y="53"/>
                    <a:pt x="178" y="33"/>
                    <a:pt x="159" y="23"/>
                  </a:cubicBezTo>
                  <a:cubicBezTo>
                    <a:pt x="129" y="9"/>
                    <a:pt x="97" y="8"/>
                    <a:pt x="71" y="22"/>
                  </a:cubicBezTo>
                  <a:cubicBezTo>
                    <a:pt x="42" y="36"/>
                    <a:pt x="23" y="66"/>
                    <a:pt x="17" y="102"/>
                  </a:cubicBezTo>
                  <a:cubicBezTo>
                    <a:pt x="9" y="149"/>
                    <a:pt x="27" y="192"/>
                    <a:pt x="68" y="223"/>
                  </a:cubicBezTo>
                  <a:cubicBezTo>
                    <a:pt x="121" y="264"/>
                    <a:pt x="200" y="274"/>
                    <a:pt x="256" y="248"/>
                  </a:cubicBezTo>
                  <a:cubicBezTo>
                    <a:pt x="260" y="255"/>
                    <a:pt x="260" y="255"/>
                    <a:pt x="260" y="255"/>
                  </a:cubicBezTo>
                  <a:cubicBezTo>
                    <a:pt x="238" y="265"/>
                    <a:pt x="213" y="270"/>
                    <a:pt x="187" y="270"/>
                  </a:cubicBezTo>
                  <a:close/>
                </a:path>
              </a:pathLst>
            </a:custGeom>
            <a:solidFill>
              <a:srgbClr val="353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3" name="TextBox 12">
            <a:extLst>
              <a:ext uri="{FF2B5EF4-FFF2-40B4-BE49-F238E27FC236}">
                <a16:creationId xmlns:a16="http://schemas.microsoft.com/office/drawing/2014/main" id="{1D9127CF-A13F-4DBA-A9C0-2C6E40D0E37A}"/>
              </a:ext>
            </a:extLst>
          </p:cNvPr>
          <p:cNvSpPr txBox="1"/>
          <p:nvPr/>
        </p:nvSpPr>
        <p:spPr>
          <a:xfrm>
            <a:off x="1099737" y="2212103"/>
            <a:ext cx="4106439" cy="1754326"/>
          </a:xfrm>
          <a:prstGeom prst="rect">
            <a:avLst/>
          </a:prstGeom>
          <a:noFill/>
        </p:spPr>
        <p:txBody>
          <a:bodyPr wrap="square" rtlCol="0">
            <a:spAutoFit/>
          </a:bodyPr>
          <a:lstStyle/>
          <a:p>
            <a:pPr algn="ctr"/>
            <a:r>
              <a:rPr lang="en-US" sz="3600" b="1" dirty="0">
                <a:solidFill>
                  <a:srgbClr val="34194B"/>
                </a:solidFill>
                <a:latin typeface="Nunito" panose="00000500000000000000" pitchFamily="2" charset="0"/>
              </a:rPr>
              <a:t>Provisions of hand Mask and Gloves to all employers.</a:t>
            </a:r>
            <a:endParaRPr lang="en-IN" sz="3600" dirty="0">
              <a:solidFill>
                <a:srgbClr val="34194B"/>
              </a:solidFill>
              <a:latin typeface="Nunito" panose="00000500000000000000" pitchFamily="2" charset="0"/>
            </a:endParaRPr>
          </a:p>
        </p:txBody>
      </p:sp>
    </p:spTree>
    <p:extLst>
      <p:ext uri="{BB962C8B-B14F-4D97-AF65-F5344CB8AC3E}">
        <p14:creationId xmlns:p14="http://schemas.microsoft.com/office/powerpoint/2010/main" val="252832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DBB1F-6FC1-4F81-B304-AFB28766C4E7}"/>
              </a:ext>
            </a:extLst>
          </p:cNvPr>
          <p:cNvSpPr txBox="1"/>
          <p:nvPr/>
        </p:nvSpPr>
        <p:spPr>
          <a:xfrm>
            <a:off x="6897421" y="2912496"/>
            <a:ext cx="4464484" cy="2862322"/>
          </a:xfrm>
          <a:prstGeom prst="rect">
            <a:avLst/>
          </a:prstGeom>
          <a:noFill/>
        </p:spPr>
        <p:txBody>
          <a:bodyPr wrap="square" rtlCol="0">
            <a:spAutoFit/>
          </a:bodyPr>
          <a:lstStyle/>
          <a:p>
            <a:pPr algn="ctr"/>
            <a:r>
              <a:rPr lang="en-US" sz="3600" b="1" dirty="0">
                <a:solidFill>
                  <a:srgbClr val="34194B"/>
                </a:solidFill>
                <a:latin typeface="Nunito" panose="00000500000000000000" pitchFamily="2" charset="0"/>
              </a:rPr>
              <a:t>Work from Home</a:t>
            </a:r>
          </a:p>
          <a:p>
            <a:pPr algn="ctr"/>
            <a:r>
              <a:rPr lang="en-US" sz="3600" b="1" dirty="0">
                <a:solidFill>
                  <a:srgbClr val="34194B"/>
                </a:solidFill>
                <a:latin typeface="Nunito" panose="00000500000000000000" pitchFamily="2" charset="0"/>
              </a:rPr>
              <a:t>Model to Stay for</a:t>
            </a:r>
          </a:p>
          <a:p>
            <a:pPr algn="ctr"/>
            <a:r>
              <a:rPr lang="en-US" sz="3600" b="1" dirty="0">
                <a:solidFill>
                  <a:srgbClr val="34194B"/>
                </a:solidFill>
                <a:latin typeface="Nunito" panose="00000500000000000000" pitchFamily="2" charset="0"/>
              </a:rPr>
              <a:t>Some Employees</a:t>
            </a:r>
          </a:p>
          <a:p>
            <a:pPr algn="ctr"/>
            <a:r>
              <a:rPr lang="en-US" sz="3600" b="1" dirty="0">
                <a:solidFill>
                  <a:srgbClr val="34194B"/>
                </a:solidFill>
                <a:latin typeface="Nunito" panose="00000500000000000000" pitchFamily="2" charset="0"/>
              </a:rPr>
              <a:t>Even after Lockdown.</a:t>
            </a:r>
            <a:endParaRPr lang="en-IN" sz="3600" dirty="0">
              <a:solidFill>
                <a:srgbClr val="34194B"/>
              </a:solidFill>
              <a:latin typeface="Nunito" panose="00000500000000000000" pitchFamily="2" charset="0"/>
            </a:endParaRPr>
          </a:p>
        </p:txBody>
      </p:sp>
    </p:spTree>
    <p:extLst>
      <p:ext uri="{BB962C8B-B14F-4D97-AF65-F5344CB8AC3E}">
        <p14:creationId xmlns:p14="http://schemas.microsoft.com/office/powerpoint/2010/main" val="297501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08240-E17A-4B01-937B-C8400446E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48" y="3540822"/>
            <a:ext cx="8031564" cy="3317178"/>
          </a:xfrm>
          <a:prstGeom prst="rect">
            <a:avLst/>
          </a:prstGeom>
        </p:spPr>
      </p:pic>
      <p:sp>
        <p:nvSpPr>
          <p:cNvPr id="4" name="Rectangle 3">
            <a:extLst>
              <a:ext uri="{FF2B5EF4-FFF2-40B4-BE49-F238E27FC236}">
                <a16:creationId xmlns:a16="http://schemas.microsoft.com/office/drawing/2014/main" id="{483B263C-1914-47E6-BB0B-A110C6FE2E99}"/>
              </a:ext>
            </a:extLst>
          </p:cNvPr>
          <p:cNvSpPr/>
          <p:nvPr/>
        </p:nvSpPr>
        <p:spPr>
          <a:xfrm>
            <a:off x="4523873" y="5523909"/>
            <a:ext cx="2213811" cy="646331"/>
          </a:xfrm>
          <a:prstGeom prst="rect">
            <a:avLst/>
          </a:prstGeom>
        </p:spPr>
        <p:txBody>
          <a:bodyPr wrap="square">
            <a:spAutoFit/>
          </a:bodyPr>
          <a:lstStyle/>
          <a:p>
            <a:pPr algn="ctr"/>
            <a:r>
              <a:rPr lang="en-US" sz="3600" b="1" dirty="0">
                <a:solidFill>
                  <a:schemeClr val="bg1"/>
                </a:solidFill>
                <a:latin typeface="Nunito" panose="00000500000000000000" pitchFamily="2" charset="0"/>
              </a:rPr>
              <a:t>6 Feet</a:t>
            </a:r>
            <a:endParaRPr lang="en-IN" sz="3600" b="1" dirty="0">
              <a:solidFill>
                <a:schemeClr val="bg1"/>
              </a:solidFill>
              <a:latin typeface="Nunito" panose="00000500000000000000" pitchFamily="2" charset="0"/>
            </a:endParaRPr>
          </a:p>
        </p:txBody>
      </p:sp>
      <p:sp>
        <p:nvSpPr>
          <p:cNvPr id="5" name="TextBox 4">
            <a:extLst>
              <a:ext uri="{FF2B5EF4-FFF2-40B4-BE49-F238E27FC236}">
                <a16:creationId xmlns:a16="http://schemas.microsoft.com/office/drawing/2014/main" id="{77D2F227-1FCD-4F36-AEA8-C3545BA8E204}"/>
              </a:ext>
            </a:extLst>
          </p:cNvPr>
          <p:cNvSpPr txBox="1"/>
          <p:nvPr/>
        </p:nvSpPr>
        <p:spPr>
          <a:xfrm>
            <a:off x="3641558" y="577516"/>
            <a:ext cx="5261810" cy="2308324"/>
          </a:xfrm>
          <a:prstGeom prst="rect">
            <a:avLst/>
          </a:prstGeom>
          <a:noFill/>
        </p:spPr>
        <p:txBody>
          <a:bodyPr wrap="square" rtlCol="0">
            <a:spAutoFit/>
          </a:bodyPr>
          <a:lstStyle/>
          <a:p>
            <a:pPr algn="ctr"/>
            <a:r>
              <a:rPr lang="en-US" sz="3600" b="1" dirty="0">
                <a:latin typeface="Nunito" panose="00000500000000000000" pitchFamily="2" charset="0"/>
              </a:rPr>
              <a:t>Create physical barriers to ensure the physical distance within the work floor.</a:t>
            </a:r>
            <a:endParaRPr lang="en-IN" sz="3600" b="1" dirty="0">
              <a:latin typeface="Nunito" panose="00000500000000000000" pitchFamily="2" charset="0"/>
            </a:endParaRPr>
          </a:p>
        </p:txBody>
      </p:sp>
    </p:spTree>
    <p:extLst>
      <p:ext uri="{BB962C8B-B14F-4D97-AF65-F5344CB8AC3E}">
        <p14:creationId xmlns:p14="http://schemas.microsoft.com/office/powerpoint/2010/main" val="231313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5D6DB-318A-458A-848C-BD7A204698D5}"/>
              </a:ext>
            </a:extLst>
          </p:cNvPr>
          <p:cNvSpPr txBox="1"/>
          <p:nvPr/>
        </p:nvSpPr>
        <p:spPr>
          <a:xfrm>
            <a:off x="6978315" y="946485"/>
            <a:ext cx="3689685" cy="646331"/>
          </a:xfrm>
          <a:prstGeom prst="rect">
            <a:avLst/>
          </a:prstGeom>
          <a:noFill/>
        </p:spPr>
        <p:txBody>
          <a:bodyPr wrap="square" rtlCol="0">
            <a:spAutoFit/>
          </a:bodyPr>
          <a:lstStyle/>
          <a:p>
            <a:pPr algn="ctr"/>
            <a:r>
              <a:rPr lang="en-IN" sz="3600" b="1" dirty="0">
                <a:solidFill>
                  <a:srgbClr val="34194B"/>
                </a:solidFill>
                <a:latin typeface="Nunito" panose="00000500000000000000" pitchFamily="2" charset="0"/>
              </a:rPr>
              <a:t>Go for 'Namaste</a:t>
            </a:r>
          </a:p>
        </p:txBody>
      </p:sp>
      <p:sp>
        <p:nvSpPr>
          <p:cNvPr id="3" name="TextBox 2">
            <a:extLst>
              <a:ext uri="{FF2B5EF4-FFF2-40B4-BE49-F238E27FC236}">
                <a16:creationId xmlns:a16="http://schemas.microsoft.com/office/drawing/2014/main" id="{777557A9-8AF6-4DAB-BEC1-E206224DD2E3}"/>
              </a:ext>
            </a:extLst>
          </p:cNvPr>
          <p:cNvSpPr txBox="1"/>
          <p:nvPr/>
        </p:nvSpPr>
        <p:spPr>
          <a:xfrm>
            <a:off x="6487494" y="1593289"/>
            <a:ext cx="4682239" cy="2246769"/>
          </a:xfrm>
          <a:prstGeom prst="rect">
            <a:avLst/>
          </a:prstGeom>
          <a:noFill/>
        </p:spPr>
        <p:txBody>
          <a:bodyPr wrap="square" rtlCol="0">
            <a:spAutoFit/>
          </a:bodyPr>
          <a:lstStyle/>
          <a:p>
            <a:pPr algn="ctr"/>
            <a:r>
              <a:rPr lang="en-US" sz="2000" dirty="0">
                <a:solidFill>
                  <a:srgbClr val="34194B"/>
                </a:solidFill>
                <a:latin typeface="Nunito" panose="00000500000000000000" pitchFamily="2" charset="0"/>
              </a:rPr>
              <a:t>The way the world says hello is changing. Quickly. Handshakes and hugs have been replaced with the Indian version of hello for pleasantries. More and more public figures are adopting the namaste to reduce physical contact with others.</a:t>
            </a:r>
            <a:endParaRPr lang="en-IN" sz="2000" dirty="0">
              <a:solidFill>
                <a:srgbClr val="34194B"/>
              </a:solidFill>
              <a:latin typeface="Nunito" panose="00000500000000000000" pitchFamily="2" charset="0"/>
            </a:endParaRPr>
          </a:p>
        </p:txBody>
      </p:sp>
    </p:spTree>
    <p:extLst>
      <p:ext uri="{BB962C8B-B14F-4D97-AF65-F5344CB8AC3E}">
        <p14:creationId xmlns:p14="http://schemas.microsoft.com/office/powerpoint/2010/main" val="74310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21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181</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vishnuvs vishnuvs</dc:creator>
  <cp:lastModifiedBy>vishnuvs vishnuvs</cp:lastModifiedBy>
  <cp:revision>29</cp:revision>
  <dcterms:created xsi:type="dcterms:W3CDTF">2020-05-29T09:56:04Z</dcterms:created>
  <dcterms:modified xsi:type="dcterms:W3CDTF">2020-05-29T16:29:32Z</dcterms:modified>
</cp:coreProperties>
</file>